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7" r:id="rId5"/>
    <p:sldId id="260" r:id="rId6"/>
    <p:sldId id="261" r:id="rId7"/>
    <p:sldId id="259" r:id="rId8"/>
    <p:sldId id="262" r:id="rId9"/>
    <p:sldId id="263"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881A0F-A089-4B46-A85A-9414294DDB8E}" v="481" dt="2022-03-24T12:50:44.383"/>
    <p1510:client id="{B5E9E756-26F0-4FD2-8931-E71BBE7A72DB}" v="1304" dt="2022-03-24T18:58:32.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38"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273E8-00C1-4473-9426-19662582CD53}" type="datetimeFigureOut">
              <a:rPr lang="es-ES" smtClean="0"/>
              <a:t>24/03/2022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96459-6F1C-400A-8BEA-77D2B106DC24}" type="slidenum">
              <a:rPr lang="es-ES" smtClean="0"/>
              <a:t>‹Nº›</a:t>
            </a:fld>
            <a:endParaRPr lang="es-ES"/>
          </a:p>
        </p:txBody>
      </p:sp>
    </p:spTree>
    <p:extLst>
      <p:ext uri="{BB962C8B-B14F-4D97-AF65-F5344CB8AC3E}">
        <p14:creationId xmlns:p14="http://schemas.microsoft.com/office/powerpoint/2010/main" val="3394756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a:t>
            </a:r>
            <a:r>
              <a:rPr lang="es-ES" err="1"/>
              <a:t>user</a:t>
            </a:r>
            <a:r>
              <a:rPr lang="es-ES"/>
              <a:t>/</a:t>
            </a:r>
            <a:r>
              <a:rPr lang="es-ES" err="1"/>
              <a:t>login</a:t>
            </a:r>
            <a:r>
              <a:rPr lang="es-ES"/>
              <a:t>-&gt; API para iniciar sesión. PUT para enviar la información de </a:t>
            </a:r>
            <a:r>
              <a:rPr lang="es-ES" err="1"/>
              <a:t>login</a:t>
            </a:r>
            <a:r>
              <a:rPr lang="es-ES"/>
              <a:t>, y verificar si se inicia sesión o si los datos no son válidos.  La   base de  datos  hará  un SELECT para buscar al usuario.</a:t>
            </a:r>
          </a:p>
        </p:txBody>
      </p:sp>
      <p:sp>
        <p:nvSpPr>
          <p:cNvPr id="4" name="Marcador de número de diapositiva 3"/>
          <p:cNvSpPr>
            <a:spLocks noGrp="1"/>
          </p:cNvSpPr>
          <p:nvPr>
            <p:ph type="sldNum" sz="quarter" idx="5"/>
          </p:nvPr>
        </p:nvSpPr>
        <p:spPr/>
        <p:txBody>
          <a:bodyPr/>
          <a:lstStyle/>
          <a:p>
            <a:fld id="{C3B96459-6F1C-400A-8BEA-77D2B106DC24}" type="slidenum">
              <a:rPr lang="es-ES" smtClean="0"/>
              <a:t>2</a:t>
            </a:fld>
            <a:endParaRPr lang="es-ES"/>
          </a:p>
        </p:txBody>
      </p:sp>
    </p:spTree>
    <p:extLst>
      <p:ext uri="{BB962C8B-B14F-4D97-AF65-F5344CB8AC3E}">
        <p14:creationId xmlns:p14="http://schemas.microsoft.com/office/powerpoint/2010/main" val="2594030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a:t>
            </a:r>
            <a:r>
              <a:rPr lang="es-ES" err="1"/>
              <a:t>user</a:t>
            </a:r>
            <a:r>
              <a:rPr lang="es-ES"/>
              <a:t>/register-&gt; POST para crear cuenta. Se notificará al usuario en caso de información no válida.</a:t>
            </a:r>
          </a:p>
        </p:txBody>
      </p:sp>
      <p:sp>
        <p:nvSpPr>
          <p:cNvPr id="4" name="Marcador de número de diapositiva 3"/>
          <p:cNvSpPr>
            <a:spLocks noGrp="1"/>
          </p:cNvSpPr>
          <p:nvPr>
            <p:ph type="sldNum" sz="quarter" idx="5"/>
          </p:nvPr>
        </p:nvSpPr>
        <p:spPr/>
        <p:txBody>
          <a:bodyPr/>
          <a:lstStyle/>
          <a:p>
            <a:fld id="{C3B96459-6F1C-400A-8BEA-77D2B106DC24}" type="slidenum">
              <a:rPr lang="es-ES" smtClean="0"/>
              <a:t>3</a:t>
            </a:fld>
            <a:endParaRPr lang="es-ES"/>
          </a:p>
        </p:txBody>
      </p:sp>
    </p:spTree>
    <p:extLst>
      <p:ext uri="{BB962C8B-B14F-4D97-AF65-F5344CB8AC3E}">
        <p14:creationId xmlns:p14="http://schemas.microsoft.com/office/powerpoint/2010/main" val="3890008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a:t>
            </a:r>
            <a:r>
              <a:rPr lang="es-ES" err="1"/>
              <a:t>jobs</a:t>
            </a:r>
            <a:r>
              <a:rPr lang="es-ES"/>
              <a:t> -&gt; otra API (gestión de lista de ofertas). En este caso se haría un GET con la información del formulario. Un objeto de Java se encargará de buscar la lista de ofertas que concuerdan con la petición. Dicha lista se mostrará en la web.</a:t>
            </a:r>
          </a:p>
          <a:p>
            <a:endParaRPr lang="es-ES"/>
          </a:p>
          <a:p>
            <a:r>
              <a:rPr lang="es-ES"/>
              <a:t>Si se hace clic en el botón de guardar, se hará un PUT a la API (/</a:t>
            </a:r>
            <a:r>
              <a:rPr lang="es-ES" err="1"/>
              <a:t>user</a:t>
            </a:r>
            <a:r>
              <a:rPr lang="es-ES"/>
              <a:t>/info) para añadir la oferta solicitada a la información de usuario..</a:t>
            </a:r>
          </a:p>
          <a:p>
            <a:endParaRPr lang="es-ES"/>
          </a:p>
          <a:p>
            <a:endParaRPr lang="es-ES"/>
          </a:p>
        </p:txBody>
      </p:sp>
      <p:sp>
        <p:nvSpPr>
          <p:cNvPr id="4" name="Marcador de número de diapositiva 3"/>
          <p:cNvSpPr>
            <a:spLocks noGrp="1"/>
          </p:cNvSpPr>
          <p:nvPr>
            <p:ph type="sldNum" sz="quarter" idx="5"/>
          </p:nvPr>
        </p:nvSpPr>
        <p:spPr/>
        <p:txBody>
          <a:bodyPr/>
          <a:lstStyle/>
          <a:p>
            <a:fld id="{C3B96459-6F1C-400A-8BEA-77D2B106DC24}" type="slidenum">
              <a:rPr lang="es-ES" smtClean="0"/>
              <a:t>4</a:t>
            </a:fld>
            <a:endParaRPr lang="es-ES"/>
          </a:p>
        </p:txBody>
      </p:sp>
    </p:spTree>
    <p:extLst>
      <p:ext uri="{BB962C8B-B14F-4D97-AF65-F5344CB8AC3E}">
        <p14:creationId xmlns:p14="http://schemas.microsoft.com/office/powerpoint/2010/main" val="2623384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/user/</a:t>
            </a:r>
            <a:r>
              <a:rPr lang="es-ES" err="1"/>
              <a:t>info</a:t>
            </a:r>
            <a:r>
              <a:rPr lang="es-ES"/>
              <a:t>/</a:t>
            </a:r>
            <a:r>
              <a:rPr lang="es-ES" err="1"/>
              <a:t>get</a:t>
            </a:r>
            <a:r>
              <a:rPr lang="es-ES"/>
              <a:t> -&gt; GET para obtener la información del usuario</a:t>
            </a:r>
          </a:p>
        </p:txBody>
      </p:sp>
      <p:sp>
        <p:nvSpPr>
          <p:cNvPr id="4" name="Marcador de número de diapositiva 3"/>
          <p:cNvSpPr>
            <a:spLocks noGrp="1"/>
          </p:cNvSpPr>
          <p:nvPr>
            <p:ph type="sldNum" sz="quarter" idx="5"/>
          </p:nvPr>
        </p:nvSpPr>
        <p:spPr/>
        <p:txBody>
          <a:bodyPr/>
          <a:lstStyle/>
          <a:p>
            <a:fld id="{C3B96459-6F1C-400A-8BEA-77D2B106DC24}" type="slidenum">
              <a:rPr lang="es-ES" smtClean="0"/>
              <a:t>5</a:t>
            </a:fld>
            <a:endParaRPr lang="es-ES"/>
          </a:p>
        </p:txBody>
      </p:sp>
    </p:spTree>
    <p:extLst>
      <p:ext uri="{BB962C8B-B14F-4D97-AF65-F5344CB8AC3E}">
        <p14:creationId xmlns:p14="http://schemas.microsoft.com/office/powerpoint/2010/main" val="238353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a:t>/</a:t>
            </a:r>
            <a:r>
              <a:rPr lang="es-ES" err="1"/>
              <a:t>user</a:t>
            </a:r>
            <a:r>
              <a:rPr lang="es-ES"/>
              <a:t>/</a:t>
            </a:r>
            <a:r>
              <a:rPr lang="es-ES" err="1"/>
              <a:t>admin</a:t>
            </a:r>
            <a:r>
              <a:rPr lang="es-ES"/>
              <a:t> -&gt; GET para obtener la información del usuario ADMIN.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a:t>	           PUT para poder crear ofertas.</a:t>
            </a:r>
          </a:p>
          <a:p>
            <a:endParaRPr lang="es-ES"/>
          </a:p>
        </p:txBody>
      </p:sp>
      <p:sp>
        <p:nvSpPr>
          <p:cNvPr id="4" name="Marcador de número de diapositiva 3"/>
          <p:cNvSpPr>
            <a:spLocks noGrp="1"/>
          </p:cNvSpPr>
          <p:nvPr>
            <p:ph type="sldNum" sz="quarter" idx="5"/>
          </p:nvPr>
        </p:nvSpPr>
        <p:spPr/>
        <p:txBody>
          <a:bodyPr/>
          <a:lstStyle/>
          <a:p>
            <a:fld id="{C3B96459-6F1C-400A-8BEA-77D2B106DC24}" type="slidenum">
              <a:rPr lang="es-ES" smtClean="0"/>
              <a:t>6</a:t>
            </a:fld>
            <a:endParaRPr lang="es-ES"/>
          </a:p>
        </p:txBody>
      </p:sp>
    </p:spTree>
    <p:extLst>
      <p:ext uri="{BB962C8B-B14F-4D97-AF65-F5344CB8AC3E}">
        <p14:creationId xmlns:p14="http://schemas.microsoft.com/office/powerpoint/2010/main" val="4263289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3B721E-643A-48BB-A792-B44D3C23524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83243BBF-07D8-4D0B-8AB3-3A517E5520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9F495AD-71A4-4DEF-AFB5-CEEE396B796F}"/>
              </a:ext>
            </a:extLst>
          </p:cNvPr>
          <p:cNvSpPr>
            <a:spLocks noGrp="1"/>
          </p:cNvSpPr>
          <p:nvPr>
            <p:ph type="dt" sz="half" idx="10"/>
          </p:nvPr>
        </p:nvSpPr>
        <p:spPr/>
        <p:txBody>
          <a:bodyPr/>
          <a:lstStyle/>
          <a:p>
            <a:fld id="{8762D72E-3ECA-4162-BF5D-366FC04DBE81}" type="datetimeFigureOut">
              <a:rPr lang="es-ES" smtClean="0"/>
              <a:t>24/03/2022</a:t>
            </a:fld>
            <a:endParaRPr lang="es-ES"/>
          </a:p>
        </p:txBody>
      </p:sp>
      <p:sp>
        <p:nvSpPr>
          <p:cNvPr id="5" name="Marcador de pie de página 4">
            <a:extLst>
              <a:ext uri="{FF2B5EF4-FFF2-40B4-BE49-F238E27FC236}">
                <a16:creationId xmlns:a16="http://schemas.microsoft.com/office/drawing/2014/main" id="{23568CF9-B956-4428-B946-4F9F744FD0C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ACD5DB8-9FF8-414C-819E-A8587C384697}"/>
              </a:ext>
            </a:extLst>
          </p:cNvPr>
          <p:cNvSpPr>
            <a:spLocks noGrp="1"/>
          </p:cNvSpPr>
          <p:nvPr>
            <p:ph type="sldNum" sz="quarter" idx="12"/>
          </p:nvPr>
        </p:nvSpPr>
        <p:spPr/>
        <p:txBody>
          <a:bodyPr/>
          <a:lstStyle/>
          <a:p>
            <a:fld id="{D994E37D-404A-4607-8A82-5150716E4C0E}" type="slidenum">
              <a:rPr lang="es-ES" smtClean="0"/>
              <a:t>‹Nº›</a:t>
            </a:fld>
            <a:endParaRPr lang="es-ES"/>
          </a:p>
        </p:txBody>
      </p:sp>
    </p:spTree>
    <p:extLst>
      <p:ext uri="{BB962C8B-B14F-4D97-AF65-F5344CB8AC3E}">
        <p14:creationId xmlns:p14="http://schemas.microsoft.com/office/powerpoint/2010/main" val="4254308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3DC4-51C5-4A42-AB84-A39D63B3EC1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9D272B7-E8B6-4CBA-BED8-A0427E5C2D5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FCD7A90-4A58-4EA7-8820-474695DA7B28}"/>
              </a:ext>
            </a:extLst>
          </p:cNvPr>
          <p:cNvSpPr>
            <a:spLocks noGrp="1"/>
          </p:cNvSpPr>
          <p:nvPr>
            <p:ph type="dt" sz="half" idx="10"/>
          </p:nvPr>
        </p:nvSpPr>
        <p:spPr/>
        <p:txBody>
          <a:bodyPr/>
          <a:lstStyle/>
          <a:p>
            <a:fld id="{8762D72E-3ECA-4162-BF5D-366FC04DBE81}" type="datetimeFigureOut">
              <a:rPr lang="es-ES" smtClean="0"/>
              <a:t>24/03/2022</a:t>
            </a:fld>
            <a:endParaRPr lang="es-ES"/>
          </a:p>
        </p:txBody>
      </p:sp>
      <p:sp>
        <p:nvSpPr>
          <p:cNvPr id="5" name="Marcador de pie de página 4">
            <a:extLst>
              <a:ext uri="{FF2B5EF4-FFF2-40B4-BE49-F238E27FC236}">
                <a16:creationId xmlns:a16="http://schemas.microsoft.com/office/drawing/2014/main" id="{F95A9910-1E2E-4A67-BDF0-B6A2CC86640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6534B67-6F1D-41D6-A003-523C7D848F41}"/>
              </a:ext>
            </a:extLst>
          </p:cNvPr>
          <p:cNvSpPr>
            <a:spLocks noGrp="1"/>
          </p:cNvSpPr>
          <p:nvPr>
            <p:ph type="sldNum" sz="quarter" idx="12"/>
          </p:nvPr>
        </p:nvSpPr>
        <p:spPr/>
        <p:txBody>
          <a:bodyPr/>
          <a:lstStyle/>
          <a:p>
            <a:fld id="{D994E37D-404A-4607-8A82-5150716E4C0E}" type="slidenum">
              <a:rPr lang="es-ES" smtClean="0"/>
              <a:t>‹Nº›</a:t>
            </a:fld>
            <a:endParaRPr lang="es-ES"/>
          </a:p>
        </p:txBody>
      </p:sp>
    </p:spTree>
    <p:extLst>
      <p:ext uri="{BB962C8B-B14F-4D97-AF65-F5344CB8AC3E}">
        <p14:creationId xmlns:p14="http://schemas.microsoft.com/office/powerpoint/2010/main" val="696683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D04151-A0AF-44FF-BB5E-45AC91FF7A9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129A4FE-85E3-463B-A88B-E8420405D16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8B656A9-97E1-47C6-9AE2-901312EB2228}"/>
              </a:ext>
            </a:extLst>
          </p:cNvPr>
          <p:cNvSpPr>
            <a:spLocks noGrp="1"/>
          </p:cNvSpPr>
          <p:nvPr>
            <p:ph type="dt" sz="half" idx="10"/>
          </p:nvPr>
        </p:nvSpPr>
        <p:spPr/>
        <p:txBody>
          <a:bodyPr/>
          <a:lstStyle/>
          <a:p>
            <a:fld id="{8762D72E-3ECA-4162-BF5D-366FC04DBE81}" type="datetimeFigureOut">
              <a:rPr lang="es-ES" smtClean="0"/>
              <a:t>24/03/2022</a:t>
            </a:fld>
            <a:endParaRPr lang="es-ES"/>
          </a:p>
        </p:txBody>
      </p:sp>
      <p:sp>
        <p:nvSpPr>
          <p:cNvPr id="5" name="Marcador de pie de página 4">
            <a:extLst>
              <a:ext uri="{FF2B5EF4-FFF2-40B4-BE49-F238E27FC236}">
                <a16:creationId xmlns:a16="http://schemas.microsoft.com/office/drawing/2014/main" id="{AAB2AB72-A1FE-4EB7-BBDE-059C491EFC8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273A01B-84F2-4BA9-9766-BD3B7D41A542}"/>
              </a:ext>
            </a:extLst>
          </p:cNvPr>
          <p:cNvSpPr>
            <a:spLocks noGrp="1"/>
          </p:cNvSpPr>
          <p:nvPr>
            <p:ph type="sldNum" sz="quarter" idx="12"/>
          </p:nvPr>
        </p:nvSpPr>
        <p:spPr/>
        <p:txBody>
          <a:bodyPr/>
          <a:lstStyle/>
          <a:p>
            <a:fld id="{D994E37D-404A-4607-8A82-5150716E4C0E}" type="slidenum">
              <a:rPr lang="es-ES" smtClean="0"/>
              <a:t>‹Nº›</a:t>
            </a:fld>
            <a:endParaRPr lang="es-ES"/>
          </a:p>
        </p:txBody>
      </p:sp>
    </p:spTree>
    <p:extLst>
      <p:ext uri="{BB962C8B-B14F-4D97-AF65-F5344CB8AC3E}">
        <p14:creationId xmlns:p14="http://schemas.microsoft.com/office/powerpoint/2010/main" val="2499623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02A1ED-E0BD-421E-BFDC-BD824879517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44B7B6A-3EE2-4F60-B2B3-5D1053B8C35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435E105-C6EE-4574-96D0-24B3B611DCA8}"/>
              </a:ext>
            </a:extLst>
          </p:cNvPr>
          <p:cNvSpPr>
            <a:spLocks noGrp="1"/>
          </p:cNvSpPr>
          <p:nvPr>
            <p:ph type="dt" sz="half" idx="10"/>
          </p:nvPr>
        </p:nvSpPr>
        <p:spPr/>
        <p:txBody>
          <a:bodyPr/>
          <a:lstStyle/>
          <a:p>
            <a:fld id="{8762D72E-3ECA-4162-BF5D-366FC04DBE81}" type="datetimeFigureOut">
              <a:rPr lang="es-ES" smtClean="0"/>
              <a:t>24/03/2022</a:t>
            </a:fld>
            <a:endParaRPr lang="es-ES"/>
          </a:p>
        </p:txBody>
      </p:sp>
      <p:sp>
        <p:nvSpPr>
          <p:cNvPr id="5" name="Marcador de pie de página 4">
            <a:extLst>
              <a:ext uri="{FF2B5EF4-FFF2-40B4-BE49-F238E27FC236}">
                <a16:creationId xmlns:a16="http://schemas.microsoft.com/office/drawing/2014/main" id="{0D955A79-003A-41C0-A5D7-7869C91DCE5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A537195-E087-43A2-B656-D4723BC4FBA1}"/>
              </a:ext>
            </a:extLst>
          </p:cNvPr>
          <p:cNvSpPr>
            <a:spLocks noGrp="1"/>
          </p:cNvSpPr>
          <p:nvPr>
            <p:ph type="sldNum" sz="quarter" idx="12"/>
          </p:nvPr>
        </p:nvSpPr>
        <p:spPr/>
        <p:txBody>
          <a:bodyPr/>
          <a:lstStyle/>
          <a:p>
            <a:fld id="{D994E37D-404A-4607-8A82-5150716E4C0E}" type="slidenum">
              <a:rPr lang="es-ES" smtClean="0"/>
              <a:t>‹Nº›</a:t>
            </a:fld>
            <a:endParaRPr lang="es-ES"/>
          </a:p>
        </p:txBody>
      </p:sp>
    </p:spTree>
    <p:extLst>
      <p:ext uri="{BB962C8B-B14F-4D97-AF65-F5344CB8AC3E}">
        <p14:creationId xmlns:p14="http://schemas.microsoft.com/office/powerpoint/2010/main" val="423721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97337D-7B91-4399-BFC6-60A7DE68AC3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CF93FA58-ED96-4488-8DB1-7467236783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E1B5BDC-0E8B-4C7D-9A6B-99F6B73232B3}"/>
              </a:ext>
            </a:extLst>
          </p:cNvPr>
          <p:cNvSpPr>
            <a:spLocks noGrp="1"/>
          </p:cNvSpPr>
          <p:nvPr>
            <p:ph type="dt" sz="half" idx="10"/>
          </p:nvPr>
        </p:nvSpPr>
        <p:spPr/>
        <p:txBody>
          <a:bodyPr/>
          <a:lstStyle/>
          <a:p>
            <a:fld id="{8762D72E-3ECA-4162-BF5D-366FC04DBE81}" type="datetimeFigureOut">
              <a:rPr lang="es-ES" smtClean="0"/>
              <a:t>24/03/2022</a:t>
            </a:fld>
            <a:endParaRPr lang="es-ES"/>
          </a:p>
        </p:txBody>
      </p:sp>
      <p:sp>
        <p:nvSpPr>
          <p:cNvPr id="5" name="Marcador de pie de página 4">
            <a:extLst>
              <a:ext uri="{FF2B5EF4-FFF2-40B4-BE49-F238E27FC236}">
                <a16:creationId xmlns:a16="http://schemas.microsoft.com/office/drawing/2014/main" id="{F375EC2C-43CA-4574-9962-E8A7F014EC7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0BF8770-275E-44CA-A43D-8E215BF074F9}"/>
              </a:ext>
            </a:extLst>
          </p:cNvPr>
          <p:cNvSpPr>
            <a:spLocks noGrp="1"/>
          </p:cNvSpPr>
          <p:nvPr>
            <p:ph type="sldNum" sz="quarter" idx="12"/>
          </p:nvPr>
        </p:nvSpPr>
        <p:spPr/>
        <p:txBody>
          <a:bodyPr/>
          <a:lstStyle/>
          <a:p>
            <a:fld id="{D994E37D-404A-4607-8A82-5150716E4C0E}" type="slidenum">
              <a:rPr lang="es-ES" smtClean="0"/>
              <a:t>‹Nº›</a:t>
            </a:fld>
            <a:endParaRPr lang="es-ES"/>
          </a:p>
        </p:txBody>
      </p:sp>
    </p:spTree>
    <p:extLst>
      <p:ext uri="{BB962C8B-B14F-4D97-AF65-F5344CB8AC3E}">
        <p14:creationId xmlns:p14="http://schemas.microsoft.com/office/powerpoint/2010/main" val="394627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C15E0-E1FF-40B6-9380-25161DFC099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9BB7DA1-B9B1-49D8-895A-735851EFC41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9746DF5A-7579-4DE0-856B-7CDD256D8FA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3FC42B2C-BFE1-4E97-9D6F-27C04D6A78E5}"/>
              </a:ext>
            </a:extLst>
          </p:cNvPr>
          <p:cNvSpPr>
            <a:spLocks noGrp="1"/>
          </p:cNvSpPr>
          <p:nvPr>
            <p:ph type="dt" sz="half" idx="10"/>
          </p:nvPr>
        </p:nvSpPr>
        <p:spPr/>
        <p:txBody>
          <a:bodyPr/>
          <a:lstStyle/>
          <a:p>
            <a:fld id="{8762D72E-3ECA-4162-BF5D-366FC04DBE81}" type="datetimeFigureOut">
              <a:rPr lang="es-ES" smtClean="0"/>
              <a:t>24/03/2022</a:t>
            </a:fld>
            <a:endParaRPr lang="es-ES"/>
          </a:p>
        </p:txBody>
      </p:sp>
      <p:sp>
        <p:nvSpPr>
          <p:cNvPr id="6" name="Marcador de pie de página 5">
            <a:extLst>
              <a:ext uri="{FF2B5EF4-FFF2-40B4-BE49-F238E27FC236}">
                <a16:creationId xmlns:a16="http://schemas.microsoft.com/office/drawing/2014/main" id="{F0D748A1-E778-44D5-B8A5-800A64A512F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55A3CF6-C94C-4C45-95A0-5BC5A2597FD6}"/>
              </a:ext>
            </a:extLst>
          </p:cNvPr>
          <p:cNvSpPr>
            <a:spLocks noGrp="1"/>
          </p:cNvSpPr>
          <p:nvPr>
            <p:ph type="sldNum" sz="quarter" idx="12"/>
          </p:nvPr>
        </p:nvSpPr>
        <p:spPr/>
        <p:txBody>
          <a:bodyPr/>
          <a:lstStyle/>
          <a:p>
            <a:fld id="{D994E37D-404A-4607-8A82-5150716E4C0E}" type="slidenum">
              <a:rPr lang="es-ES" smtClean="0"/>
              <a:t>‹Nº›</a:t>
            </a:fld>
            <a:endParaRPr lang="es-ES"/>
          </a:p>
        </p:txBody>
      </p:sp>
    </p:spTree>
    <p:extLst>
      <p:ext uri="{BB962C8B-B14F-4D97-AF65-F5344CB8AC3E}">
        <p14:creationId xmlns:p14="http://schemas.microsoft.com/office/powerpoint/2010/main" val="2008512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BD64A1-BDED-46A2-A9FB-0DCC6C9D11E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3FB86B6-2D7B-4700-9EC8-44A6E7D8D4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FB16338-8C05-4190-8F4B-898C8BE1E6D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9850DAA2-CCF1-4FE2-9977-342EEC1723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3C7478C-3F34-4840-93A2-806D21E9699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EE23B98-D769-4067-BC0F-50684D124FD8}"/>
              </a:ext>
            </a:extLst>
          </p:cNvPr>
          <p:cNvSpPr>
            <a:spLocks noGrp="1"/>
          </p:cNvSpPr>
          <p:nvPr>
            <p:ph type="dt" sz="half" idx="10"/>
          </p:nvPr>
        </p:nvSpPr>
        <p:spPr/>
        <p:txBody>
          <a:bodyPr/>
          <a:lstStyle/>
          <a:p>
            <a:fld id="{8762D72E-3ECA-4162-BF5D-366FC04DBE81}" type="datetimeFigureOut">
              <a:rPr lang="es-ES" smtClean="0"/>
              <a:t>24/03/2022</a:t>
            </a:fld>
            <a:endParaRPr lang="es-ES"/>
          </a:p>
        </p:txBody>
      </p:sp>
      <p:sp>
        <p:nvSpPr>
          <p:cNvPr id="8" name="Marcador de pie de página 7">
            <a:extLst>
              <a:ext uri="{FF2B5EF4-FFF2-40B4-BE49-F238E27FC236}">
                <a16:creationId xmlns:a16="http://schemas.microsoft.com/office/drawing/2014/main" id="{935D80DD-4ADE-4F99-8FCA-66A6D51251EB}"/>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5EAA4D4-4BB4-451E-B713-56F32409568A}"/>
              </a:ext>
            </a:extLst>
          </p:cNvPr>
          <p:cNvSpPr>
            <a:spLocks noGrp="1"/>
          </p:cNvSpPr>
          <p:nvPr>
            <p:ph type="sldNum" sz="quarter" idx="12"/>
          </p:nvPr>
        </p:nvSpPr>
        <p:spPr/>
        <p:txBody>
          <a:bodyPr/>
          <a:lstStyle/>
          <a:p>
            <a:fld id="{D994E37D-404A-4607-8A82-5150716E4C0E}" type="slidenum">
              <a:rPr lang="es-ES" smtClean="0"/>
              <a:t>‹Nº›</a:t>
            </a:fld>
            <a:endParaRPr lang="es-ES"/>
          </a:p>
        </p:txBody>
      </p:sp>
    </p:spTree>
    <p:extLst>
      <p:ext uri="{BB962C8B-B14F-4D97-AF65-F5344CB8AC3E}">
        <p14:creationId xmlns:p14="http://schemas.microsoft.com/office/powerpoint/2010/main" val="3898645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658614-2151-4ECC-ADDA-AC0C17FB227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EB19CF71-E137-415C-925D-EDB53DEC64EB}"/>
              </a:ext>
            </a:extLst>
          </p:cNvPr>
          <p:cNvSpPr>
            <a:spLocks noGrp="1"/>
          </p:cNvSpPr>
          <p:nvPr>
            <p:ph type="dt" sz="half" idx="10"/>
          </p:nvPr>
        </p:nvSpPr>
        <p:spPr/>
        <p:txBody>
          <a:bodyPr/>
          <a:lstStyle/>
          <a:p>
            <a:fld id="{8762D72E-3ECA-4162-BF5D-366FC04DBE81}" type="datetimeFigureOut">
              <a:rPr lang="es-ES" smtClean="0"/>
              <a:t>24/03/2022</a:t>
            </a:fld>
            <a:endParaRPr lang="es-ES"/>
          </a:p>
        </p:txBody>
      </p:sp>
      <p:sp>
        <p:nvSpPr>
          <p:cNvPr id="4" name="Marcador de pie de página 3">
            <a:extLst>
              <a:ext uri="{FF2B5EF4-FFF2-40B4-BE49-F238E27FC236}">
                <a16:creationId xmlns:a16="http://schemas.microsoft.com/office/drawing/2014/main" id="{B9D8A13E-CA67-441B-BAF4-70F7EC3D767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8165450C-98AF-4079-9F7A-981A021B0F76}"/>
              </a:ext>
            </a:extLst>
          </p:cNvPr>
          <p:cNvSpPr>
            <a:spLocks noGrp="1"/>
          </p:cNvSpPr>
          <p:nvPr>
            <p:ph type="sldNum" sz="quarter" idx="12"/>
          </p:nvPr>
        </p:nvSpPr>
        <p:spPr/>
        <p:txBody>
          <a:bodyPr/>
          <a:lstStyle/>
          <a:p>
            <a:fld id="{D994E37D-404A-4607-8A82-5150716E4C0E}" type="slidenum">
              <a:rPr lang="es-ES" smtClean="0"/>
              <a:t>‹Nº›</a:t>
            </a:fld>
            <a:endParaRPr lang="es-ES"/>
          </a:p>
        </p:txBody>
      </p:sp>
    </p:spTree>
    <p:extLst>
      <p:ext uri="{BB962C8B-B14F-4D97-AF65-F5344CB8AC3E}">
        <p14:creationId xmlns:p14="http://schemas.microsoft.com/office/powerpoint/2010/main" val="3472959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64F23DF-D84C-408B-ACDA-CD1530BF2D2F}"/>
              </a:ext>
            </a:extLst>
          </p:cNvPr>
          <p:cNvSpPr>
            <a:spLocks noGrp="1"/>
          </p:cNvSpPr>
          <p:nvPr>
            <p:ph type="dt" sz="half" idx="10"/>
          </p:nvPr>
        </p:nvSpPr>
        <p:spPr/>
        <p:txBody>
          <a:bodyPr/>
          <a:lstStyle/>
          <a:p>
            <a:fld id="{8762D72E-3ECA-4162-BF5D-366FC04DBE81}" type="datetimeFigureOut">
              <a:rPr lang="es-ES" smtClean="0"/>
              <a:t>24/03/2022</a:t>
            </a:fld>
            <a:endParaRPr lang="es-ES"/>
          </a:p>
        </p:txBody>
      </p:sp>
      <p:sp>
        <p:nvSpPr>
          <p:cNvPr id="3" name="Marcador de pie de página 2">
            <a:extLst>
              <a:ext uri="{FF2B5EF4-FFF2-40B4-BE49-F238E27FC236}">
                <a16:creationId xmlns:a16="http://schemas.microsoft.com/office/drawing/2014/main" id="{BE349840-2367-4954-B9BD-DC893F0320E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538D47C0-A2B4-41F9-860B-2DBB7DD6AD65}"/>
              </a:ext>
            </a:extLst>
          </p:cNvPr>
          <p:cNvSpPr>
            <a:spLocks noGrp="1"/>
          </p:cNvSpPr>
          <p:nvPr>
            <p:ph type="sldNum" sz="quarter" idx="12"/>
          </p:nvPr>
        </p:nvSpPr>
        <p:spPr/>
        <p:txBody>
          <a:bodyPr/>
          <a:lstStyle/>
          <a:p>
            <a:fld id="{D994E37D-404A-4607-8A82-5150716E4C0E}" type="slidenum">
              <a:rPr lang="es-ES" smtClean="0"/>
              <a:t>‹Nº›</a:t>
            </a:fld>
            <a:endParaRPr lang="es-ES"/>
          </a:p>
        </p:txBody>
      </p:sp>
    </p:spTree>
    <p:extLst>
      <p:ext uri="{BB962C8B-B14F-4D97-AF65-F5344CB8AC3E}">
        <p14:creationId xmlns:p14="http://schemas.microsoft.com/office/powerpoint/2010/main" val="284654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49F6E1-8F41-491D-AEBB-AC005CE7872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7C9AE88-6B09-410D-AAD4-163B56189F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DF4E785B-62FE-4847-BDE8-A842D6716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7817B8E-4B9A-4E97-BCF2-3AA5BBCAD4E7}"/>
              </a:ext>
            </a:extLst>
          </p:cNvPr>
          <p:cNvSpPr>
            <a:spLocks noGrp="1"/>
          </p:cNvSpPr>
          <p:nvPr>
            <p:ph type="dt" sz="half" idx="10"/>
          </p:nvPr>
        </p:nvSpPr>
        <p:spPr/>
        <p:txBody>
          <a:bodyPr/>
          <a:lstStyle/>
          <a:p>
            <a:fld id="{8762D72E-3ECA-4162-BF5D-366FC04DBE81}" type="datetimeFigureOut">
              <a:rPr lang="es-ES" smtClean="0"/>
              <a:t>24/03/2022</a:t>
            </a:fld>
            <a:endParaRPr lang="es-ES"/>
          </a:p>
        </p:txBody>
      </p:sp>
      <p:sp>
        <p:nvSpPr>
          <p:cNvPr id="6" name="Marcador de pie de página 5">
            <a:extLst>
              <a:ext uri="{FF2B5EF4-FFF2-40B4-BE49-F238E27FC236}">
                <a16:creationId xmlns:a16="http://schemas.microsoft.com/office/drawing/2014/main" id="{331C42D1-01A3-4305-AE41-5166173F836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9272FA7-0787-4211-89CB-EF3852EE7AB0}"/>
              </a:ext>
            </a:extLst>
          </p:cNvPr>
          <p:cNvSpPr>
            <a:spLocks noGrp="1"/>
          </p:cNvSpPr>
          <p:nvPr>
            <p:ph type="sldNum" sz="quarter" idx="12"/>
          </p:nvPr>
        </p:nvSpPr>
        <p:spPr/>
        <p:txBody>
          <a:bodyPr/>
          <a:lstStyle/>
          <a:p>
            <a:fld id="{D994E37D-404A-4607-8A82-5150716E4C0E}" type="slidenum">
              <a:rPr lang="es-ES" smtClean="0"/>
              <a:t>‹Nº›</a:t>
            </a:fld>
            <a:endParaRPr lang="es-ES"/>
          </a:p>
        </p:txBody>
      </p:sp>
    </p:spTree>
    <p:extLst>
      <p:ext uri="{BB962C8B-B14F-4D97-AF65-F5344CB8AC3E}">
        <p14:creationId xmlns:p14="http://schemas.microsoft.com/office/powerpoint/2010/main" val="230401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282CFB-B7B2-42CA-81C6-4F1DB8F76D5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571B146-CDD4-4296-ACDB-9F1D90BDDB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C3F261DB-7F83-4232-954E-AA6F5E149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0986533-6EAF-4432-A8E7-AF9F2E8C9B89}"/>
              </a:ext>
            </a:extLst>
          </p:cNvPr>
          <p:cNvSpPr>
            <a:spLocks noGrp="1"/>
          </p:cNvSpPr>
          <p:nvPr>
            <p:ph type="dt" sz="half" idx="10"/>
          </p:nvPr>
        </p:nvSpPr>
        <p:spPr/>
        <p:txBody>
          <a:bodyPr/>
          <a:lstStyle/>
          <a:p>
            <a:fld id="{8762D72E-3ECA-4162-BF5D-366FC04DBE81}" type="datetimeFigureOut">
              <a:rPr lang="es-ES" smtClean="0"/>
              <a:t>24/03/2022</a:t>
            </a:fld>
            <a:endParaRPr lang="es-ES"/>
          </a:p>
        </p:txBody>
      </p:sp>
      <p:sp>
        <p:nvSpPr>
          <p:cNvPr id="6" name="Marcador de pie de página 5">
            <a:extLst>
              <a:ext uri="{FF2B5EF4-FFF2-40B4-BE49-F238E27FC236}">
                <a16:creationId xmlns:a16="http://schemas.microsoft.com/office/drawing/2014/main" id="{AD3AB450-38D7-4871-8C22-AD14DC550E7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02BD932-E5A7-49BE-BE12-8B608E9DFA98}"/>
              </a:ext>
            </a:extLst>
          </p:cNvPr>
          <p:cNvSpPr>
            <a:spLocks noGrp="1"/>
          </p:cNvSpPr>
          <p:nvPr>
            <p:ph type="sldNum" sz="quarter" idx="12"/>
          </p:nvPr>
        </p:nvSpPr>
        <p:spPr/>
        <p:txBody>
          <a:bodyPr/>
          <a:lstStyle/>
          <a:p>
            <a:fld id="{D994E37D-404A-4607-8A82-5150716E4C0E}" type="slidenum">
              <a:rPr lang="es-ES" smtClean="0"/>
              <a:t>‹Nº›</a:t>
            </a:fld>
            <a:endParaRPr lang="es-ES"/>
          </a:p>
        </p:txBody>
      </p:sp>
    </p:spTree>
    <p:extLst>
      <p:ext uri="{BB962C8B-B14F-4D97-AF65-F5344CB8AC3E}">
        <p14:creationId xmlns:p14="http://schemas.microsoft.com/office/powerpoint/2010/main" val="1834977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2D7859D-C078-40DE-B9B6-37CAA3D474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346D721-FA34-4929-8C0C-D42B872F7E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962BE26-F3CE-452A-98F2-6D85744EF2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2D72E-3ECA-4162-BF5D-366FC04DBE81}" type="datetimeFigureOut">
              <a:rPr lang="es-ES" smtClean="0"/>
              <a:t>24/03/2022</a:t>
            </a:fld>
            <a:endParaRPr lang="es-ES"/>
          </a:p>
        </p:txBody>
      </p:sp>
      <p:sp>
        <p:nvSpPr>
          <p:cNvPr id="5" name="Marcador de pie de página 4">
            <a:extLst>
              <a:ext uri="{FF2B5EF4-FFF2-40B4-BE49-F238E27FC236}">
                <a16:creationId xmlns:a16="http://schemas.microsoft.com/office/drawing/2014/main" id="{FF0DD610-CE3C-4854-97F1-2349D11793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E9AB611-B7D3-4A36-BD91-322CB9C0CE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94E37D-404A-4607-8A82-5150716E4C0E}" type="slidenum">
              <a:rPr lang="es-ES" smtClean="0"/>
              <a:t>‹Nº›</a:t>
            </a:fld>
            <a:endParaRPr lang="es-ES"/>
          </a:p>
        </p:txBody>
      </p:sp>
    </p:spTree>
    <p:extLst>
      <p:ext uri="{BB962C8B-B14F-4D97-AF65-F5344CB8AC3E}">
        <p14:creationId xmlns:p14="http://schemas.microsoft.com/office/powerpoint/2010/main" val="3541423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80B6831-43ED-4AF4-B026-B3AF4457350A}"/>
              </a:ext>
            </a:extLst>
          </p:cNvPr>
          <p:cNvSpPr/>
          <p:nvPr/>
        </p:nvSpPr>
        <p:spPr>
          <a:xfrm>
            <a:off x="1920551" y="1119673"/>
            <a:ext cx="8350898" cy="51411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sp>
        <p:nvSpPr>
          <p:cNvPr id="7" name="Rectángulo 6">
            <a:extLst>
              <a:ext uri="{FF2B5EF4-FFF2-40B4-BE49-F238E27FC236}">
                <a16:creationId xmlns:a16="http://schemas.microsoft.com/office/drawing/2014/main" id="{6826D3EB-62B1-45E2-AE14-6015627C20DB}"/>
              </a:ext>
            </a:extLst>
          </p:cNvPr>
          <p:cNvSpPr/>
          <p:nvPr/>
        </p:nvSpPr>
        <p:spPr>
          <a:xfrm>
            <a:off x="1920551" y="1119673"/>
            <a:ext cx="8350898" cy="7651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sp>
        <p:nvSpPr>
          <p:cNvPr id="8" name="CuadroTexto 7">
            <a:extLst>
              <a:ext uri="{FF2B5EF4-FFF2-40B4-BE49-F238E27FC236}">
                <a16:creationId xmlns:a16="http://schemas.microsoft.com/office/drawing/2014/main" id="{CDF11AFD-3091-47EA-9734-276F5CABB6E4}"/>
              </a:ext>
            </a:extLst>
          </p:cNvPr>
          <p:cNvSpPr txBox="1"/>
          <p:nvPr/>
        </p:nvSpPr>
        <p:spPr>
          <a:xfrm>
            <a:off x="2612570" y="2446565"/>
            <a:ext cx="6988630" cy="3600000"/>
          </a:xfrm>
          <a:prstGeom prst="rect">
            <a:avLst/>
          </a:prstGeom>
          <a:solidFill>
            <a:schemeClr val="accent1">
              <a:lumMod val="40000"/>
              <a:lumOff val="60000"/>
            </a:schemeClr>
          </a:solidFill>
        </p:spPr>
        <p:txBody>
          <a:bodyPr wrap="square" rtlCol="0">
            <a:spAutoFit/>
          </a:bodyPr>
          <a:lstStyle/>
          <a:p>
            <a:r>
              <a:rPr lang="es-ES"/>
              <a:t>CONTENIDO PROMOCIONAL</a:t>
            </a:r>
          </a:p>
        </p:txBody>
      </p:sp>
      <p:sp>
        <p:nvSpPr>
          <p:cNvPr id="5" name="CuadroTexto 4">
            <a:extLst>
              <a:ext uri="{FF2B5EF4-FFF2-40B4-BE49-F238E27FC236}">
                <a16:creationId xmlns:a16="http://schemas.microsoft.com/office/drawing/2014/main" id="{A7EA7A4A-DD7E-4824-B570-3DAFB0A8AD9A}"/>
              </a:ext>
            </a:extLst>
          </p:cNvPr>
          <p:cNvSpPr txBox="1"/>
          <p:nvPr/>
        </p:nvSpPr>
        <p:spPr>
          <a:xfrm>
            <a:off x="8066315" y="1300845"/>
            <a:ext cx="192521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a:t>LOGIN/REGISTER</a:t>
            </a:r>
          </a:p>
        </p:txBody>
      </p:sp>
      <p:sp>
        <p:nvSpPr>
          <p:cNvPr id="9" name="CuadroTexto 8">
            <a:extLst>
              <a:ext uri="{FF2B5EF4-FFF2-40B4-BE49-F238E27FC236}">
                <a16:creationId xmlns:a16="http://schemas.microsoft.com/office/drawing/2014/main" id="{69A3CE86-F197-429E-B94C-C1F493FE2819}"/>
              </a:ext>
            </a:extLst>
          </p:cNvPr>
          <p:cNvSpPr txBox="1"/>
          <p:nvPr/>
        </p:nvSpPr>
        <p:spPr>
          <a:xfrm>
            <a:off x="2186472" y="1469961"/>
            <a:ext cx="1129006" cy="369332"/>
          </a:xfrm>
          <a:prstGeom prst="rect">
            <a:avLst/>
          </a:prstGeom>
          <a:noFill/>
        </p:spPr>
        <p:txBody>
          <a:bodyPr wrap="square" rtlCol="0">
            <a:spAutoFit/>
          </a:bodyPr>
          <a:lstStyle/>
          <a:p>
            <a:r>
              <a:rPr lang="es-ES"/>
              <a:t>LOGO</a:t>
            </a:r>
          </a:p>
        </p:txBody>
      </p:sp>
      <p:sp>
        <p:nvSpPr>
          <p:cNvPr id="10" name="CuadroTexto 9">
            <a:extLst>
              <a:ext uri="{FF2B5EF4-FFF2-40B4-BE49-F238E27FC236}">
                <a16:creationId xmlns:a16="http://schemas.microsoft.com/office/drawing/2014/main" id="{03E44F4B-98D6-4D28-A4A0-A8E95EE7187E}"/>
              </a:ext>
            </a:extLst>
          </p:cNvPr>
          <p:cNvSpPr txBox="1"/>
          <p:nvPr/>
        </p:nvSpPr>
        <p:spPr>
          <a:xfrm>
            <a:off x="5133391" y="4597662"/>
            <a:ext cx="237775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a:t>ACCESO BUSCADOR</a:t>
            </a:r>
          </a:p>
        </p:txBody>
      </p:sp>
      <p:sp>
        <p:nvSpPr>
          <p:cNvPr id="11" name="CuadroTexto 10">
            <a:extLst>
              <a:ext uri="{FF2B5EF4-FFF2-40B4-BE49-F238E27FC236}">
                <a16:creationId xmlns:a16="http://schemas.microsoft.com/office/drawing/2014/main" id="{620C492C-B215-4CAD-8F28-C747E380D98E}"/>
              </a:ext>
            </a:extLst>
          </p:cNvPr>
          <p:cNvSpPr txBox="1"/>
          <p:nvPr/>
        </p:nvSpPr>
        <p:spPr>
          <a:xfrm>
            <a:off x="4877577" y="536065"/>
            <a:ext cx="2436846" cy="369332"/>
          </a:xfrm>
          <a:prstGeom prst="rect">
            <a:avLst/>
          </a:prstGeom>
          <a:noFill/>
        </p:spPr>
        <p:txBody>
          <a:bodyPr wrap="square" rtlCol="0">
            <a:spAutoFit/>
          </a:bodyPr>
          <a:lstStyle/>
          <a:p>
            <a:pPr algn="ctr"/>
            <a:r>
              <a:rPr lang="es-ES" i="1"/>
              <a:t>MAIN PAGE</a:t>
            </a:r>
          </a:p>
        </p:txBody>
      </p:sp>
    </p:spTree>
    <p:extLst>
      <p:ext uri="{BB962C8B-B14F-4D97-AF65-F5344CB8AC3E}">
        <p14:creationId xmlns:p14="http://schemas.microsoft.com/office/powerpoint/2010/main" val="136478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80B6831-43ED-4AF4-B026-B3AF4457350A}"/>
              </a:ext>
            </a:extLst>
          </p:cNvPr>
          <p:cNvSpPr/>
          <p:nvPr/>
        </p:nvSpPr>
        <p:spPr>
          <a:xfrm>
            <a:off x="1920551" y="1110342"/>
            <a:ext cx="8350898" cy="51411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sp>
        <p:nvSpPr>
          <p:cNvPr id="7" name="Rectángulo 6">
            <a:extLst>
              <a:ext uri="{FF2B5EF4-FFF2-40B4-BE49-F238E27FC236}">
                <a16:creationId xmlns:a16="http://schemas.microsoft.com/office/drawing/2014/main" id="{6826D3EB-62B1-45E2-AE14-6015627C20DB}"/>
              </a:ext>
            </a:extLst>
          </p:cNvPr>
          <p:cNvSpPr/>
          <p:nvPr/>
        </p:nvSpPr>
        <p:spPr>
          <a:xfrm>
            <a:off x="1920551" y="1110342"/>
            <a:ext cx="8350898" cy="7651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sp>
        <p:nvSpPr>
          <p:cNvPr id="8" name="CuadroTexto 7">
            <a:extLst>
              <a:ext uri="{FF2B5EF4-FFF2-40B4-BE49-F238E27FC236}">
                <a16:creationId xmlns:a16="http://schemas.microsoft.com/office/drawing/2014/main" id="{CDF11AFD-3091-47EA-9734-276F5CABB6E4}"/>
              </a:ext>
            </a:extLst>
          </p:cNvPr>
          <p:cNvSpPr txBox="1"/>
          <p:nvPr/>
        </p:nvSpPr>
        <p:spPr>
          <a:xfrm>
            <a:off x="2034072" y="1308230"/>
            <a:ext cx="1129006" cy="369332"/>
          </a:xfrm>
          <a:prstGeom prst="rect">
            <a:avLst/>
          </a:prstGeom>
          <a:noFill/>
        </p:spPr>
        <p:txBody>
          <a:bodyPr wrap="square" rtlCol="0">
            <a:spAutoFit/>
          </a:bodyPr>
          <a:lstStyle/>
          <a:p>
            <a:r>
              <a:rPr lang="es-ES"/>
              <a:t>LOGO</a:t>
            </a:r>
          </a:p>
        </p:txBody>
      </p:sp>
      <p:sp>
        <p:nvSpPr>
          <p:cNvPr id="5" name="CuadroTexto 4">
            <a:extLst>
              <a:ext uri="{FF2B5EF4-FFF2-40B4-BE49-F238E27FC236}">
                <a16:creationId xmlns:a16="http://schemas.microsoft.com/office/drawing/2014/main" id="{BA800540-A12D-44EB-9367-ED81C4CE9067}"/>
              </a:ext>
            </a:extLst>
          </p:cNvPr>
          <p:cNvSpPr txBox="1"/>
          <p:nvPr/>
        </p:nvSpPr>
        <p:spPr>
          <a:xfrm>
            <a:off x="8066315" y="1308230"/>
            <a:ext cx="192521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a:t>BUSCADOR</a:t>
            </a:r>
          </a:p>
        </p:txBody>
      </p:sp>
      <p:sp>
        <p:nvSpPr>
          <p:cNvPr id="9" name="CuadroTexto 8">
            <a:extLst>
              <a:ext uri="{FF2B5EF4-FFF2-40B4-BE49-F238E27FC236}">
                <a16:creationId xmlns:a16="http://schemas.microsoft.com/office/drawing/2014/main" id="{6EA4780F-310A-4071-A8CE-41AFAD799AFF}"/>
              </a:ext>
            </a:extLst>
          </p:cNvPr>
          <p:cNvSpPr txBox="1"/>
          <p:nvPr/>
        </p:nvSpPr>
        <p:spPr>
          <a:xfrm>
            <a:off x="4877577" y="536065"/>
            <a:ext cx="2436846" cy="369332"/>
          </a:xfrm>
          <a:prstGeom prst="rect">
            <a:avLst/>
          </a:prstGeom>
          <a:noFill/>
        </p:spPr>
        <p:txBody>
          <a:bodyPr wrap="square" rtlCol="0">
            <a:spAutoFit/>
          </a:bodyPr>
          <a:lstStyle/>
          <a:p>
            <a:pPr algn="ctr"/>
            <a:r>
              <a:rPr lang="es-ES" i="1"/>
              <a:t>LOGIN PAGE</a:t>
            </a:r>
          </a:p>
        </p:txBody>
      </p:sp>
      <p:sp>
        <p:nvSpPr>
          <p:cNvPr id="10" name="CuadroTexto 9">
            <a:extLst>
              <a:ext uri="{FF2B5EF4-FFF2-40B4-BE49-F238E27FC236}">
                <a16:creationId xmlns:a16="http://schemas.microsoft.com/office/drawing/2014/main" id="{1485F860-F26C-4B35-B02F-6775ACAC64CE}"/>
              </a:ext>
            </a:extLst>
          </p:cNvPr>
          <p:cNvSpPr txBox="1"/>
          <p:nvPr/>
        </p:nvSpPr>
        <p:spPr>
          <a:xfrm>
            <a:off x="5133391" y="2908759"/>
            <a:ext cx="192521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i="1"/>
              <a:t>email</a:t>
            </a:r>
          </a:p>
        </p:txBody>
      </p:sp>
      <p:sp>
        <p:nvSpPr>
          <p:cNvPr id="11" name="CuadroTexto 10">
            <a:extLst>
              <a:ext uri="{FF2B5EF4-FFF2-40B4-BE49-F238E27FC236}">
                <a16:creationId xmlns:a16="http://schemas.microsoft.com/office/drawing/2014/main" id="{BD8B6326-37CD-460C-B098-4D0C3EE09BF3}"/>
              </a:ext>
            </a:extLst>
          </p:cNvPr>
          <p:cNvSpPr txBox="1"/>
          <p:nvPr/>
        </p:nvSpPr>
        <p:spPr>
          <a:xfrm>
            <a:off x="5133390" y="3453947"/>
            <a:ext cx="192521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i="1"/>
              <a:t>contraseña</a:t>
            </a:r>
          </a:p>
        </p:txBody>
      </p:sp>
      <p:sp>
        <p:nvSpPr>
          <p:cNvPr id="12" name="CuadroTexto 11">
            <a:extLst>
              <a:ext uri="{FF2B5EF4-FFF2-40B4-BE49-F238E27FC236}">
                <a16:creationId xmlns:a16="http://schemas.microsoft.com/office/drawing/2014/main" id="{EACCAA77-8980-4B87-BA68-2A4583CAD9C3}"/>
              </a:ext>
            </a:extLst>
          </p:cNvPr>
          <p:cNvSpPr txBox="1"/>
          <p:nvPr/>
        </p:nvSpPr>
        <p:spPr>
          <a:xfrm>
            <a:off x="5133390" y="4028224"/>
            <a:ext cx="192521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a:t>LOGIN</a:t>
            </a:r>
          </a:p>
        </p:txBody>
      </p:sp>
      <p:sp>
        <p:nvSpPr>
          <p:cNvPr id="13" name="CuadroTexto 12">
            <a:extLst>
              <a:ext uri="{FF2B5EF4-FFF2-40B4-BE49-F238E27FC236}">
                <a16:creationId xmlns:a16="http://schemas.microsoft.com/office/drawing/2014/main" id="{0DB92ABB-A627-413E-B848-3FE97B6AED85}"/>
              </a:ext>
            </a:extLst>
          </p:cNvPr>
          <p:cNvSpPr txBox="1"/>
          <p:nvPr/>
        </p:nvSpPr>
        <p:spPr>
          <a:xfrm>
            <a:off x="5133389" y="4548021"/>
            <a:ext cx="192521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a:t>CREAR CUENTA</a:t>
            </a:r>
          </a:p>
        </p:txBody>
      </p:sp>
    </p:spTree>
    <p:extLst>
      <p:ext uri="{BB962C8B-B14F-4D97-AF65-F5344CB8AC3E}">
        <p14:creationId xmlns:p14="http://schemas.microsoft.com/office/powerpoint/2010/main" val="363465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80B6831-43ED-4AF4-B026-B3AF4457350A}"/>
              </a:ext>
            </a:extLst>
          </p:cNvPr>
          <p:cNvSpPr/>
          <p:nvPr/>
        </p:nvSpPr>
        <p:spPr>
          <a:xfrm>
            <a:off x="1920551" y="1110342"/>
            <a:ext cx="8350898" cy="51411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sp>
        <p:nvSpPr>
          <p:cNvPr id="7" name="Rectángulo 6">
            <a:extLst>
              <a:ext uri="{FF2B5EF4-FFF2-40B4-BE49-F238E27FC236}">
                <a16:creationId xmlns:a16="http://schemas.microsoft.com/office/drawing/2014/main" id="{6826D3EB-62B1-45E2-AE14-6015627C20DB}"/>
              </a:ext>
            </a:extLst>
          </p:cNvPr>
          <p:cNvSpPr/>
          <p:nvPr/>
        </p:nvSpPr>
        <p:spPr>
          <a:xfrm>
            <a:off x="1920551" y="1110342"/>
            <a:ext cx="8350898" cy="7651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sp>
        <p:nvSpPr>
          <p:cNvPr id="8" name="CuadroTexto 7">
            <a:extLst>
              <a:ext uri="{FF2B5EF4-FFF2-40B4-BE49-F238E27FC236}">
                <a16:creationId xmlns:a16="http://schemas.microsoft.com/office/drawing/2014/main" id="{CDF11AFD-3091-47EA-9734-276F5CABB6E4}"/>
              </a:ext>
            </a:extLst>
          </p:cNvPr>
          <p:cNvSpPr txBox="1"/>
          <p:nvPr/>
        </p:nvSpPr>
        <p:spPr>
          <a:xfrm>
            <a:off x="2034072" y="1308230"/>
            <a:ext cx="1129006" cy="369332"/>
          </a:xfrm>
          <a:prstGeom prst="rect">
            <a:avLst/>
          </a:prstGeom>
          <a:noFill/>
        </p:spPr>
        <p:txBody>
          <a:bodyPr wrap="square" rtlCol="0">
            <a:spAutoFit/>
          </a:bodyPr>
          <a:lstStyle/>
          <a:p>
            <a:r>
              <a:rPr lang="es-ES"/>
              <a:t>LOGO</a:t>
            </a:r>
          </a:p>
        </p:txBody>
      </p:sp>
      <p:sp>
        <p:nvSpPr>
          <p:cNvPr id="5" name="CuadroTexto 4">
            <a:extLst>
              <a:ext uri="{FF2B5EF4-FFF2-40B4-BE49-F238E27FC236}">
                <a16:creationId xmlns:a16="http://schemas.microsoft.com/office/drawing/2014/main" id="{BA800540-A12D-44EB-9367-ED81C4CE9067}"/>
              </a:ext>
            </a:extLst>
          </p:cNvPr>
          <p:cNvSpPr txBox="1"/>
          <p:nvPr/>
        </p:nvSpPr>
        <p:spPr>
          <a:xfrm>
            <a:off x="8066315" y="1308230"/>
            <a:ext cx="192521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a:t>BUSCADOR</a:t>
            </a:r>
          </a:p>
        </p:txBody>
      </p:sp>
      <p:sp>
        <p:nvSpPr>
          <p:cNvPr id="9" name="CuadroTexto 8">
            <a:extLst>
              <a:ext uri="{FF2B5EF4-FFF2-40B4-BE49-F238E27FC236}">
                <a16:creationId xmlns:a16="http://schemas.microsoft.com/office/drawing/2014/main" id="{6EA4780F-310A-4071-A8CE-41AFAD799AFF}"/>
              </a:ext>
            </a:extLst>
          </p:cNvPr>
          <p:cNvSpPr txBox="1"/>
          <p:nvPr/>
        </p:nvSpPr>
        <p:spPr>
          <a:xfrm>
            <a:off x="4877577" y="536065"/>
            <a:ext cx="2436846" cy="369332"/>
          </a:xfrm>
          <a:prstGeom prst="rect">
            <a:avLst/>
          </a:prstGeom>
          <a:noFill/>
        </p:spPr>
        <p:txBody>
          <a:bodyPr wrap="square" rtlCol="0">
            <a:spAutoFit/>
          </a:bodyPr>
          <a:lstStyle/>
          <a:p>
            <a:pPr algn="ctr"/>
            <a:r>
              <a:rPr lang="es-ES" i="1"/>
              <a:t>CREAR CUENTA</a:t>
            </a:r>
          </a:p>
        </p:txBody>
      </p:sp>
      <p:sp>
        <p:nvSpPr>
          <p:cNvPr id="10" name="CuadroTexto 9">
            <a:extLst>
              <a:ext uri="{FF2B5EF4-FFF2-40B4-BE49-F238E27FC236}">
                <a16:creationId xmlns:a16="http://schemas.microsoft.com/office/drawing/2014/main" id="{1485F860-F26C-4B35-B02F-6775ACAC64CE}"/>
              </a:ext>
            </a:extLst>
          </p:cNvPr>
          <p:cNvSpPr txBox="1"/>
          <p:nvPr/>
        </p:nvSpPr>
        <p:spPr>
          <a:xfrm>
            <a:off x="6351814" y="2470673"/>
            <a:ext cx="192521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i="1"/>
              <a:t>email</a:t>
            </a:r>
          </a:p>
        </p:txBody>
      </p:sp>
      <p:sp>
        <p:nvSpPr>
          <p:cNvPr id="11" name="CuadroTexto 10">
            <a:extLst>
              <a:ext uri="{FF2B5EF4-FFF2-40B4-BE49-F238E27FC236}">
                <a16:creationId xmlns:a16="http://schemas.microsoft.com/office/drawing/2014/main" id="{BD8B6326-37CD-460C-B098-4D0C3EE09BF3}"/>
              </a:ext>
            </a:extLst>
          </p:cNvPr>
          <p:cNvSpPr txBox="1"/>
          <p:nvPr/>
        </p:nvSpPr>
        <p:spPr>
          <a:xfrm>
            <a:off x="6351814" y="2945342"/>
            <a:ext cx="192521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i="1"/>
              <a:t>contraseña</a:t>
            </a:r>
          </a:p>
        </p:txBody>
      </p:sp>
      <p:sp>
        <p:nvSpPr>
          <p:cNvPr id="13" name="CuadroTexto 12">
            <a:extLst>
              <a:ext uri="{FF2B5EF4-FFF2-40B4-BE49-F238E27FC236}">
                <a16:creationId xmlns:a16="http://schemas.microsoft.com/office/drawing/2014/main" id="{0DB92ABB-A627-413E-B848-3FE97B6AED85}"/>
              </a:ext>
            </a:extLst>
          </p:cNvPr>
          <p:cNvSpPr txBox="1"/>
          <p:nvPr/>
        </p:nvSpPr>
        <p:spPr>
          <a:xfrm>
            <a:off x="5133391" y="4835760"/>
            <a:ext cx="192521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a:t>CREAR CUENTA</a:t>
            </a:r>
          </a:p>
        </p:txBody>
      </p:sp>
      <p:sp>
        <p:nvSpPr>
          <p:cNvPr id="14" name="CuadroTexto 13">
            <a:extLst>
              <a:ext uri="{FF2B5EF4-FFF2-40B4-BE49-F238E27FC236}">
                <a16:creationId xmlns:a16="http://schemas.microsoft.com/office/drawing/2014/main" id="{3B43DBEF-3460-4CA1-9CDC-A654C745D2E9}"/>
              </a:ext>
            </a:extLst>
          </p:cNvPr>
          <p:cNvSpPr txBox="1"/>
          <p:nvPr/>
        </p:nvSpPr>
        <p:spPr>
          <a:xfrm>
            <a:off x="6351813" y="3420011"/>
            <a:ext cx="192521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i="1"/>
              <a:t>repetir contraseña</a:t>
            </a:r>
          </a:p>
        </p:txBody>
      </p:sp>
      <p:sp>
        <p:nvSpPr>
          <p:cNvPr id="15" name="CuadroTexto 14">
            <a:extLst>
              <a:ext uri="{FF2B5EF4-FFF2-40B4-BE49-F238E27FC236}">
                <a16:creationId xmlns:a16="http://schemas.microsoft.com/office/drawing/2014/main" id="{8AE0132A-614B-4C41-8020-6FFA0F9A84BA}"/>
              </a:ext>
            </a:extLst>
          </p:cNvPr>
          <p:cNvSpPr txBox="1"/>
          <p:nvPr/>
        </p:nvSpPr>
        <p:spPr>
          <a:xfrm>
            <a:off x="3051103" y="3420011"/>
            <a:ext cx="2647565" cy="864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i="1"/>
              <a:t>estudios</a:t>
            </a:r>
          </a:p>
        </p:txBody>
      </p:sp>
      <p:sp>
        <p:nvSpPr>
          <p:cNvPr id="16" name="CuadroTexto 15">
            <a:extLst>
              <a:ext uri="{FF2B5EF4-FFF2-40B4-BE49-F238E27FC236}">
                <a16:creationId xmlns:a16="http://schemas.microsoft.com/office/drawing/2014/main" id="{1D29CBC7-5EA1-41A6-BBCE-33BAE4AC36CB}"/>
              </a:ext>
            </a:extLst>
          </p:cNvPr>
          <p:cNvSpPr txBox="1"/>
          <p:nvPr/>
        </p:nvSpPr>
        <p:spPr>
          <a:xfrm>
            <a:off x="3051103" y="2436634"/>
            <a:ext cx="264756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i="1"/>
              <a:t>nombre</a:t>
            </a:r>
          </a:p>
        </p:txBody>
      </p:sp>
      <p:sp>
        <p:nvSpPr>
          <p:cNvPr id="17" name="CuadroTexto 16">
            <a:extLst>
              <a:ext uri="{FF2B5EF4-FFF2-40B4-BE49-F238E27FC236}">
                <a16:creationId xmlns:a16="http://schemas.microsoft.com/office/drawing/2014/main" id="{6072FEF2-DA73-4B78-93A4-4E62ACB81B13}"/>
              </a:ext>
            </a:extLst>
          </p:cNvPr>
          <p:cNvSpPr txBox="1"/>
          <p:nvPr/>
        </p:nvSpPr>
        <p:spPr>
          <a:xfrm>
            <a:off x="3033613" y="2945342"/>
            <a:ext cx="264756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i="1"/>
              <a:t>apellidos</a:t>
            </a:r>
          </a:p>
        </p:txBody>
      </p:sp>
      <p:sp>
        <p:nvSpPr>
          <p:cNvPr id="18" name="CuadroTexto 17">
            <a:extLst>
              <a:ext uri="{FF2B5EF4-FFF2-40B4-BE49-F238E27FC236}">
                <a16:creationId xmlns:a16="http://schemas.microsoft.com/office/drawing/2014/main" id="{D771C9EE-89BD-48DC-B302-AD14F02AB4B8}"/>
              </a:ext>
            </a:extLst>
          </p:cNvPr>
          <p:cNvSpPr txBox="1"/>
          <p:nvPr/>
        </p:nvSpPr>
        <p:spPr>
          <a:xfrm>
            <a:off x="6351813" y="3926671"/>
            <a:ext cx="192521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i="1"/>
              <a:t>[SUBIR CV]</a:t>
            </a:r>
          </a:p>
        </p:txBody>
      </p:sp>
    </p:spTree>
    <p:extLst>
      <p:ext uri="{BB962C8B-B14F-4D97-AF65-F5344CB8AC3E}">
        <p14:creationId xmlns:p14="http://schemas.microsoft.com/office/powerpoint/2010/main" val="1628231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80B6831-43ED-4AF4-B026-B3AF4457350A}"/>
              </a:ext>
            </a:extLst>
          </p:cNvPr>
          <p:cNvSpPr/>
          <p:nvPr/>
        </p:nvSpPr>
        <p:spPr>
          <a:xfrm>
            <a:off x="1920551" y="858416"/>
            <a:ext cx="8350898" cy="51411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sp>
        <p:nvSpPr>
          <p:cNvPr id="8" name="CuadroTexto 7">
            <a:extLst>
              <a:ext uri="{FF2B5EF4-FFF2-40B4-BE49-F238E27FC236}">
                <a16:creationId xmlns:a16="http://schemas.microsoft.com/office/drawing/2014/main" id="{CDF11AFD-3091-47EA-9734-276F5CABB6E4}"/>
              </a:ext>
            </a:extLst>
          </p:cNvPr>
          <p:cNvSpPr txBox="1"/>
          <p:nvPr/>
        </p:nvSpPr>
        <p:spPr>
          <a:xfrm>
            <a:off x="2034072" y="1056304"/>
            <a:ext cx="1129006" cy="369332"/>
          </a:xfrm>
          <a:prstGeom prst="rect">
            <a:avLst/>
          </a:prstGeom>
          <a:noFill/>
        </p:spPr>
        <p:txBody>
          <a:bodyPr wrap="square" rtlCol="0">
            <a:spAutoFit/>
          </a:bodyPr>
          <a:lstStyle/>
          <a:p>
            <a:r>
              <a:rPr lang="es-ES"/>
              <a:t>LOGO</a:t>
            </a:r>
          </a:p>
        </p:txBody>
      </p:sp>
      <p:sp>
        <p:nvSpPr>
          <p:cNvPr id="9" name="Rectángulo 8">
            <a:extLst>
              <a:ext uri="{FF2B5EF4-FFF2-40B4-BE49-F238E27FC236}">
                <a16:creationId xmlns:a16="http://schemas.microsoft.com/office/drawing/2014/main" id="{22F78B3F-DD17-4278-9314-AB3FBE436D76}"/>
              </a:ext>
            </a:extLst>
          </p:cNvPr>
          <p:cNvSpPr/>
          <p:nvPr/>
        </p:nvSpPr>
        <p:spPr>
          <a:xfrm>
            <a:off x="1920551" y="1623524"/>
            <a:ext cx="8350898" cy="7651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sp>
        <p:nvSpPr>
          <p:cNvPr id="10" name="CuadroTexto 9">
            <a:extLst>
              <a:ext uri="{FF2B5EF4-FFF2-40B4-BE49-F238E27FC236}">
                <a16:creationId xmlns:a16="http://schemas.microsoft.com/office/drawing/2014/main" id="{676D0D9F-99F5-4C3A-9E46-FC066AA8E1C0}"/>
              </a:ext>
            </a:extLst>
          </p:cNvPr>
          <p:cNvSpPr txBox="1"/>
          <p:nvPr/>
        </p:nvSpPr>
        <p:spPr>
          <a:xfrm>
            <a:off x="4129098" y="1821412"/>
            <a:ext cx="192521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a:t>Ciudad destino</a:t>
            </a:r>
          </a:p>
        </p:txBody>
      </p:sp>
      <p:sp>
        <p:nvSpPr>
          <p:cNvPr id="11" name="CuadroTexto 10">
            <a:extLst>
              <a:ext uri="{FF2B5EF4-FFF2-40B4-BE49-F238E27FC236}">
                <a16:creationId xmlns:a16="http://schemas.microsoft.com/office/drawing/2014/main" id="{F88790F8-ABB9-4922-82C9-F78A0FF2AA81}"/>
              </a:ext>
            </a:extLst>
          </p:cNvPr>
          <p:cNvSpPr txBox="1"/>
          <p:nvPr/>
        </p:nvSpPr>
        <p:spPr>
          <a:xfrm>
            <a:off x="2034072" y="1821412"/>
            <a:ext cx="162303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a:t>Palabra clave</a:t>
            </a:r>
          </a:p>
        </p:txBody>
      </p:sp>
      <p:sp>
        <p:nvSpPr>
          <p:cNvPr id="5" name="CuadroTexto 4">
            <a:extLst>
              <a:ext uri="{FF2B5EF4-FFF2-40B4-BE49-F238E27FC236}">
                <a16:creationId xmlns:a16="http://schemas.microsoft.com/office/drawing/2014/main" id="{A7EA7A4A-DD7E-4824-B570-3DAFB0A8AD9A}"/>
              </a:ext>
            </a:extLst>
          </p:cNvPr>
          <p:cNvSpPr txBox="1"/>
          <p:nvPr/>
        </p:nvSpPr>
        <p:spPr>
          <a:xfrm>
            <a:off x="8232711" y="1056304"/>
            <a:ext cx="192521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a:t>FOTO PERFIL</a:t>
            </a:r>
          </a:p>
        </p:txBody>
      </p:sp>
      <p:sp>
        <p:nvSpPr>
          <p:cNvPr id="12" name="CuadroTexto 11">
            <a:extLst>
              <a:ext uri="{FF2B5EF4-FFF2-40B4-BE49-F238E27FC236}">
                <a16:creationId xmlns:a16="http://schemas.microsoft.com/office/drawing/2014/main" id="{0202F146-3A16-422F-AAC7-79190B2A3D1A}"/>
              </a:ext>
            </a:extLst>
          </p:cNvPr>
          <p:cNvSpPr txBox="1"/>
          <p:nvPr/>
        </p:nvSpPr>
        <p:spPr>
          <a:xfrm>
            <a:off x="8923526" y="1821412"/>
            <a:ext cx="97274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a:t>BUSCAR</a:t>
            </a:r>
          </a:p>
        </p:txBody>
      </p:sp>
      <p:sp>
        <p:nvSpPr>
          <p:cNvPr id="13" name="CuadroTexto 12">
            <a:extLst>
              <a:ext uri="{FF2B5EF4-FFF2-40B4-BE49-F238E27FC236}">
                <a16:creationId xmlns:a16="http://schemas.microsoft.com/office/drawing/2014/main" id="{FE1B828F-F1F5-4F56-B608-3CA4E0B8BE78}"/>
              </a:ext>
            </a:extLst>
          </p:cNvPr>
          <p:cNvSpPr txBox="1"/>
          <p:nvPr/>
        </p:nvSpPr>
        <p:spPr>
          <a:xfrm>
            <a:off x="6526312" y="1821412"/>
            <a:ext cx="192521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a:t>Tipo de trabajo</a:t>
            </a:r>
          </a:p>
        </p:txBody>
      </p:sp>
      <p:sp>
        <p:nvSpPr>
          <p:cNvPr id="14" name="CuadroTexto 13">
            <a:extLst>
              <a:ext uri="{FF2B5EF4-FFF2-40B4-BE49-F238E27FC236}">
                <a16:creationId xmlns:a16="http://schemas.microsoft.com/office/drawing/2014/main" id="{535927B9-83AC-40D5-AAFE-DECC676E3FB5}"/>
              </a:ext>
            </a:extLst>
          </p:cNvPr>
          <p:cNvSpPr txBox="1"/>
          <p:nvPr/>
        </p:nvSpPr>
        <p:spPr>
          <a:xfrm>
            <a:off x="2758120" y="2586523"/>
            <a:ext cx="6592390" cy="369332"/>
          </a:xfrm>
          <a:prstGeom prst="rect">
            <a:avLst/>
          </a:prstGeom>
          <a:solidFill>
            <a:schemeClr val="accent1">
              <a:lumMod val="40000"/>
              <a:lumOff val="60000"/>
            </a:schemeClr>
          </a:solidFill>
        </p:spPr>
        <p:txBody>
          <a:bodyPr wrap="square" rtlCol="0">
            <a:spAutoFit/>
          </a:bodyPr>
          <a:lstStyle/>
          <a:p>
            <a:r>
              <a:rPr lang="es-ES"/>
              <a:t>OFERTA 1</a:t>
            </a:r>
          </a:p>
        </p:txBody>
      </p:sp>
      <p:sp>
        <p:nvSpPr>
          <p:cNvPr id="15" name="CuadroTexto 14">
            <a:extLst>
              <a:ext uri="{FF2B5EF4-FFF2-40B4-BE49-F238E27FC236}">
                <a16:creationId xmlns:a16="http://schemas.microsoft.com/office/drawing/2014/main" id="{B6947711-0AF3-4BB2-97B5-2FFCF857C03C}"/>
              </a:ext>
            </a:extLst>
          </p:cNvPr>
          <p:cNvSpPr txBox="1"/>
          <p:nvPr/>
        </p:nvSpPr>
        <p:spPr>
          <a:xfrm>
            <a:off x="2758120" y="3151132"/>
            <a:ext cx="6592390" cy="369332"/>
          </a:xfrm>
          <a:prstGeom prst="rect">
            <a:avLst/>
          </a:prstGeom>
          <a:solidFill>
            <a:schemeClr val="accent1">
              <a:lumMod val="40000"/>
              <a:lumOff val="60000"/>
            </a:schemeClr>
          </a:solidFill>
        </p:spPr>
        <p:txBody>
          <a:bodyPr wrap="square" rtlCol="0">
            <a:spAutoFit/>
          </a:bodyPr>
          <a:lstStyle/>
          <a:p>
            <a:r>
              <a:rPr lang="es-ES"/>
              <a:t>OFERTA 2</a:t>
            </a:r>
          </a:p>
        </p:txBody>
      </p:sp>
      <p:sp>
        <p:nvSpPr>
          <p:cNvPr id="16" name="CuadroTexto 15">
            <a:extLst>
              <a:ext uri="{FF2B5EF4-FFF2-40B4-BE49-F238E27FC236}">
                <a16:creationId xmlns:a16="http://schemas.microsoft.com/office/drawing/2014/main" id="{51CBFE9C-E061-451F-9921-1A75622AD25A}"/>
              </a:ext>
            </a:extLst>
          </p:cNvPr>
          <p:cNvSpPr txBox="1"/>
          <p:nvPr/>
        </p:nvSpPr>
        <p:spPr>
          <a:xfrm>
            <a:off x="2758120" y="3717480"/>
            <a:ext cx="6592390" cy="369332"/>
          </a:xfrm>
          <a:prstGeom prst="rect">
            <a:avLst/>
          </a:prstGeom>
          <a:solidFill>
            <a:schemeClr val="accent1">
              <a:lumMod val="40000"/>
              <a:lumOff val="60000"/>
            </a:schemeClr>
          </a:solidFill>
        </p:spPr>
        <p:txBody>
          <a:bodyPr wrap="square" rtlCol="0">
            <a:spAutoFit/>
          </a:bodyPr>
          <a:lstStyle/>
          <a:p>
            <a:r>
              <a:rPr lang="es-ES"/>
              <a:t>OFERTA 3</a:t>
            </a:r>
          </a:p>
        </p:txBody>
      </p:sp>
      <p:sp>
        <p:nvSpPr>
          <p:cNvPr id="17" name="CuadroTexto 16">
            <a:extLst>
              <a:ext uri="{FF2B5EF4-FFF2-40B4-BE49-F238E27FC236}">
                <a16:creationId xmlns:a16="http://schemas.microsoft.com/office/drawing/2014/main" id="{CD738C2F-DFC6-4A6D-8D4E-8E1531684074}"/>
              </a:ext>
            </a:extLst>
          </p:cNvPr>
          <p:cNvSpPr txBox="1"/>
          <p:nvPr/>
        </p:nvSpPr>
        <p:spPr>
          <a:xfrm>
            <a:off x="2758120" y="4283828"/>
            <a:ext cx="6592390" cy="369332"/>
          </a:xfrm>
          <a:prstGeom prst="rect">
            <a:avLst/>
          </a:prstGeom>
          <a:solidFill>
            <a:schemeClr val="accent1">
              <a:lumMod val="40000"/>
              <a:lumOff val="60000"/>
            </a:schemeClr>
          </a:solidFill>
        </p:spPr>
        <p:txBody>
          <a:bodyPr wrap="square" rtlCol="0">
            <a:spAutoFit/>
          </a:bodyPr>
          <a:lstStyle/>
          <a:p>
            <a:r>
              <a:rPr lang="es-ES"/>
              <a:t>OFERTA 4</a:t>
            </a:r>
          </a:p>
        </p:txBody>
      </p:sp>
      <p:sp>
        <p:nvSpPr>
          <p:cNvPr id="19" name="CuadroTexto 18">
            <a:extLst>
              <a:ext uri="{FF2B5EF4-FFF2-40B4-BE49-F238E27FC236}">
                <a16:creationId xmlns:a16="http://schemas.microsoft.com/office/drawing/2014/main" id="{2D721DCA-0287-4CE4-8BE2-C86FEE4AE6D3}"/>
              </a:ext>
            </a:extLst>
          </p:cNvPr>
          <p:cNvSpPr txBox="1"/>
          <p:nvPr/>
        </p:nvSpPr>
        <p:spPr>
          <a:xfrm>
            <a:off x="2758120" y="5400589"/>
            <a:ext cx="6592390" cy="369332"/>
          </a:xfrm>
          <a:prstGeom prst="rect">
            <a:avLst/>
          </a:prstGeom>
          <a:solidFill>
            <a:schemeClr val="accent1">
              <a:lumMod val="40000"/>
              <a:lumOff val="60000"/>
            </a:schemeClr>
          </a:solidFill>
        </p:spPr>
        <p:txBody>
          <a:bodyPr wrap="square" rtlCol="0">
            <a:spAutoFit/>
          </a:bodyPr>
          <a:lstStyle/>
          <a:p>
            <a:r>
              <a:rPr lang="es-ES"/>
              <a:t>OFERTA 6</a:t>
            </a:r>
          </a:p>
        </p:txBody>
      </p:sp>
      <p:sp>
        <p:nvSpPr>
          <p:cNvPr id="20" name="CuadroTexto 19">
            <a:extLst>
              <a:ext uri="{FF2B5EF4-FFF2-40B4-BE49-F238E27FC236}">
                <a16:creationId xmlns:a16="http://schemas.microsoft.com/office/drawing/2014/main" id="{ECA6748C-A232-429F-8FBA-9D4F9A6D3AB1}"/>
              </a:ext>
            </a:extLst>
          </p:cNvPr>
          <p:cNvSpPr txBox="1"/>
          <p:nvPr/>
        </p:nvSpPr>
        <p:spPr>
          <a:xfrm>
            <a:off x="2758120" y="4842561"/>
            <a:ext cx="6592390" cy="369332"/>
          </a:xfrm>
          <a:prstGeom prst="rect">
            <a:avLst/>
          </a:prstGeom>
          <a:solidFill>
            <a:schemeClr val="accent1">
              <a:lumMod val="40000"/>
              <a:lumOff val="60000"/>
            </a:schemeClr>
          </a:solidFill>
        </p:spPr>
        <p:txBody>
          <a:bodyPr wrap="square" rtlCol="0">
            <a:spAutoFit/>
          </a:bodyPr>
          <a:lstStyle/>
          <a:p>
            <a:r>
              <a:rPr lang="es-ES"/>
              <a:t>OFERTA 5</a:t>
            </a:r>
          </a:p>
        </p:txBody>
      </p:sp>
      <p:sp>
        <p:nvSpPr>
          <p:cNvPr id="2" name="Rectángulo 1">
            <a:extLst>
              <a:ext uri="{FF2B5EF4-FFF2-40B4-BE49-F238E27FC236}">
                <a16:creationId xmlns:a16="http://schemas.microsoft.com/office/drawing/2014/main" id="{C5D6160B-FCB5-4798-83F3-4CFA7EE549BD}"/>
              </a:ext>
            </a:extLst>
          </p:cNvPr>
          <p:cNvSpPr/>
          <p:nvPr/>
        </p:nvSpPr>
        <p:spPr>
          <a:xfrm>
            <a:off x="8947776" y="2586523"/>
            <a:ext cx="318010" cy="3349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Rectángulo 23">
            <a:extLst>
              <a:ext uri="{FF2B5EF4-FFF2-40B4-BE49-F238E27FC236}">
                <a16:creationId xmlns:a16="http://schemas.microsoft.com/office/drawing/2014/main" id="{8BEF3435-A2A3-4B1B-AE8A-A0CB932B2928}"/>
              </a:ext>
            </a:extLst>
          </p:cNvPr>
          <p:cNvSpPr/>
          <p:nvPr/>
        </p:nvSpPr>
        <p:spPr>
          <a:xfrm>
            <a:off x="8947776" y="3170064"/>
            <a:ext cx="318010" cy="3349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a:extLst>
              <a:ext uri="{FF2B5EF4-FFF2-40B4-BE49-F238E27FC236}">
                <a16:creationId xmlns:a16="http://schemas.microsoft.com/office/drawing/2014/main" id="{69FFA2F9-2131-46E2-B386-03DDE450CC64}"/>
              </a:ext>
            </a:extLst>
          </p:cNvPr>
          <p:cNvSpPr/>
          <p:nvPr/>
        </p:nvSpPr>
        <p:spPr>
          <a:xfrm>
            <a:off x="8947776" y="3734673"/>
            <a:ext cx="318010" cy="3349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Rectángulo 25">
            <a:extLst>
              <a:ext uri="{FF2B5EF4-FFF2-40B4-BE49-F238E27FC236}">
                <a16:creationId xmlns:a16="http://schemas.microsoft.com/office/drawing/2014/main" id="{FD52E618-4E42-4050-B016-70B9A959D8F2}"/>
              </a:ext>
            </a:extLst>
          </p:cNvPr>
          <p:cNvSpPr/>
          <p:nvPr/>
        </p:nvSpPr>
        <p:spPr>
          <a:xfrm>
            <a:off x="8947910" y="4859754"/>
            <a:ext cx="318010" cy="3349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Rectángulo 27">
            <a:extLst>
              <a:ext uri="{FF2B5EF4-FFF2-40B4-BE49-F238E27FC236}">
                <a16:creationId xmlns:a16="http://schemas.microsoft.com/office/drawing/2014/main" id="{EF84588C-18D7-4358-9ECF-87F9B4EDF564}"/>
              </a:ext>
            </a:extLst>
          </p:cNvPr>
          <p:cNvSpPr/>
          <p:nvPr/>
        </p:nvSpPr>
        <p:spPr>
          <a:xfrm>
            <a:off x="8947910" y="5434975"/>
            <a:ext cx="318010" cy="3349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28">
            <a:extLst>
              <a:ext uri="{FF2B5EF4-FFF2-40B4-BE49-F238E27FC236}">
                <a16:creationId xmlns:a16="http://schemas.microsoft.com/office/drawing/2014/main" id="{B6B45C8B-0BD2-428B-8910-8AF60B4F1A76}"/>
              </a:ext>
            </a:extLst>
          </p:cNvPr>
          <p:cNvSpPr/>
          <p:nvPr/>
        </p:nvSpPr>
        <p:spPr>
          <a:xfrm>
            <a:off x="8947776" y="4301021"/>
            <a:ext cx="318010" cy="3349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CuadroTexto 29">
            <a:extLst>
              <a:ext uri="{FF2B5EF4-FFF2-40B4-BE49-F238E27FC236}">
                <a16:creationId xmlns:a16="http://schemas.microsoft.com/office/drawing/2014/main" id="{02A871BC-4E56-4A0E-B114-0017FCD47F47}"/>
              </a:ext>
            </a:extLst>
          </p:cNvPr>
          <p:cNvSpPr txBox="1"/>
          <p:nvPr/>
        </p:nvSpPr>
        <p:spPr>
          <a:xfrm>
            <a:off x="7964489" y="2603118"/>
            <a:ext cx="1129006" cy="369332"/>
          </a:xfrm>
          <a:prstGeom prst="rect">
            <a:avLst/>
          </a:prstGeom>
          <a:noFill/>
        </p:spPr>
        <p:txBody>
          <a:bodyPr wrap="square" rtlCol="0">
            <a:spAutoFit/>
          </a:bodyPr>
          <a:lstStyle/>
          <a:p>
            <a:r>
              <a:rPr lang="es-ES"/>
              <a:t>Guardar:</a:t>
            </a:r>
          </a:p>
        </p:txBody>
      </p:sp>
      <p:sp>
        <p:nvSpPr>
          <p:cNvPr id="31" name="CuadroTexto 30">
            <a:extLst>
              <a:ext uri="{FF2B5EF4-FFF2-40B4-BE49-F238E27FC236}">
                <a16:creationId xmlns:a16="http://schemas.microsoft.com/office/drawing/2014/main" id="{A1B88F31-0010-46F6-B791-95D08E79CC1F}"/>
              </a:ext>
            </a:extLst>
          </p:cNvPr>
          <p:cNvSpPr txBox="1"/>
          <p:nvPr/>
        </p:nvSpPr>
        <p:spPr>
          <a:xfrm>
            <a:off x="7977775" y="3144551"/>
            <a:ext cx="1129006" cy="369332"/>
          </a:xfrm>
          <a:prstGeom prst="rect">
            <a:avLst/>
          </a:prstGeom>
          <a:noFill/>
        </p:spPr>
        <p:txBody>
          <a:bodyPr wrap="square" rtlCol="0">
            <a:spAutoFit/>
          </a:bodyPr>
          <a:lstStyle/>
          <a:p>
            <a:r>
              <a:rPr lang="es-ES"/>
              <a:t>Guardar:</a:t>
            </a:r>
          </a:p>
        </p:txBody>
      </p:sp>
      <p:sp>
        <p:nvSpPr>
          <p:cNvPr id="32" name="CuadroTexto 31">
            <a:extLst>
              <a:ext uri="{FF2B5EF4-FFF2-40B4-BE49-F238E27FC236}">
                <a16:creationId xmlns:a16="http://schemas.microsoft.com/office/drawing/2014/main" id="{1A1585C8-6D3B-44D3-ADD2-AA3B34B1E122}"/>
              </a:ext>
            </a:extLst>
          </p:cNvPr>
          <p:cNvSpPr txBox="1"/>
          <p:nvPr/>
        </p:nvSpPr>
        <p:spPr>
          <a:xfrm>
            <a:off x="7977775" y="3724079"/>
            <a:ext cx="1129006" cy="369332"/>
          </a:xfrm>
          <a:prstGeom prst="rect">
            <a:avLst/>
          </a:prstGeom>
          <a:noFill/>
        </p:spPr>
        <p:txBody>
          <a:bodyPr wrap="square" rtlCol="0">
            <a:spAutoFit/>
          </a:bodyPr>
          <a:lstStyle/>
          <a:p>
            <a:r>
              <a:rPr lang="es-ES"/>
              <a:t>Guardar:</a:t>
            </a:r>
          </a:p>
        </p:txBody>
      </p:sp>
      <p:sp>
        <p:nvSpPr>
          <p:cNvPr id="33" name="CuadroTexto 32">
            <a:extLst>
              <a:ext uri="{FF2B5EF4-FFF2-40B4-BE49-F238E27FC236}">
                <a16:creationId xmlns:a16="http://schemas.microsoft.com/office/drawing/2014/main" id="{D575EC5D-D131-48ED-8D7A-48F3374153A5}"/>
              </a:ext>
            </a:extLst>
          </p:cNvPr>
          <p:cNvSpPr txBox="1"/>
          <p:nvPr/>
        </p:nvSpPr>
        <p:spPr>
          <a:xfrm>
            <a:off x="7974289" y="4275505"/>
            <a:ext cx="1129006" cy="369332"/>
          </a:xfrm>
          <a:prstGeom prst="rect">
            <a:avLst/>
          </a:prstGeom>
          <a:noFill/>
        </p:spPr>
        <p:txBody>
          <a:bodyPr wrap="square" rtlCol="0">
            <a:spAutoFit/>
          </a:bodyPr>
          <a:lstStyle/>
          <a:p>
            <a:r>
              <a:rPr lang="es-ES"/>
              <a:t>Guardar:</a:t>
            </a:r>
          </a:p>
        </p:txBody>
      </p:sp>
      <p:sp>
        <p:nvSpPr>
          <p:cNvPr id="34" name="CuadroTexto 33">
            <a:extLst>
              <a:ext uri="{FF2B5EF4-FFF2-40B4-BE49-F238E27FC236}">
                <a16:creationId xmlns:a16="http://schemas.microsoft.com/office/drawing/2014/main" id="{D5411B6C-72CF-4BE6-BD78-9D7DF978EB90}"/>
              </a:ext>
            </a:extLst>
          </p:cNvPr>
          <p:cNvSpPr txBox="1"/>
          <p:nvPr/>
        </p:nvSpPr>
        <p:spPr>
          <a:xfrm>
            <a:off x="7974289" y="4824663"/>
            <a:ext cx="1129006" cy="369332"/>
          </a:xfrm>
          <a:prstGeom prst="rect">
            <a:avLst/>
          </a:prstGeom>
          <a:noFill/>
        </p:spPr>
        <p:txBody>
          <a:bodyPr wrap="square" rtlCol="0">
            <a:spAutoFit/>
          </a:bodyPr>
          <a:lstStyle/>
          <a:p>
            <a:r>
              <a:rPr lang="es-ES"/>
              <a:t>Guardar:</a:t>
            </a:r>
          </a:p>
        </p:txBody>
      </p:sp>
      <p:sp>
        <p:nvSpPr>
          <p:cNvPr id="35" name="CuadroTexto 34">
            <a:extLst>
              <a:ext uri="{FF2B5EF4-FFF2-40B4-BE49-F238E27FC236}">
                <a16:creationId xmlns:a16="http://schemas.microsoft.com/office/drawing/2014/main" id="{D73DC52A-CC79-49A0-9340-7EA579EBD5AC}"/>
              </a:ext>
            </a:extLst>
          </p:cNvPr>
          <p:cNvSpPr txBox="1"/>
          <p:nvPr/>
        </p:nvSpPr>
        <p:spPr>
          <a:xfrm>
            <a:off x="7974289" y="5382691"/>
            <a:ext cx="1129006" cy="369332"/>
          </a:xfrm>
          <a:prstGeom prst="rect">
            <a:avLst/>
          </a:prstGeom>
          <a:noFill/>
        </p:spPr>
        <p:txBody>
          <a:bodyPr wrap="square" rtlCol="0">
            <a:spAutoFit/>
          </a:bodyPr>
          <a:lstStyle/>
          <a:p>
            <a:r>
              <a:rPr lang="es-ES"/>
              <a:t>Guardar:</a:t>
            </a:r>
          </a:p>
        </p:txBody>
      </p:sp>
      <p:sp>
        <p:nvSpPr>
          <p:cNvPr id="36" name="CuadroTexto 35">
            <a:extLst>
              <a:ext uri="{FF2B5EF4-FFF2-40B4-BE49-F238E27FC236}">
                <a16:creationId xmlns:a16="http://schemas.microsoft.com/office/drawing/2014/main" id="{4D4992D9-F389-4F2F-9334-3379240A28A2}"/>
              </a:ext>
            </a:extLst>
          </p:cNvPr>
          <p:cNvSpPr txBox="1"/>
          <p:nvPr/>
        </p:nvSpPr>
        <p:spPr>
          <a:xfrm>
            <a:off x="4835892" y="299683"/>
            <a:ext cx="2436846" cy="369332"/>
          </a:xfrm>
          <a:prstGeom prst="rect">
            <a:avLst/>
          </a:prstGeom>
          <a:noFill/>
        </p:spPr>
        <p:txBody>
          <a:bodyPr wrap="square" rtlCol="0">
            <a:spAutoFit/>
          </a:bodyPr>
          <a:lstStyle/>
          <a:p>
            <a:pPr algn="ctr"/>
            <a:r>
              <a:rPr lang="es-ES" i="1"/>
              <a:t>BUSCAR OFERTAS</a:t>
            </a:r>
          </a:p>
        </p:txBody>
      </p:sp>
    </p:spTree>
    <p:extLst>
      <p:ext uri="{BB962C8B-B14F-4D97-AF65-F5344CB8AC3E}">
        <p14:creationId xmlns:p14="http://schemas.microsoft.com/office/powerpoint/2010/main" val="308943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80B6831-43ED-4AF4-B026-B3AF4457350A}"/>
              </a:ext>
            </a:extLst>
          </p:cNvPr>
          <p:cNvSpPr/>
          <p:nvPr/>
        </p:nvSpPr>
        <p:spPr>
          <a:xfrm>
            <a:off x="1920551" y="858416"/>
            <a:ext cx="8350898" cy="51411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sp>
        <p:nvSpPr>
          <p:cNvPr id="7" name="Rectángulo 6">
            <a:extLst>
              <a:ext uri="{FF2B5EF4-FFF2-40B4-BE49-F238E27FC236}">
                <a16:creationId xmlns:a16="http://schemas.microsoft.com/office/drawing/2014/main" id="{6826D3EB-62B1-45E2-AE14-6015627C20DB}"/>
              </a:ext>
            </a:extLst>
          </p:cNvPr>
          <p:cNvSpPr/>
          <p:nvPr/>
        </p:nvSpPr>
        <p:spPr>
          <a:xfrm>
            <a:off x="1920551" y="858416"/>
            <a:ext cx="8350898" cy="7651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sp>
        <p:nvSpPr>
          <p:cNvPr id="8" name="CuadroTexto 7">
            <a:extLst>
              <a:ext uri="{FF2B5EF4-FFF2-40B4-BE49-F238E27FC236}">
                <a16:creationId xmlns:a16="http://schemas.microsoft.com/office/drawing/2014/main" id="{CDF11AFD-3091-47EA-9734-276F5CABB6E4}"/>
              </a:ext>
            </a:extLst>
          </p:cNvPr>
          <p:cNvSpPr txBox="1"/>
          <p:nvPr/>
        </p:nvSpPr>
        <p:spPr>
          <a:xfrm>
            <a:off x="2034072" y="1056304"/>
            <a:ext cx="1129006" cy="369332"/>
          </a:xfrm>
          <a:prstGeom prst="rect">
            <a:avLst/>
          </a:prstGeom>
          <a:noFill/>
        </p:spPr>
        <p:txBody>
          <a:bodyPr wrap="square" rtlCol="0">
            <a:spAutoFit/>
          </a:bodyPr>
          <a:lstStyle/>
          <a:p>
            <a:r>
              <a:rPr lang="es-ES"/>
              <a:t>LOGO</a:t>
            </a:r>
          </a:p>
        </p:txBody>
      </p:sp>
      <p:sp>
        <p:nvSpPr>
          <p:cNvPr id="9" name="CuadroTexto 8">
            <a:extLst>
              <a:ext uri="{FF2B5EF4-FFF2-40B4-BE49-F238E27FC236}">
                <a16:creationId xmlns:a16="http://schemas.microsoft.com/office/drawing/2014/main" id="{97800A8A-5528-4F50-9224-BAE98ECB6446}"/>
              </a:ext>
            </a:extLst>
          </p:cNvPr>
          <p:cNvSpPr txBox="1"/>
          <p:nvPr/>
        </p:nvSpPr>
        <p:spPr>
          <a:xfrm>
            <a:off x="2598575" y="2031664"/>
            <a:ext cx="192521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a:t>MI PERFIL</a:t>
            </a:r>
          </a:p>
        </p:txBody>
      </p:sp>
      <p:sp>
        <p:nvSpPr>
          <p:cNvPr id="10" name="CuadroTexto 9">
            <a:extLst>
              <a:ext uri="{FF2B5EF4-FFF2-40B4-BE49-F238E27FC236}">
                <a16:creationId xmlns:a16="http://schemas.microsoft.com/office/drawing/2014/main" id="{FCE33165-7C44-47E9-B94B-18AA3B3656A9}"/>
              </a:ext>
            </a:extLst>
          </p:cNvPr>
          <p:cNvSpPr txBox="1"/>
          <p:nvPr/>
        </p:nvSpPr>
        <p:spPr>
          <a:xfrm>
            <a:off x="8232711" y="1056304"/>
            <a:ext cx="192521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a:t>FOTO PERFIL</a:t>
            </a:r>
          </a:p>
        </p:txBody>
      </p:sp>
      <p:sp>
        <p:nvSpPr>
          <p:cNvPr id="11" name="CuadroTexto 10">
            <a:extLst>
              <a:ext uri="{FF2B5EF4-FFF2-40B4-BE49-F238E27FC236}">
                <a16:creationId xmlns:a16="http://schemas.microsoft.com/office/drawing/2014/main" id="{67F2B8C3-4399-47D8-9137-A529AEC496D4}"/>
              </a:ext>
            </a:extLst>
          </p:cNvPr>
          <p:cNvSpPr txBox="1"/>
          <p:nvPr/>
        </p:nvSpPr>
        <p:spPr>
          <a:xfrm>
            <a:off x="2598575" y="3037650"/>
            <a:ext cx="1925217"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a:t>Datos usuario:</a:t>
            </a:r>
          </a:p>
          <a:p>
            <a:r>
              <a:rPr lang="es-ES"/>
              <a:t>-</a:t>
            </a:r>
          </a:p>
          <a:p>
            <a:r>
              <a:rPr lang="es-ES"/>
              <a:t>-</a:t>
            </a:r>
          </a:p>
          <a:p>
            <a:r>
              <a:rPr lang="es-ES"/>
              <a:t>-</a:t>
            </a:r>
          </a:p>
          <a:p>
            <a:r>
              <a:rPr lang="es-ES"/>
              <a:t>-</a:t>
            </a:r>
          </a:p>
          <a:p>
            <a:r>
              <a:rPr lang="es-ES"/>
              <a:t>-</a:t>
            </a:r>
          </a:p>
          <a:p>
            <a:r>
              <a:rPr lang="es-ES"/>
              <a:t>-</a:t>
            </a:r>
          </a:p>
          <a:p>
            <a:endParaRPr lang="es-ES"/>
          </a:p>
          <a:p>
            <a:endParaRPr lang="es-ES"/>
          </a:p>
        </p:txBody>
      </p:sp>
      <p:sp>
        <p:nvSpPr>
          <p:cNvPr id="13" name="CuadroTexto 12">
            <a:extLst>
              <a:ext uri="{FF2B5EF4-FFF2-40B4-BE49-F238E27FC236}">
                <a16:creationId xmlns:a16="http://schemas.microsoft.com/office/drawing/2014/main" id="{45B8E8D6-64A5-40A6-A4FF-12F46AA816C6}"/>
              </a:ext>
            </a:extLst>
          </p:cNvPr>
          <p:cNvSpPr txBox="1"/>
          <p:nvPr/>
        </p:nvSpPr>
        <p:spPr>
          <a:xfrm>
            <a:off x="6096000" y="2920473"/>
            <a:ext cx="3345025"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a:t>Ofertas guardadas:</a:t>
            </a:r>
          </a:p>
          <a:p>
            <a:endParaRPr lang="es-ES"/>
          </a:p>
          <a:p>
            <a:endParaRPr lang="es-ES"/>
          </a:p>
          <a:p>
            <a:endParaRPr lang="es-ES"/>
          </a:p>
          <a:p>
            <a:endParaRPr lang="es-ES"/>
          </a:p>
          <a:p>
            <a:endParaRPr lang="es-ES"/>
          </a:p>
        </p:txBody>
      </p:sp>
      <p:sp>
        <p:nvSpPr>
          <p:cNvPr id="15" name="CuadroTexto 14">
            <a:extLst>
              <a:ext uri="{FF2B5EF4-FFF2-40B4-BE49-F238E27FC236}">
                <a16:creationId xmlns:a16="http://schemas.microsoft.com/office/drawing/2014/main" id="{E7BF7FBF-F9B6-4CC9-B007-ABCF4C62D222}"/>
              </a:ext>
            </a:extLst>
          </p:cNvPr>
          <p:cNvSpPr txBox="1"/>
          <p:nvPr/>
        </p:nvSpPr>
        <p:spPr>
          <a:xfrm>
            <a:off x="6216129" y="3289804"/>
            <a:ext cx="3104764" cy="369332"/>
          </a:xfrm>
          <a:prstGeom prst="rect">
            <a:avLst/>
          </a:prstGeom>
          <a:solidFill>
            <a:schemeClr val="accent1">
              <a:lumMod val="40000"/>
              <a:lumOff val="60000"/>
            </a:schemeClr>
          </a:solidFill>
        </p:spPr>
        <p:txBody>
          <a:bodyPr wrap="square" rtlCol="0">
            <a:spAutoFit/>
          </a:bodyPr>
          <a:lstStyle/>
          <a:p>
            <a:r>
              <a:rPr lang="es-ES"/>
              <a:t>OFERTA 1</a:t>
            </a:r>
          </a:p>
        </p:txBody>
      </p:sp>
      <p:sp>
        <p:nvSpPr>
          <p:cNvPr id="16" name="CuadroTexto 15">
            <a:extLst>
              <a:ext uri="{FF2B5EF4-FFF2-40B4-BE49-F238E27FC236}">
                <a16:creationId xmlns:a16="http://schemas.microsoft.com/office/drawing/2014/main" id="{6B68EFA2-807E-4031-A8E3-0AE9C13A014A}"/>
              </a:ext>
            </a:extLst>
          </p:cNvPr>
          <p:cNvSpPr txBox="1"/>
          <p:nvPr/>
        </p:nvSpPr>
        <p:spPr>
          <a:xfrm>
            <a:off x="6216129" y="3797635"/>
            <a:ext cx="3104764" cy="369332"/>
          </a:xfrm>
          <a:prstGeom prst="rect">
            <a:avLst/>
          </a:prstGeom>
          <a:solidFill>
            <a:schemeClr val="accent1">
              <a:lumMod val="40000"/>
              <a:lumOff val="60000"/>
            </a:schemeClr>
          </a:solidFill>
        </p:spPr>
        <p:txBody>
          <a:bodyPr wrap="square" rtlCol="0">
            <a:spAutoFit/>
          </a:bodyPr>
          <a:lstStyle/>
          <a:p>
            <a:r>
              <a:rPr lang="es-ES"/>
              <a:t>OFERTA 2</a:t>
            </a:r>
          </a:p>
        </p:txBody>
      </p:sp>
      <p:sp>
        <p:nvSpPr>
          <p:cNvPr id="12" name="CuadroTexto 11">
            <a:extLst>
              <a:ext uri="{FF2B5EF4-FFF2-40B4-BE49-F238E27FC236}">
                <a16:creationId xmlns:a16="http://schemas.microsoft.com/office/drawing/2014/main" id="{A0E73235-D3E1-4B4B-945C-19F428C917CD}"/>
              </a:ext>
            </a:extLst>
          </p:cNvPr>
          <p:cNvSpPr txBox="1"/>
          <p:nvPr/>
        </p:nvSpPr>
        <p:spPr>
          <a:xfrm>
            <a:off x="4877576" y="350584"/>
            <a:ext cx="2436846" cy="369332"/>
          </a:xfrm>
          <a:prstGeom prst="rect">
            <a:avLst/>
          </a:prstGeom>
          <a:noFill/>
        </p:spPr>
        <p:txBody>
          <a:bodyPr wrap="square" rtlCol="0">
            <a:spAutoFit/>
          </a:bodyPr>
          <a:lstStyle/>
          <a:p>
            <a:pPr algn="ctr"/>
            <a:r>
              <a:rPr lang="es-ES" i="1"/>
              <a:t>PERFIL NORMAL</a:t>
            </a:r>
          </a:p>
        </p:txBody>
      </p:sp>
    </p:spTree>
    <p:extLst>
      <p:ext uri="{BB962C8B-B14F-4D97-AF65-F5344CB8AC3E}">
        <p14:creationId xmlns:p14="http://schemas.microsoft.com/office/powerpoint/2010/main" val="1240457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80B6831-43ED-4AF4-B026-B3AF4457350A}"/>
              </a:ext>
            </a:extLst>
          </p:cNvPr>
          <p:cNvSpPr/>
          <p:nvPr/>
        </p:nvSpPr>
        <p:spPr>
          <a:xfrm>
            <a:off x="1920551" y="858416"/>
            <a:ext cx="8350898" cy="51411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sp>
        <p:nvSpPr>
          <p:cNvPr id="7" name="Rectángulo 6">
            <a:extLst>
              <a:ext uri="{FF2B5EF4-FFF2-40B4-BE49-F238E27FC236}">
                <a16:creationId xmlns:a16="http://schemas.microsoft.com/office/drawing/2014/main" id="{6826D3EB-62B1-45E2-AE14-6015627C20DB}"/>
              </a:ext>
            </a:extLst>
          </p:cNvPr>
          <p:cNvSpPr/>
          <p:nvPr/>
        </p:nvSpPr>
        <p:spPr>
          <a:xfrm>
            <a:off x="1920551" y="858416"/>
            <a:ext cx="8350898" cy="7651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sp>
        <p:nvSpPr>
          <p:cNvPr id="8" name="CuadroTexto 7">
            <a:extLst>
              <a:ext uri="{FF2B5EF4-FFF2-40B4-BE49-F238E27FC236}">
                <a16:creationId xmlns:a16="http://schemas.microsoft.com/office/drawing/2014/main" id="{CDF11AFD-3091-47EA-9734-276F5CABB6E4}"/>
              </a:ext>
            </a:extLst>
          </p:cNvPr>
          <p:cNvSpPr txBox="1"/>
          <p:nvPr/>
        </p:nvSpPr>
        <p:spPr>
          <a:xfrm>
            <a:off x="2034072" y="1056304"/>
            <a:ext cx="1129006" cy="369332"/>
          </a:xfrm>
          <a:prstGeom prst="rect">
            <a:avLst/>
          </a:prstGeom>
          <a:noFill/>
        </p:spPr>
        <p:txBody>
          <a:bodyPr wrap="square" rtlCol="0">
            <a:spAutoFit/>
          </a:bodyPr>
          <a:lstStyle/>
          <a:p>
            <a:r>
              <a:rPr lang="es-ES"/>
              <a:t>LOGO</a:t>
            </a:r>
          </a:p>
        </p:txBody>
      </p:sp>
      <p:sp>
        <p:nvSpPr>
          <p:cNvPr id="9" name="CuadroTexto 8">
            <a:extLst>
              <a:ext uri="{FF2B5EF4-FFF2-40B4-BE49-F238E27FC236}">
                <a16:creationId xmlns:a16="http://schemas.microsoft.com/office/drawing/2014/main" id="{97800A8A-5528-4F50-9224-BAE98ECB6446}"/>
              </a:ext>
            </a:extLst>
          </p:cNvPr>
          <p:cNvSpPr txBox="1"/>
          <p:nvPr/>
        </p:nvSpPr>
        <p:spPr>
          <a:xfrm>
            <a:off x="5133388" y="1801529"/>
            <a:ext cx="192521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a:t>ADMINISTRADOR</a:t>
            </a:r>
          </a:p>
        </p:txBody>
      </p:sp>
      <p:sp>
        <p:nvSpPr>
          <p:cNvPr id="10" name="CuadroTexto 9">
            <a:extLst>
              <a:ext uri="{FF2B5EF4-FFF2-40B4-BE49-F238E27FC236}">
                <a16:creationId xmlns:a16="http://schemas.microsoft.com/office/drawing/2014/main" id="{FCE33165-7C44-47E9-B94B-18AA3B3656A9}"/>
              </a:ext>
            </a:extLst>
          </p:cNvPr>
          <p:cNvSpPr txBox="1"/>
          <p:nvPr/>
        </p:nvSpPr>
        <p:spPr>
          <a:xfrm>
            <a:off x="7993627" y="1056304"/>
            <a:ext cx="21643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a:t>FOTO PERFIL ADMIN</a:t>
            </a:r>
          </a:p>
        </p:txBody>
      </p:sp>
      <p:sp>
        <p:nvSpPr>
          <p:cNvPr id="13" name="CuadroTexto 12">
            <a:extLst>
              <a:ext uri="{FF2B5EF4-FFF2-40B4-BE49-F238E27FC236}">
                <a16:creationId xmlns:a16="http://schemas.microsoft.com/office/drawing/2014/main" id="{45B8E8D6-64A5-40A6-A4FF-12F46AA816C6}"/>
              </a:ext>
            </a:extLst>
          </p:cNvPr>
          <p:cNvSpPr txBox="1"/>
          <p:nvPr/>
        </p:nvSpPr>
        <p:spPr>
          <a:xfrm>
            <a:off x="4423486" y="2551837"/>
            <a:ext cx="3345025"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a:t>Ofertas subidas:</a:t>
            </a:r>
          </a:p>
          <a:p>
            <a:endParaRPr lang="es-ES"/>
          </a:p>
          <a:p>
            <a:endParaRPr lang="es-ES"/>
          </a:p>
          <a:p>
            <a:endParaRPr lang="es-ES"/>
          </a:p>
          <a:p>
            <a:endParaRPr lang="es-ES"/>
          </a:p>
          <a:p>
            <a:endParaRPr lang="es-ES"/>
          </a:p>
        </p:txBody>
      </p:sp>
      <p:sp>
        <p:nvSpPr>
          <p:cNvPr id="14" name="CuadroTexto 13">
            <a:extLst>
              <a:ext uri="{FF2B5EF4-FFF2-40B4-BE49-F238E27FC236}">
                <a16:creationId xmlns:a16="http://schemas.microsoft.com/office/drawing/2014/main" id="{6F86721F-EAA9-4EEC-ACD6-D75EFE3BA816}"/>
              </a:ext>
            </a:extLst>
          </p:cNvPr>
          <p:cNvSpPr txBox="1"/>
          <p:nvPr/>
        </p:nvSpPr>
        <p:spPr>
          <a:xfrm>
            <a:off x="4423486" y="4638526"/>
            <a:ext cx="3345025"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a:t>Subir oferta</a:t>
            </a:r>
          </a:p>
          <a:p>
            <a:endParaRPr lang="es-ES"/>
          </a:p>
          <a:p>
            <a:endParaRPr lang="es-ES"/>
          </a:p>
        </p:txBody>
      </p:sp>
      <p:sp>
        <p:nvSpPr>
          <p:cNvPr id="15" name="CuadroTexto 14">
            <a:extLst>
              <a:ext uri="{FF2B5EF4-FFF2-40B4-BE49-F238E27FC236}">
                <a16:creationId xmlns:a16="http://schemas.microsoft.com/office/drawing/2014/main" id="{E7BF7FBF-F9B6-4CC9-B007-ABCF4C62D222}"/>
              </a:ext>
            </a:extLst>
          </p:cNvPr>
          <p:cNvSpPr txBox="1"/>
          <p:nvPr/>
        </p:nvSpPr>
        <p:spPr>
          <a:xfrm>
            <a:off x="4543615" y="2921168"/>
            <a:ext cx="3104764" cy="369332"/>
          </a:xfrm>
          <a:prstGeom prst="rect">
            <a:avLst/>
          </a:prstGeom>
          <a:solidFill>
            <a:schemeClr val="accent1">
              <a:lumMod val="40000"/>
              <a:lumOff val="60000"/>
            </a:schemeClr>
          </a:solidFill>
        </p:spPr>
        <p:txBody>
          <a:bodyPr wrap="square" rtlCol="0">
            <a:spAutoFit/>
          </a:bodyPr>
          <a:lstStyle/>
          <a:p>
            <a:r>
              <a:rPr lang="es-ES"/>
              <a:t>OFERTA 1</a:t>
            </a:r>
          </a:p>
        </p:txBody>
      </p:sp>
      <p:sp>
        <p:nvSpPr>
          <p:cNvPr id="16" name="CuadroTexto 15">
            <a:extLst>
              <a:ext uri="{FF2B5EF4-FFF2-40B4-BE49-F238E27FC236}">
                <a16:creationId xmlns:a16="http://schemas.microsoft.com/office/drawing/2014/main" id="{6B68EFA2-807E-4031-A8E3-0AE9C13A014A}"/>
              </a:ext>
            </a:extLst>
          </p:cNvPr>
          <p:cNvSpPr txBox="1"/>
          <p:nvPr/>
        </p:nvSpPr>
        <p:spPr>
          <a:xfrm>
            <a:off x="4543615" y="3428999"/>
            <a:ext cx="3104764" cy="369332"/>
          </a:xfrm>
          <a:prstGeom prst="rect">
            <a:avLst/>
          </a:prstGeom>
          <a:solidFill>
            <a:schemeClr val="accent1">
              <a:lumMod val="40000"/>
              <a:lumOff val="60000"/>
            </a:schemeClr>
          </a:solidFill>
        </p:spPr>
        <p:txBody>
          <a:bodyPr wrap="square" rtlCol="0">
            <a:spAutoFit/>
          </a:bodyPr>
          <a:lstStyle/>
          <a:p>
            <a:r>
              <a:rPr lang="es-ES"/>
              <a:t>OFERTA 2</a:t>
            </a:r>
          </a:p>
        </p:txBody>
      </p:sp>
      <p:sp>
        <p:nvSpPr>
          <p:cNvPr id="11" name="CuadroTexto 10">
            <a:extLst>
              <a:ext uri="{FF2B5EF4-FFF2-40B4-BE49-F238E27FC236}">
                <a16:creationId xmlns:a16="http://schemas.microsoft.com/office/drawing/2014/main" id="{B629DBBA-409B-4035-AEAF-67E7A671503D}"/>
              </a:ext>
            </a:extLst>
          </p:cNvPr>
          <p:cNvSpPr txBox="1"/>
          <p:nvPr/>
        </p:nvSpPr>
        <p:spPr>
          <a:xfrm>
            <a:off x="4676503" y="311082"/>
            <a:ext cx="2637916" cy="369332"/>
          </a:xfrm>
          <a:prstGeom prst="rect">
            <a:avLst/>
          </a:prstGeom>
          <a:noFill/>
        </p:spPr>
        <p:txBody>
          <a:bodyPr wrap="square" rtlCol="0">
            <a:spAutoFit/>
          </a:bodyPr>
          <a:lstStyle/>
          <a:p>
            <a:pPr algn="ctr"/>
            <a:r>
              <a:rPr lang="es-ES" i="1"/>
              <a:t>PERFIL ADMINISTRADOR</a:t>
            </a:r>
          </a:p>
        </p:txBody>
      </p:sp>
    </p:spTree>
    <p:extLst>
      <p:ext uri="{BB962C8B-B14F-4D97-AF65-F5344CB8AC3E}">
        <p14:creationId xmlns:p14="http://schemas.microsoft.com/office/powerpoint/2010/main" val="378956866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A978AB28198764D889F6D50136D0DA3" ma:contentTypeVersion="7" ma:contentTypeDescription="Crear nuevo documento." ma:contentTypeScope="" ma:versionID="42748393beae1f79d8efcbf006fd7f33">
  <xsd:schema xmlns:xsd="http://www.w3.org/2001/XMLSchema" xmlns:xs="http://www.w3.org/2001/XMLSchema" xmlns:p="http://schemas.microsoft.com/office/2006/metadata/properties" xmlns:ns3="1c074c0a-689f-40f4-bb3b-94ee69bdeaf5" xmlns:ns4="8c20add1-de75-4ad1-a76a-2e7edde428a2" targetNamespace="http://schemas.microsoft.com/office/2006/metadata/properties" ma:root="true" ma:fieldsID="da07e18d70555e5bf6588a38337fdb1f" ns3:_="" ns4:_="">
    <xsd:import namespace="1c074c0a-689f-40f4-bb3b-94ee69bdeaf5"/>
    <xsd:import namespace="8c20add1-de75-4ad1-a76a-2e7edde428a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074c0a-689f-40f4-bb3b-94ee69bdea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c20add1-de75-4ad1-a76a-2e7edde428a2"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5E2A585-A3B0-4C53-9E91-CCB0C6E65F73}">
  <ds:schemaRefs>
    <ds:schemaRef ds:uri="1c074c0a-689f-40f4-bb3b-94ee69bdeaf5"/>
    <ds:schemaRef ds:uri="8c20add1-de75-4ad1-a76a-2e7edde428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E6DBA33-4703-4AE3-8D85-522D076F360A}">
  <ds:schemaRefs>
    <ds:schemaRef ds:uri="http://schemas.microsoft.com/sharepoint/v3/contenttype/forms"/>
  </ds:schemaRefs>
</ds:datastoreItem>
</file>

<file path=customXml/itemProps3.xml><?xml version="1.0" encoding="utf-8"?>
<ds:datastoreItem xmlns:ds="http://schemas.openxmlformats.org/officeDocument/2006/customXml" ds:itemID="{9115CA6C-C9FD-40BE-B2FF-6D7B76F6052B}">
  <ds:schemaRefs>
    <ds:schemaRef ds:uri="http://schemas.microsoft.com/office/2006/metadata/properties"/>
    <ds:schemaRef ds:uri="http://purl.org/dc/dcmitype/"/>
    <ds:schemaRef ds:uri="http://www.w3.org/XML/1998/namespace"/>
    <ds:schemaRef ds:uri="http://purl.org/dc/elements/1.1/"/>
    <ds:schemaRef ds:uri="http://schemas.microsoft.com/office/infopath/2007/PartnerControls"/>
    <ds:schemaRef ds:uri="1c074c0a-689f-40f4-bb3b-94ee69bdeaf5"/>
    <ds:schemaRef ds:uri="http://schemas.microsoft.com/office/2006/documentManagement/types"/>
    <ds:schemaRef ds:uri="http://schemas.openxmlformats.org/package/2006/metadata/core-properties"/>
    <ds:schemaRef ds:uri="8c20add1-de75-4ad1-a76a-2e7edde428a2"/>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302</Words>
  <Application>Microsoft Office PowerPoint</Application>
  <PresentationFormat>Panorámica</PresentationFormat>
  <Paragraphs>83</Paragraphs>
  <Slides>6</Slides>
  <Notes>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Pedro Cuevas</dc:creator>
  <cp:lastModifiedBy>Pedro Roque Cuevas Olarte</cp:lastModifiedBy>
  <cp:revision>1</cp:revision>
  <dcterms:created xsi:type="dcterms:W3CDTF">2022-03-21T19:05:45Z</dcterms:created>
  <dcterms:modified xsi:type="dcterms:W3CDTF">2022-03-24T18:58:32Z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0x0101002A978AB28198764D889F6D50136D0DA3</vt:lpwstr>
  </property>
</Properties>
</file>