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5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31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pPr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B83DA75-B8EC-4D5B-ADB8-5A299616F320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7586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pPr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2391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pPr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8820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pPr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3119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pPr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8554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pPr/>
              <a:t>24/06/2024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7035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pPr/>
              <a:t>24/06/2024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469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pPr/>
              <a:t>24/06/2024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0466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pPr/>
              <a:t>24/06/2024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9918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pPr/>
              <a:t>24/06/2024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568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8651428-FC0A-4CFD-BA12-6B8728F67214}" type="datetimeFigureOut">
              <a:rPr lang="pt-BR" smtClean="0"/>
              <a:pPr/>
              <a:t>24/06/2024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9663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51428-FC0A-4CFD-BA12-6B8728F67214}" type="datetimeFigureOut">
              <a:rPr lang="pt-BR" smtClean="0"/>
              <a:pPr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B83DA75-B8EC-4D5B-ADB8-5A299616F320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1941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3767326-8B34-450D-B23E-75EEE4BCC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Projeto computacional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BBE27DE-B713-41EC-A19A-422B278AB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Pedro </a:t>
            </a:r>
            <a:r>
              <a:rPr lang="pt-BR" dirty="0" err="1" smtClean="0"/>
              <a:t>daniel</a:t>
            </a:r>
            <a:r>
              <a:rPr lang="pt-BR" dirty="0" smtClean="0"/>
              <a:t> dourado e silva, matrícula: 232013256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44776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311375-6423-4948-8994-2ECFCEA4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Conteúdos abordados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1914178-C7C8-4849-8178-B811464F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b="1" dirty="0" smtClean="0"/>
              <a:t>Representação da Rede como um Grafo</a:t>
            </a:r>
            <a:endParaRPr lang="pt-BR" dirty="0" smtClean="0"/>
          </a:p>
          <a:p>
            <a:r>
              <a:rPr lang="pt-BR" dirty="0" smtClean="0"/>
              <a:t>A rede será modelada como um grafo, onde os nós representam os dispositivos (incluindo a internet e o roteador) e as arestas representam as conexões entre eles.</a:t>
            </a:r>
          </a:p>
          <a:p>
            <a:r>
              <a:rPr lang="pt-BR" b="1" dirty="0" smtClean="0"/>
              <a:t>Implementação do Algoritmo de </a:t>
            </a:r>
            <a:r>
              <a:rPr lang="pt-BR" b="1" dirty="0" err="1" smtClean="0"/>
              <a:t>Dijkstra</a:t>
            </a:r>
            <a:endParaRPr lang="pt-BR" dirty="0" smtClean="0"/>
          </a:p>
          <a:p>
            <a:r>
              <a:rPr lang="pt-BR" dirty="0" smtClean="0"/>
              <a:t>O algoritmo de </a:t>
            </a:r>
            <a:r>
              <a:rPr lang="pt-BR" dirty="0" err="1" smtClean="0"/>
              <a:t>Dijkstra</a:t>
            </a:r>
            <a:r>
              <a:rPr lang="pt-BR" dirty="0" smtClean="0"/>
              <a:t> será utilizado para calcular os caminhos mais curtos entre os nós da rede, assegurando que os dados percorram o caminho ótimo até o destino final.</a:t>
            </a:r>
          </a:p>
          <a:p>
            <a:r>
              <a:rPr lang="pt-BR" b="1" dirty="0" smtClean="0"/>
              <a:t>Criação de uma Tabela de </a:t>
            </a:r>
            <a:r>
              <a:rPr lang="pt-BR" b="1" dirty="0" err="1" smtClean="0"/>
              <a:t>Roteamento</a:t>
            </a:r>
            <a:r>
              <a:rPr lang="pt-BR" b="1" dirty="0" smtClean="0"/>
              <a:t> Inteligente</a:t>
            </a:r>
            <a:endParaRPr lang="pt-BR" dirty="0" smtClean="0"/>
          </a:p>
          <a:p>
            <a:r>
              <a:rPr lang="pt-BR" dirty="0" smtClean="0"/>
              <a:t>Será desenvolvida uma tabela de </a:t>
            </a:r>
            <a:r>
              <a:rPr lang="pt-BR" dirty="0" err="1" smtClean="0"/>
              <a:t>roteamento</a:t>
            </a:r>
            <a:r>
              <a:rPr lang="pt-BR" dirty="0" smtClean="0"/>
              <a:t> que armazene os caminhos mais curtos para cada nó. A tabela será dinâmica, permitindo a adição de novos nós e arestas à rede.</a:t>
            </a:r>
          </a:p>
          <a:p>
            <a:r>
              <a:rPr lang="pt-BR" b="1" dirty="0" smtClean="0"/>
              <a:t>Sistema de Identificação de Dados</a:t>
            </a:r>
            <a:endParaRPr lang="pt-BR" dirty="0" smtClean="0"/>
          </a:p>
          <a:p>
            <a:r>
              <a:rPr lang="pt-BR" dirty="0" smtClean="0"/>
              <a:t>Utilizando uma tabela </a:t>
            </a:r>
            <a:r>
              <a:rPr lang="pt-BR" dirty="0" err="1" smtClean="0"/>
              <a:t>Hash</a:t>
            </a:r>
            <a:r>
              <a:rPr lang="pt-BR" dirty="0" smtClean="0"/>
              <a:t>, será criado um sistema para gerar </a:t>
            </a:r>
            <a:r>
              <a:rPr lang="pt-BR" dirty="0" err="1" smtClean="0"/>
              <a:t>IDs</a:t>
            </a:r>
            <a:r>
              <a:rPr lang="pt-BR" dirty="0" smtClean="0"/>
              <a:t> únicos para os dados transmitidos, com base no endereço de destino. Esses </a:t>
            </a:r>
            <a:r>
              <a:rPr lang="pt-BR" dirty="0" err="1" smtClean="0"/>
              <a:t>IDs</a:t>
            </a:r>
            <a:r>
              <a:rPr lang="pt-BR" dirty="0" smtClean="0"/>
              <a:t> garantirão que os dados sejam corretamente encaminhados e armazenados.</a:t>
            </a:r>
          </a:p>
          <a:p>
            <a:r>
              <a:rPr lang="pt-BR" b="1" dirty="0" smtClean="0"/>
              <a:t>Desenvolvimento de um Menu de Interação</a:t>
            </a:r>
            <a:endParaRPr lang="pt-BR" dirty="0" smtClean="0"/>
          </a:p>
          <a:p>
            <a:r>
              <a:rPr lang="pt-BR" dirty="0" smtClean="0"/>
              <a:t>Um menu interativo será criado para permitir o envio de dados para destinos específicos e a consulta dos dados recebidos. O menu facilitará a interação com o protocolo de </a:t>
            </a:r>
            <a:r>
              <a:rPr lang="pt-BR" dirty="0" err="1" smtClean="0"/>
              <a:t>roteamento</a:t>
            </a:r>
            <a:r>
              <a:rPr lang="pt-BR" dirty="0" smtClean="0"/>
              <a:t> desenvolvido.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74656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97BD5A-4169-46A5-8C22-098E4AD3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do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BDD91D2-1389-46D2-86AF-622EBE0EB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pt-BR" dirty="0" smtClean="0"/>
              <a:t>Todas as partes feitas unicamente po</a:t>
            </a:r>
            <a:r>
              <a:rPr lang="pt-BR" dirty="0" smtClean="0"/>
              <a:t>r mim, espero que agrade professor! :)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70424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0C32AF7-DA00-4553-96A5-79719E8D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DESCRIÇÃO DO PROJETO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025B8F5-7633-4E8B-BC1A-67CDF8C18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855" y="1942904"/>
            <a:ext cx="9658786" cy="3891454"/>
          </a:xfrm>
          <a:ln>
            <a:noFill/>
            <a:prstDash val="solid"/>
          </a:ln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pt-BR" dirty="0" smtClean="0"/>
              <a:t>INTRODUÇÃO:</a:t>
            </a:r>
          </a:p>
          <a:p>
            <a:pPr>
              <a:buNone/>
            </a:pPr>
            <a:r>
              <a:rPr lang="pt-BR" dirty="0" smtClean="0"/>
              <a:t>Em </a:t>
            </a:r>
            <a:r>
              <a:rPr lang="pt-BR" dirty="0" smtClean="0"/>
              <a:t>uma rede de comunicações, os roteadores e comutadores de pacotes </a:t>
            </a:r>
            <a:r>
              <a:rPr lang="pt-BR" dirty="0" smtClean="0"/>
              <a:t>desempenham</a:t>
            </a:r>
          </a:p>
          <a:p>
            <a:pPr>
              <a:buNone/>
            </a:pPr>
            <a:r>
              <a:rPr lang="pt-BR" dirty="0" smtClean="0"/>
              <a:t>um </a:t>
            </a:r>
            <a:r>
              <a:rPr lang="pt-BR" dirty="0" smtClean="0"/>
              <a:t>papel crucial ao realizar o </a:t>
            </a:r>
            <a:r>
              <a:rPr lang="pt-BR" dirty="0" err="1" smtClean="0"/>
              <a:t>roteamento</a:t>
            </a:r>
            <a:r>
              <a:rPr lang="pt-BR" dirty="0" smtClean="0"/>
              <a:t> e repasse de dados que percorrem a rede. </a:t>
            </a:r>
            <a:r>
              <a:rPr lang="pt-BR" dirty="0" smtClean="0"/>
              <a:t>Este</a:t>
            </a:r>
          </a:p>
          <a:p>
            <a:pPr>
              <a:buNone/>
            </a:pPr>
            <a:r>
              <a:rPr lang="pt-BR" dirty="0" smtClean="0"/>
              <a:t>projeto </a:t>
            </a:r>
            <a:r>
              <a:rPr lang="pt-BR" dirty="0" smtClean="0"/>
              <a:t>visa desenvolver um protocolo de </a:t>
            </a:r>
            <a:r>
              <a:rPr lang="pt-BR" dirty="0" err="1" smtClean="0"/>
              <a:t>roteamento</a:t>
            </a:r>
            <a:r>
              <a:rPr lang="pt-BR" dirty="0" smtClean="0"/>
              <a:t> personalizado que será </a:t>
            </a:r>
            <a:r>
              <a:rPr lang="pt-BR" dirty="0" smtClean="0"/>
              <a:t>carregado</a:t>
            </a:r>
          </a:p>
          <a:p>
            <a:pPr>
              <a:buNone/>
            </a:pPr>
            <a:r>
              <a:rPr lang="pt-BR" dirty="0" smtClean="0"/>
              <a:t>em </a:t>
            </a:r>
            <a:r>
              <a:rPr lang="pt-BR" dirty="0" smtClean="0"/>
              <a:t>um roteador e controlará as informações que circulam pela rede. A criação </a:t>
            </a:r>
            <a:r>
              <a:rPr lang="pt-BR" dirty="0" smtClean="0"/>
              <a:t>desse</a:t>
            </a:r>
          </a:p>
          <a:p>
            <a:pPr>
              <a:buNone/>
            </a:pPr>
            <a:r>
              <a:rPr lang="pt-BR" dirty="0" smtClean="0"/>
              <a:t>protocolo </a:t>
            </a:r>
            <a:r>
              <a:rPr lang="pt-BR" dirty="0" smtClean="0"/>
              <a:t>permitirá entender como os dados provenientes da internet são </a:t>
            </a:r>
            <a:r>
              <a:rPr lang="pt-BR" dirty="0" smtClean="0"/>
              <a:t>encaminhados</a:t>
            </a:r>
          </a:p>
          <a:p>
            <a:pPr>
              <a:buNone/>
            </a:pPr>
            <a:r>
              <a:rPr lang="pt-BR" dirty="0" smtClean="0"/>
              <a:t>para </a:t>
            </a:r>
            <a:r>
              <a:rPr lang="pt-BR" dirty="0" smtClean="0"/>
              <a:t>os dispositivos corretos na rede, utilizando uma série de protocolos que controlam </a:t>
            </a:r>
            <a:r>
              <a:rPr lang="pt-BR" dirty="0" smtClean="0"/>
              <a:t>o</a:t>
            </a:r>
          </a:p>
          <a:p>
            <a:pPr>
              <a:buNone/>
            </a:pPr>
            <a:r>
              <a:rPr lang="pt-BR" dirty="0" smtClean="0"/>
              <a:t>Tráfego.</a:t>
            </a:r>
          </a:p>
          <a:p>
            <a:pPr>
              <a:buFont typeface="Wingdings" pitchFamily="2" charset="2"/>
              <a:buChar char="q"/>
            </a:pPr>
            <a:r>
              <a:rPr lang="pt-BR" dirty="0" smtClean="0"/>
              <a:t>JUSTIFICATIVA:</a:t>
            </a:r>
          </a:p>
          <a:p>
            <a:pPr>
              <a:buNone/>
            </a:pPr>
            <a:r>
              <a:rPr lang="pt-BR" dirty="0" smtClean="0"/>
              <a:t>Os protocolos de </a:t>
            </a:r>
            <a:r>
              <a:rPr lang="pt-BR" dirty="0" err="1" smtClean="0"/>
              <a:t>roteamento</a:t>
            </a:r>
            <a:r>
              <a:rPr lang="pt-BR" dirty="0" smtClean="0"/>
              <a:t> são essenciais para a comunicação eficiente em redes de computadores, permitindo que os dados sejam transmitidos de maneira rápida e segura entre dispositivos. Ao desenvolver um </a:t>
            </a:r>
            <a:r>
              <a:rPr lang="pt-BR" dirty="0" smtClean="0"/>
              <a:t>protocolo</a:t>
            </a:r>
          </a:p>
          <a:p>
            <a:pPr>
              <a:buNone/>
            </a:pPr>
            <a:r>
              <a:rPr lang="pt-BR" dirty="0" smtClean="0"/>
              <a:t>de </a:t>
            </a:r>
            <a:r>
              <a:rPr lang="pt-BR" dirty="0" err="1" smtClean="0"/>
              <a:t>roteamento</a:t>
            </a:r>
            <a:r>
              <a:rPr lang="pt-BR" dirty="0" smtClean="0"/>
              <a:t> personalizado, os alunos terão a oportunidade de aplicar conceitos teóricos em um cenário prático, compreendendo melhor o funcionamento dos algoritmos de </a:t>
            </a:r>
            <a:r>
              <a:rPr lang="pt-BR" dirty="0" err="1" smtClean="0"/>
              <a:t>roteamento</a:t>
            </a:r>
            <a:r>
              <a:rPr lang="pt-BR" dirty="0" smtClean="0"/>
              <a:t> e a importância de tabelas </a:t>
            </a:r>
            <a:r>
              <a:rPr lang="pt-BR" dirty="0" smtClean="0"/>
              <a:t>de</a:t>
            </a:r>
          </a:p>
          <a:p>
            <a:pPr>
              <a:buNone/>
            </a:pPr>
            <a:r>
              <a:rPr lang="pt-BR" dirty="0" err="1" smtClean="0"/>
              <a:t>roteamento</a:t>
            </a:r>
            <a:r>
              <a:rPr lang="pt-BR" dirty="0" smtClean="0"/>
              <a:t> </a:t>
            </a:r>
            <a:r>
              <a:rPr lang="pt-BR" dirty="0" smtClean="0"/>
              <a:t>dinâmicas</a:t>
            </a:r>
            <a:r>
              <a:rPr lang="pt-BR" dirty="0" smtClean="0"/>
              <a:t>. </a:t>
            </a:r>
            <a:br>
              <a:rPr lang="pt-BR" dirty="0" smtClean="0"/>
            </a:b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261920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			Descrição do projeto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META: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Ao </a:t>
            </a:r>
            <a:r>
              <a:rPr lang="pt-BR" dirty="0" smtClean="0"/>
              <a:t>final do projeto, espera-se obter um protocolo de </a:t>
            </a:r>
            <a:r>
              <a:rPr lang="pt-BR" dirty="0" err="1" smtClean="0"/>
              <a:t>roteamento</a:t>
            </a:r>
            <a:r>
              <a:rPr lang="pt-BR" dirty="0" smtClean="0"/>
              <a:t> funcional que:</a:t>
            </a:r>
          </a:p>
          <a:p>
            <a:r>
              <a:rPr lang="pt-BR" dirty="0" smtClean="0"/>
              <a:t>Gere caminhos ótimos para a transmissão de dados entre dispositivos.</a:t>
            </a:r>
          </a:p>
          <a:p>
            <a:r>
              <a:rPr lang="pt-BR" dirty="0" smtClean="0"/>
              <a:t>Permita a adição dinâmica de novos dispositivos e conexões à rede.</a:t>
            </a:r>
          </a:p>
          <a:p>
            <a:r>
              <a:rPr lang="pt-BR" dirty="0" smtClean="0"/>
              <a:t>Garanta a identificação única de dados transmitidos.</a:t>
            </a:r>
          </a:p>
          <a:p>
            <a:r>
              <a:rPr lang="pt-BR" dirty="0" smtClean="0"/>
              <a:t>Facilite o envio e a consulta de dados através de um menu interativo.</a:t>
            </a:r>
          </a:p>
          <a:p>
            <a:pPr>
              <a:buFont typeface="Wingdings" pitchFamily="2" charset="2"/>
              <a:buChar char="q"/>
            </a:pPr>
            <a:endParaRPr lang="pt-B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FF4A055-4E9D-4EA7-85B9-C3366CB1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Menu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044CB08-F68E-40D0-8A3C-A1B7B49FD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b="1" dirty="0" smtClean="0"/>
              <a:t>Representação da Rede como um </a:t>
            </a:r>
            <a:r>
              <a:rPr lang="pt-BR" b="1" dirty="0" smtClean="0"/>
              <a:t>Grafo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 smtClean="0"/>
              <a:t>Implementação </a:t>
            </a:r>
            <a:r>
              <a:rPr lang="pt-BR" b="1" dirty="0" smtClean="0"/>
              <a:t>do Algoritmo de </a:t>
            </a:r>
            <a:r>
              <a:rPr lang="pt-BR" b="1" dirty="0" err="1" smtClean="0"/>
              <a:t>Dijkstra</a:t>
            </a:r>
            <a:endParaRPr lang="pt-BR" b="1" dirty="0" smtClean="0"/>
          </a:p>
          <a:p>
            <a:pPr marL="457200" indent="-457200">
              <a:buFont typeface="+mj-lt"/>
              <a:buAutoNum type="arabicPeriod"/>
            </a:pPr>
            <a:r>
              <a:rPr lang="pt-BR" b="1" dirty="0" smtClean="0"/>
              <a:t>Criação </a:t>
            </a:r>
            <a:r>
              <a:rPr lang="pt-BR" b="1" dirty="0" smtClean="0"/>
              <a:t>de uma Tabela de </a:t>
            </a:r>
            <a:r>
              <a:rPr lang="pt-BR" b="1" dirty="0" err="1" smtClean="0"/>
              <a:t>Roteamento</a:t>
            </a:r>
            <a:r>
              <a:rPr lang="pt-BR" b="1" dirty="0" smtClean="0"/>
              <a:t> </a:t>
            </a:r>
            <a:r>
              <a:rPr lang="pt-BR" b="1" dirty="0" smtClean="0"/>
              <a:t>Inteligente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 smtClean="0"/>
              <a:t>Sistema </a:t>
            </a:r>
            <a:r>
              <a:rPr lang="pt-BR" b="1" dirty="0" smtClean="0"/>
              <a:t>de Identificação de Dados usando Tabela </a:t>
            </a:r>
            <a:r>
              <a:rPr lang="pt-BR" b="1" dirty="0" err="1" smtClean="0"/>
              <a:t>Hash</a:t>
            </a:r>
            <a:endParaRPr lang="pt-BR" b="1" dirty="0" smtClean="0"/>
          </a:p>
          <a:p>
            <a:pPr marL="457200" indent="-457200">
              <a:buFont typeface="+mj-lt"/>
              <a:buAutoNum type="arabicPeriod"/>
            </a:pPr>
            <a:r>
              <a:rPr lang="pt-BR" b="1" dirty="0" smtClean="0"/>
              <a:t>Desenvolvimento </a:t>
            </a:r>
            <a:r>
              <a:rPr lang="pt-BR" b="1" dirty="0" smtClean="0"/>
              <a:t>de um Menu de Interação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08617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1DF791-2608-4EC1-A2CF-14449BBA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Funcionalidade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8EF929A-732B-4B38-A0A0-4C5B25FD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b="1" dirty="0" smtClean="0"/>
              <a:t>Representação da Rede como um Grafo</a:t>
            </a:r>
          </a:p>
          <a:p>
            <a:r>
              <a:rPr lang="pt-BR" b="1" dirty="0" smtClean="0"/>
              <a:t>Descrição</a:t>
            </a:r>
            <a:r>
              <a:rPr lang="pt-BR" dirty="0" smtClean="0"/>
              <a:t>: A rede é modelada como um grafo, onde cada nó representa um dispositivo (como computadores, roteadores, etc.) e as arestas representam as conexões entre esses dispositivos.</a:t>
            </a:r>
          </a:p>
          <a:p>
            <a:r>
              <a:rPr lang="pt-BR" b="1" dirty="0" smtClean="0"/>
              <a:t>Detalhamento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Os nós incluem a Internet, o roteador principal e outros dispositivos conectados.</a:t>
            </a:r>
          </a:p>
          <a:p>
            <a:pPr lvl="1"/>
            <a:r>
              <a:rPr lang="pt-BR" dirty="0" smtClean="0"/>
              <a:t>As arestas têm pesos que podem representar a latência ou a largura de banda das conexões.</a:t>
            </a:r>
          </a:p>
          <a:p>
            <a:pPr lvl="1"/>
            <a:r>
              <a:rPr lang="pt-BR" dirty="0" smtClean="0"/>
              <a:t>A estrutura de dados usada pode ser uma lista de adjacência para eficiência.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52466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1DF791-2608-4EC1-A2CF-14449BBA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Funcionalidade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8EF929A-732B-4B38-A0A0-4C5B25FD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pt-BR" b="1" dirty="0" smtClean="0"/>
              <a:t>Implementação do Algoritmo de </a:t>
            </a:r>
            <a:r>
              <a:rPr lang="pt-BR" b="1" dirty="0" err="1" smtClean="0"/>
              <a:t>Dijkstra</a:t>
            </a:r>
            <a:endParaRPr lang="pt-BR" b="1" dirty="0" smtClean="0"/>
          </a:p>
          <a:p>
            <a:r>
              <a:rPr lang="pt-BR" b="1" dirty="0" smtClean="0"/>
              <a:t>Descrição</a:t>
            </a:r>
            <a:r>
              <a:rPr lang="pt-BR" dirty="0" smtClean="0"/>
              <a:t>: O algoritmo de </a:t>
            </a:r>
            <a:r>
              <a:rPr lang="pt-BR" dirty="0" err="1" smtClean="0"/>
              <a:t>Dijkstra</a:t>
            </a:r>
            <a:r>
              <a:rPr lang="pt-BR" dirty="0" smtClean="0"/>
              <a:t> é utilizado para calcular o caminho mais curto entre nós no grafo, assegurando que os dados percorram o caminho ótimo até o destino final.</a:t>
            </a:r>
          </a:p>
          <a:p>
            <a:r>
              <a:rPr lang="pt-BR" b="1" dirty="0" smtClean="0"/>
              <a:t>Detalhamento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O algoritmo inicia a partir de um nó fonte (geralmente o roteador principal) e calcula a menor distância para todos os outros nós.</a:t>
            </a:r>
          </a:p>
          <a:p>
            <a:pPr lvl="1"/>
            <a:r>
              <a:rPr lang="pt-BR" dirty="0" smtClean="0"/>
              <a:t>Utiliza uma fila de prioridade para explorar os nós de forma eficiente.</a:t>
            </a:r>
          </a:p>
          <a:p>
            <a:pPr lvl="1"/>
            <a:r>
              <a:rPr lang="pt-BR" dirty="0" smtClean="0"/>
              <a:t>Atualiza as distâncias dos nós vizinhos com base no peso das arestas.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52466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1DF791-2608-4EC1-A2CF-14449BBA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Funcionalidade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8EF929A-732B-4B38-A0A0-4C5B25FD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pt-BR" b="1" dirty="0" smtClean="0"/>
              <a:t>Criação de uma Tabela de </a:t>
            </a:r>
            <a:r>
              <a:rPr lang="pt-BR" b="1" dirty="0" err="1" smtClean="0"/>
              <a:t>Roteamento</a:t>
            </a:r>
            <a:r>
              <a:rPr lang="pt-BR" b="1" dirty="0" smtClean="0"/>
              <a:t> Inteligente</a:t>
            </a:r>
          </a:p>
          <a:p>
            <a:r>
              <a:rPr lang="pt-BR" b="1" dirty="0" smtClean="0"/>
              <a:t>Descrição</a:t>
            </a:r>
            <a:r>
              <a:rPr lang="pt-BR" dirty="0" smtClean="0"/>
              <a:t>: Uma tabela de </a:t>
            </a:r>
            <a:r>
              <a:rPr lang="pt-BR" dirty="0" err="1" smtClean="0"/>
              <a:t>roteamento</a:t>
            </a:r>
            <a:r>
              <a:rPr lang="pt-BR" dirty="0" smtClean="0"/>
              <a:t> é desenvolvida para armazenar os caminhos mais curtos para cada nó. Esta tabela deve ser dinâmica, permitindo a adição e remoção de nós e arestas.</a:t>
            </a:r>
          </a:p>
          <a:p>
            <a:r>
              <a:rPr lang="pt-BR" b="1" dirty="0" smtClean="0"/>
              <a:t>Detalhamento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A tabela armazena o próximo salto e a distância total para cada destino.</a:t>
            </a:r>
          </a:p>
          <a:p>
            <a:pPr lvl="1"/>
            <a:r>
              <a:rPr lang="pt-BR" dirty="0" smtClean="0"/>
              <a:t>É atualizada automaticamente quando há mudanças na topologia da rede.</a:t>
            </a:r>
          </a:p>
          <a:p>
            <a:pPr lvl="1"/>
            <a:r>
              <a:rPr lang="pt-BR" dirty="0" smtClean="0"/>
              <a:t>Permite rápida consulta para determinar o caminho de </a:t>
            </a:r>
            <a:r>
              <a:rPr lang="pt-BR" dirty="0" err="1" smtClean="0"/>
              <a:t>roteamento</a:t>
            </a:r>
            <a:r>
              <a:rPr lang="pt-B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52466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1DF791-2608-4EC1-A2CF-14449BBA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Funcionalidade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8EF929A-732B-4B38-A0A0-4C5B25FD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pt-BR" b="1" dirty="0" smtClean="0"/>
              <a:t>Sistema de Identificação de Dados usando Tabela </a:t>
            </a:r>
            <a:r>
              <a:rPr lang="pt-BR" b="1" dirty="0" err="1" smtClean="0"/>
              <a:t>Hash</a:t>
            </a:r>
            <a:endParaRPr lang="pt-BR" b="1" dirty="0" smtClean="0"/>
          </a:p>
          <a:p>
            <a:r>
              <a:rPr lang="pt-BR" b="1" dirty="0" smtClean="0"/>
              <a:t>Descrição</a:t>
            </a:r>
            <a:r>
              <a:rPr lang="pt-BR" dirty="0" smtClean="0"/>
              <a:t>: Um sistema que utiliza uma tabela </a:t>
            </a:r>
            <a:r>
              <a:rPr lang="pt-BR" dirty="0" err="1" smtClean="0"/>
              <a:t>Hash</a:t>
            </a:r>
            <a:r>
              <a:rPr lang="pt-BR" dirty="0" smtClean="0"/>
              <a:t> para criar </a:t>
            </a:r>
            <a:r>
              <a:rPr lang="pt-BR" dirty="0" err="1" smtClean="0"/>
              <a:t>IDs</a:t>
            </a:r>
            <a:r>
              <a:rPr lang="pt-BR" dirty="0" smtClean="0"/>
              <a:t> únicos para os dados transmitidos. Esses </a:t>
            </a:r>
            <a:r>
              <a:rPr lang="pt-BR" dirty="0" err="1" smtClean="0"/>
              <a:t>IDs</a:t>
            </a:r>
            <a:r>
              <a:rPr lang="pt-BR" dirty="0" smtClean="0"/>
              <a:t> são gerados com base no conteúdo dos dados e no endereço de destino.</a:t>
            </a:r>
          </a:p>
          <a:p>
            <a:r>
              <a:rPr lang="pt-BR" b="1" dirty="0" smtClean="0"/>
              <a:t>Detalhamento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A função </a:t>
            </a:r>
            <a:r>
              <a:rPr lang="pt-BR" dirty="0" err="1" smtClean="0"/>
              <a:t>hash</a:t>
            </a:r>
            <a:r>
              <a:rPr lang="pt-BR" dirty="0" smtClean="0"/>
              <a:t> (como SHA-256) é utilizada para gerar um ID único.</a:t>
            </a:r>
          </a:p>
          <a:p>
            <a:pPr lvl="1"/>
            <a:r>
              <a:rPr lang="pt-BR" dirty="0" smtClean="0"/>
              <a:t>Os dados e o destino são combinados para garantir unicidade.</a:t>
            </a:r>
          </a:p>
          <a:p>
            <a:pPr lvl="1"/>
            <a:r>
              <a:rPr lang="pt-BR" dirty="0" smtClean="0"/>
              <a:t>A tabela </a:t>
            </a:r>
            <a:r>
              <a:rPr lang="pt-BR" dirty="0" err="1" smtClean="0"/>
              <a:t>Hash</a:t>
            </a:r>
            <a:r>
              <a:rPr lang="pt-BR" dirty="0" smtClean="0"/>
              <a:t> permite armazenamento e recuperação eficientes dos dados.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52466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1DF791-2608-4EC1-A2CF-14449BBA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Funcionalidade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8EF929A-732B-4B38-A0A0-4C5B25FD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pt-BR" b="1" dirty="0" smtClean="0"/>
              <a:t>Desenvolvimento de um Menu de Interação</a:t>
            </a:r>
          </a:p>
          <a:p>
            <a:r>
              <a:rPr lang="pt-BR" b="1" dirty="0" smtClean="0"/>
              <a:t>Descrição</a:t>
            </a:r>
            <a:r>
              <a:rPr lang="pt-BR" dirty="0" smtClean="0"/>
              <a:t>: Um menu interativo que permite aos usuários enviar dados para destinos específicos e consultar dados recebidos.</a:t>
            </a:r>
          </a:p>
          <a:p>
            <a:r>
              <a:rPr lang="pt-BR" b="1" dirty="0" smtClean="0"/>
              <a:t>Detalhamento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O menu oferece opções como enviar dados, consultar dados recebidos, e sair.</a:t>
            </a:r>
          </a:p>
          <a:p>
            <a:pPr lvl="1"/>
            <a:r>
              <a:rPr lang="pt-BR" dirty="0" smtClean="0"/>
              <a:t>A opção de envio permite especificar o conteúdo dos dados e o destino.</a:t>
            </a:r>
          </a:p>
          <a:p>
            <a:pPr lvl="1"/>
            <a:r>
              <a:rPr lang="pt-BR" dirty="0" smtClean="0"/>
              <a:t>A consulta permite verificar quais dados foram recebidos e os detalhes do caminho percorrido.</a:t>
            </a:r>
          </a:p>
          <a:p>
            <a:pPr lvl="1"/>
            <a:r>
              <a:rPr lang="pt-BR" dirty="0" smtClean="0"/>
              <a:t>Utiliza uma interface de linha de comando para interação simples e direta.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52466410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</TotalTime>
  <Words>902</Words>
  <Application>Microsoft Office PowerPoint</Application>
  <PresentationFormat>Personalizar</PresentationFormat>
  <Paragraphs>77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Galeria</vt:lpstr>
      <vt:lpstr>Projeto computacional</vt:lpstr>
      <vt:lpstr>DESCRIÇÃO DO PROJETO </vt:lpstr>
      <vt:lpstr>   Descrição do projeto </vt:lpstr>
      <vt:lpstr>Menu</vt:lpstr>
      <vt:lpstr>Funcionalidade</vt:lpstr>
      <vt:lpstr>Funcionalidade</vt:lpstr>
      <vt:lpstr>Funcionalidade</vt:lpstr>
      <vt:lpstr>Funcionalidade</vt:lpstr>
      <vt:lpstr>Funcionalidade</vt:lpstr>
      <vt:lpstr>Conteúdos abordados</vt:lpstr>
      <vt:lpstr>distribuição do desenvolvimento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Trabalho</dc:title>
  <dc:creator>Marlon Henrique</dc:creator>
  <cp:lastModifiedBy>Pedro Daniel Dourado e Silva</cp:lastModifiedBy>
  <cp:revision>8</cp:revision>
  <dcterms:created xsi:type="dcterms:W3CDTF">2020-09-27T00:09:43Z</dcterms:created>
  <dcterms:modified xsi:type="dcterms:W3CDTF">2024-06-24T20:55:19Z</dcterms:modified>
</cp:coreProperties>
</file>