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34" r:id="rId3"/>
    <p:sldId id="413" r:id="rId4"/>
    <p:sldId id="412" r:id="rId5"/>
    <p:sldId id="414" r:id="rId6"/>
    <p:sldId id="415" r:id="rId7"/>
    <p:sldId id="433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84C"/>
    <a:srgbClr val="726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47"/>
  </p:normalViewPr>
  <p:slideViewPr>
    <p:cSldViewPr snapToGrid="0" snapToObjects="1">
      <p:cViewPr varScale="1">
        <p:scale>
          <a:sx n="149" d="100"/>
          <a:sy n="149" d="100"/>
        </p:scale>
        <p:origin x="5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61F09-C9FA-3E49-9CEE-1B2561B534D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9FDD1-25E3-DB46-9D8B-7DDADF949A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4EAE-C019-41F2-AB12-BE429DCFFD73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6C616-227B-4009-AA55-E487CF853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11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D94FB-DCE7-7341-A83E-3176F044AE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D94FB-DCE7-7341-A83E-3176F044AE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D94FB-DCE7-7341-A83E-3176F044AE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5903" t="-1057" r="6134" b="36481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29961" y="2578100"/>
            <a:ext cx="4032965" cy="1709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67333" y="5637859"/>
            <a:ext cx="1978659" cy="6384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51723" r="26453" b="-22649"/>
          <a:stretch/>
        </p:blipFill>
        <p:spPr>
          <a:xfrm>
            <a:off x="4957398" y="0"/>
            <a:ext cx="7234602" cy="282157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13682" y="1648475"/>
            <a:ext cx="8364638" cy="7053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>
              <a:lnSpc>
                <a:spcPts val="5500"/>
              </a:lnSpc>
              <a:defRPr sz="4800" spc="-26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853267"/>
            <a:ext cx="12191999" cy="228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l="21752" t="7936" b="10116"/>
          <a:stretch/>
        </p:blipFill>
        <p:spPr>
          <a:xfrm>
            <a:off x="0" y="-1"/>
            <a:ext cx="11590321" cy="685800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7888" y="2236366"/>
            <a:ext cx="5141976" cy="238526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3602" y="4045246"/>
            <a:ext cx="1597027" cy="143859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958962" y="5939100"/>
            <a:ext cx="1601666" cy="307777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>
            <a:lvl1pPr>
              <a:lnSpc>
                <a:spcPts val="1200"/>
              </a:lnSpc>
              <a:spcBef>
                <a:spcPts val="0"/>
              </a:spcBef>
              <a:defRPr sz="1000" kern="1000" spc="-30" baseline="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7923-5EE5-9949-A17B-1EB4C2FB7EB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786-2735-4A4E-99AB-C658C1B6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7888" y="1691005"/>
            <a:ext cx="5141976" cy="452691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42938" y="651933"/>
            <a:ext cx="5122862" cy="41433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400799" y="635000"/>
            <a:ext cx="5139267" cy="5588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4000"/>
              </a:lnSpc>
              <a:spcBef>
                <a:spcPts val="0"/>
              </a:spcBef>
              <a:defRPr sz="2300" b="0" i="0" spc="110" baseline="0">
                <a:latin typeface="Barlow ExtraLight" charset="0"/>
                <a:ea typeface="Barlow ExtraLight" charset="0"/>
                <a:cs typeface="Barlow Extra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0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2268" y="1531088"/>
            <a:ext cx="7247466" cy="468895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defRPr sz="3000" spc="-11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51723" r="26453" b="-22649"/>
          <a:stretch/>
        </p:blipFill>
        <p:spPr>
          <a:xfrm>
            <a:off x="4957398" y="0"/>
            <a:ext cx="7234602" cy="282157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84277" y="1648475"/>
            <a:ext cx="7038187" cy="21154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5500"/>
              </a:lnSpc>
              <a:defRPr sz="4800" spc="-26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42938" y="651933"/>
            <a:ext cx="5122862" cy="41433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2573080" y="3965944"/>
            <a:ext cx="7081284" cy="225705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>
              <a:lnSpc>
                <a:spcPts val="2200"/>
              </a:lnSpc>
              <a:spcBef>
                <a:spcPts val="0"/>
              </a:spcBef>
              <a:defRPr sz="1700" b="0" i="0" spc="90" baseline="0">
                <a:latin typeface="Barlow ExtraLight" charset="0"/>
                <a:ea typeface="Barlow ExtraLight" charset="0"/>
                <a:cs typeface="Barlow Extra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25214" t="-4197" r="25831" b="9723"/>
          <a:stretch/>
        </p:blipFill>
        <p:spPr>
          <a:xfrm>
            <a:off x="1" y="2092271"/>
            <a:ext cx="6106332" cy="4765729"/>
          </a:xfrm>
          <a:prstGeom prst="rect">
            <a:avLst/>
          </a:prstGeom>
        </p:spPr>
      </p:pic>
      <p:sp>
        <p:nvSpPr>
          <p:cNvPr id="31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6093600" y="0"/>
            <a:ext cx="60984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7888" y="1691005"/>
            <a:ext cx="4830290" cy="452691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400"/>
              </a:lnSpc>
              <a:defRPr sz="4800" spc="-2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42938" y="651933"/>
            <a:ext cx="5122862" cy="41433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756400" y="1701208"/>
            <a:ext cx="4783666" cy="452179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2200"/>
              </a:lnSpc>
              <a:spcBef>
                <a:spcPts val="0"/>
              </a:spcBef>
              <a:defRPr sz="1700" b="0" i="0" spc="90" baseline="0">
                <a:latin typeface="Barlow ExtraLight" charset="0"/>
                <a:ea typeface="Barlow ExtraLight" charset="0"/>
                <a:cs typeface="Barlow Extra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CF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0803" t="-4196" r="7797" b="-3087"/>
          <a:stretch/>
        </p:blipFill>
        <p:spPr>
          <a:xfrm>
            <a:off x="0" y="1713817"/>
            <a:ext cx="6094325" cy="514418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7888" y="1691006"/>
            <a:ext cx="4830290" cy="1567201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62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42938" y="651933"/>
            <a:ext cx="5122862" cy="414338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756400" y="1701208"/>
            <a:ext cx="4783666" cy="4521791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2200"/>
              </a:lnSpc>
              <a:spcBef>
                <a:spcPts val="0"/>
              </a:spcBef>
              <a:defRPr sz="1700" b="0" i="0" spc="90" baseline="0">
                <a:latin typeface="Barlow ExtraLight" charset="0"/>
                <a:ea typeface="Barlow ExtraLight" charset="0"/>
                <a:cs typeface="Barlow Extra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7063" y="3429000"/>
            <a:ext cx="4833937" cy="280246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spcBef>
                <a:spcPts val="0"/>
              </a:spcBef>
              <a:defRPr sz="3000" spc="-150" baseline="0">
                <a:solidFill>
                  <a:schemeClr val="tx1"/>
                </a:solidFill>
                <a:latin typeface="Draft A" charset="0"/>
                <a:ea typeface="Draft A" charset="0"/>
                <a:cs typeface="Draft A" charset="0"/>
              </a:defRPr>
            </a:lvl1pPr>
            <a:lvl2pPr>
              <a:defRPr>
                <a:latin typeface="Draft A" charset="0"/>
                <a:ea typeface="Draft A" charset="0"/>
                <a:cs typeface="Draft A" charset="0"/>
              </a:defRPr>
            </a:lvl2pPr>
            <a:lvl3pPr>
              <a:defRPr>
                <a:latin typeface="Draft A" charset="0"/>
                <a:ea typeface="Draft A" charset="0"/>
                <a:cs typeface="Draft A" charset="0"/>
              </a:defRPr>
            </a:lvl3pPr>
            <a:lvl4pPr>
              <a:defRPr>
                <a:latin typeface="Draft A" charset="0"/>
                <a:ea typeface="Draft A" charset="0"/>
                <a:cs typeface="Draft A" charset="0"/>
              </a:defRPr>
            </a:lvl4pPr>
            <a:lvl5pPr>
              <a:defRPr>
                <a:latin typeface="Draft A" charset="0"/>
                <a:ea typeface="Draft A" charset="0"/>
                <a:cs typeface="Draft A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70364" y="1371600"/>
            <a:ext cx="8466014" cy="41148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ts val="5500"/>
              </a:lnSpc>
              <a:defRPr sz="4800" spc="-26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5096" t="5677" r="15864" b="3653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59627" y="0"/>
            <a:ext cx="7072746" cy="6858000"/>
          </a:xfrm>
          <a:prstGeom prst="rect">
            <a:avLst/>
          </a:prstGeom>
          <a:solidFill>
            <a:srgbClr val="DCF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26580" y="983457"/>
            <a:ext cx="5738841" cy="1437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5500"/>
              </a:lnSpc>
              <a:defRPr sz="4800" spc="-26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559627" y="2670463"/>
            <a:ext cx="7072746" cy="3553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558374" y="2670463"/>
            <a:ext cx="7073999" cy="35531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5096" t="5677" r="15864" b="3653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26655" y="0"/>
            <a:ext cx="3239289" cy="6858000"/>
          </a:xfrm>
          <a:prstGeom prst="rect">
            <a:avLst/>
          </a:prstGeom>
          <a:solidFill>
            <a:srgbClr val="DCF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6655" y="2670463"/>
            <a:ext cx="3239289" cy="3553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5402" y="2670463"/>
            <a:ext cx="3239863" cy="35531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37552" y="1031278"/>
            <a:ext cx="2615876" cy="12375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2400"/>
              </a:lnSpc>
              <a:defRPr sz="2000" spc="-9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9450" y="0"/>
            <a:ext cx="3239289" cy="6858000"/>
          </a:xfrm>
          <a:prstGeom prst="rect">
            <a:avLst/>
          </a:prstGeom>
          <a:solidFill>
            <a:srgbClr val="DCF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469450" y="2670463"/>
            <a:ext cx="3239289" cy="3553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468197" y="2670463"/>
            <a:ext cx="3239863" cy="35531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23820" y="0"/>
            <a:ext cx="3239289" cy="6858000"/>
          </a:xfrm>
          <a:prstGeom prst="rect">
            <a:avLst/>
          </a:prstGeom>
          <a:solidFill>
            <a:srgbClr val="DCF8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323820" y="2670463"/>
            <a:ext cx="3239289" cy="35536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22567" y="2670463"/>
            <a:ext cx="3239863" cy="35531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8641714" y="1029624"/>
            <a:ext cx="2603500" cy="126206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spc="-90" baseline="0">
                <a:solidFill>
                  <a:schemeClr val="tx1"/>
                </a:solidFill>
                <a:latin typeface="Draft A" charset="0"/>
                <a:ea typeface="Draft A" charset="0"/>
                <a:cs typeface="Draft A" charset="0"/>
              </a:defRPr>
            </a:lvl1pPr>
          </a:lstStyle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4815269" y="1006475"/>
            <a:ext cx="2592388" cy="1273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400"/>
              </a:lnSpc>
              <a:spcBef>
                <a:spcPts val="0"/>
              </a:spcBef>
              <a:defRPr sz="2000" spc="-90" baseline="0">
                <a:solidFill>
                  <a:schemeClr val="tx1"/>
                </a:solidFill>
                <a:latin typeface="Draft A" charset="0"/>
                <a:ea typeface="Draft A" charset="0"/>
                <a:cs typeface="Draft A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6E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3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ts val="6200"/>
        </a:lnSpc>
        <a:spcBef>
          <a:spcPct val="0"/>
        </a:spcBef>
        <a:buNone/>
        <a:defRPr sz="6000" kern="1200" spc="-300">
          <a:solidFill>
            <a:srgbClr val="DCF84C"/>
          </a:solidFill>
          <a:latin typeface="Draft A" charset="0"/>
          <a:ea typeface="Draft A" charset="0"/>
          <a:cs typeface="Draft A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200" b="0" i="0" kern="1200" spc="-20" baseline="0">
          <a:solidFill>
            <a:schemeClr val="bg1"/>
          </a:solidFill>
          <a:latin typeface="Trispace ExtraLight" charset="0"/>
          <a:ea typeface="Trispace ExtraLight" charset="0"/>
          <a:cs typeface="Trispace Extra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16B8E0D-56BB-4F23-91B7-B2E44970899A}"/>
              </a:ext>
            </a:extLst>
          </p:cNvPr>
          <p:cNvSpPr/>
          <p:nvPr/>
        </p:nvSpPr>
        <p:spPr>
          <a:xfrm>
            <a:off x="420523" y="4515729"/>
            <a:ext cx="4477632" cy="1808871"/>
          </a:xfrm>
          <a:prstGeom prst="rect">
            <a:avLst/>
          </a:prstGeom>
          <a:solidFill>
            <a:srgbClr val="DCF84C">
              <a:alpha val="84000"/>
            </a:srgbClr>
          </a:solidFill>
          <a:ln>
            <a:solidFill>
              <a:srgbClr val="DCF84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C9F5E-0BDE-4DFC-9906-5CBC9E483BE1}"/>
              </a:ext>
            </a:extLst>
          </p:cNvPr>
          <p:cNvSpPr txBox="1">
            <a:spLocks/>
          </p:cNvSpPr>
          <p:nvPr/>
        </p:nvSpPr>
        <p:spPr>
          <a:xfrm>
            <a:off x="420523" y="4622173"/>
            <a:ext cx="4477631" cy="138711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pt-BR" sz="1600" b="1" dirty="0">
                <a:latin typeface="Barlow ExtraLight"/>
              </a:rPr>
              <a:t>Relatório Mapa de processos </a:t>
            </a:r>
            <a:r>
              <a:rPr lang="pt-BR" sz="1600" b="1" dirty="0" err="1">
                <a:latin typeface="Barlow ExtraLight"/>
              </a:rPr>
              <a:t>nmCliente</a:t>
            </a:r>
            <a:endParaRPr lang="pt-BR" sz="1600" b="1" dirty="0">
              <a:latin typeface="Barlow ExtraLight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pt-BR" sz="1600" b="1" dirty="0">
                <a:latin typeface="Barlow ExtraLight"/>
              </a:rPr>
              <a:t>Período avaliado de </a:t>
            </a:r>
            <a:r>
              <a:rPr lang="pt-BR" sz="1600" b="1" dirty="0" err="1">
                <a:latin typeface="Barlow ExtraLight"/>
              </a:rPr>
              <a:t>dtInicio</a:t>
            </a:r>
            <a:r>
              <a:rPr lang="pt-BR" sz="1600" b="1" dirty="0">
                <a:latin typeface="Barlow ExtraLight"/>
              </a:rPr>
              <a:t> à </a:t>
            </a:r>
            <a:r>
              <a:rPr lang="pt-BR" sz="1600" b="1" dirty="0" err="1">
                <a:latin typeface="Barlow ExtraLight"/>
              </a:rPr>
              <a:t>dtFim</a:t>
            </a:r>
            <a:r>
              <a:rPr lang="pt-BR" sz="1600" b="1" dirty="0">
                <a:latin typeface="Barlow ExtraLight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pt-BR" sz="1600" b="1" dirty="0">
                <a:latin typeface="Barlow ExtraLight"/>
              </a:rPr>
              <a:t>- </a:t>
            </a:r>
            <a:r>
              <a:rPr lang="pt-BR" sz="1600" b="1" dirty="0" err="1">
                <a:latin typeface="Barlow ExtraLight"/>
              </a:rPr>
              <a:t>qtdeColab</a:t>
            </a:r>
            <a:r>
              <a:rPr lang="pt-BR" sz="1600" b="1" dirty="0">
                <a:latin typeface="Barlow ExtraLight"/>
              </a:rPr>
              <a:t> colaboradores analisados;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pt-BR" sz="1600" b="1" dirty="0">
                <a:latin typeface="Barlow ExtraLight"/>
              </a:rPr>
              <a:t>- </a:t>
            </a:r>
            <a:r>
              <a:rPr lang="pt-BR" sz="1600" b="1" dirty="0" err="1">
                <a:latin typeface="Barlow ExtraLight"/>
              </a:rPr>
              <a:t>qtdeGrupos</a:t>
            </a:r>
            <a:r>
              <a:rPr lang="pt-BR" sz="1600" b="1" dirty="0">
                <a:latin typeface="Barlow ExtraLight"/>
              </a:rPr>
              <a:t> Grupos;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pt-BR" sz="1600" b="1" dirty="0">
                <a:latin typeface="Barlow ExtraLight"/>
              </a:rPr>
              <a:t>- com 40 nós com maior tempo.</a:t>
            </a:r>
            <a:endParaRPr lang="pt-BR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Seta&#10;&#10;Descrição gerada automaticamente com confiança baixa">
            <a:extLst>
              <a:ext uri="{FF2B5EF4-FFF2-40B4-BE49-F238E27FC236}">
                <a16:creationId xmlns:a16="http://schemas.microsoft.com/office/drawing/2014/main" id="{CCB3DC55-5D84-4FE2-9519-9B0BA8B8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209132" y="6538"/>
            <a:ext cx="11834296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A43B3A7-5C44-40E3-8942-909962C5117E}"/>
              </a:ext>
            </a:extLst>
          </p:cNvPr>
          <p:cNvSpPr/>
          <p:nvPr/>
        </p:nvSpPr>
        <p:spPr>
          <a:xfrm>
            <a:off x="6274190" y="2533047"/>
            <a:ext cx="5917809" cy="2067951"/>
          </a:xfrm>
          <a:prstGeom prst="rect">
            <a:avLst/>
          </a:prstGeom>
          <a:solidFill>
            <a:srgbClr val="DCF84C">
              <a:alpha val="84000"/>
            </a:srgbClr>
          </a:solidFill>
          <a:ln>
            <a:solidFill>
              <a:srgbClr val="DCF84C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ACCC1D-A6F4-44E7-AF39-B6426B5F31C4}"/>
              </a:ext>
            </a:extLst>
          </p:cNvPr>
          <p:cNvSpPr/>
          <p:nvPr/>
        </p:nvSpPr>
        <p:spPr>
          <a:xfrm>
            <a:off x="7888" y="0"/>
            <a:ext cx="627419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21F44FE-870E-45FA-8BD3-2C068CF7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604" y="6368102"/>
            <a:ext cx="2581959" cy="2512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5F41B-D0AA-4A2E-9919-170C01C8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32" y="0"/>
            <a:ext cx="6072944" cy="19561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DFCCE3-5B77-40D3-A953-4DE364804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56" y="4242967"/>
            <a:ext cx="2477658" cy="261050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B18B7F4-C706-4763-AFE8-865F4AAD7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32" y="1962660"/>
            <a:ext cx="5861835" cy="22938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E30EA04-D833-43CA-804E-16B1C32F9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577" y="4270622"/>
            <a:ext cx="2152889" cy="258737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A24B5D0-EA3E-4BC5-8638-C8F61CB26E8C}"/>
              </a:ext>
            </a:extLst>
          </p:cNvPr>
          <p:cNvSpPr/>
          <p:nvPr/>
        </p:nvSpPr>
        <p:spPr>
          <a:xfrm>
            <a:off x="6444343" y="1874564"/>
            <a:ext cx="5651220" cy="58281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pt-BR" sz="3733" b="1" dirty="0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1333B6-B264-4886-A62E-23782674C332}"/>
              </a:ext>
            </a:extLst>
          </p:cNvPr>
          <p:cNvSpPr/>
          <p:nvPr/>
        </p:nvSpPr>
        <p:spPr>
          <a:xfrm>
            <a:off x="6444343" y="1291871"/>
            <a:ext cx="5651220" cy="538592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pt-BR" sz="3733" b="1" dirty="0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651D1A2-D388-47C3-93D0-2E46D45A310C}"/>
              </a:ext>
            </a:extLst>
          </p:cNvPr>
          <p:cNvSpPr/>
          <p:nvPr/>
        </p:nvSpPr>
        <p:spPr>
          <a:xfrm>
            <a:off x="6444343" y="1277623"/>
            <a:ext cx="5651220" cy="538591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en-US" sz="3733" b="1" dirty="0">
                <a:latin typeface="Barlow ExtraLight"/>
              </a:rPr>
              <a:t>Geral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20E8FFA-FC3B-4CD5-8079-4DB0C441E962}"/>
              </a:ext>
            </a:extLst>
          </p:cNvPr>
          <p:cNvSpPr txBox="1">
            <a:spLocks/>
          </p:cNvSpPr>
          <p:nvPr/>
        </p:nvSpPr>
        <p:spPr>
          <a:xfrm>
            <a:off x="6453028" y="2752089"/>
            <a:ext cx="5642535" cy="17099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Tx/>
              <a:buNone/>
              <a:defRPr sz="1700" b="0" i="0" kern="1200" spc="90" baseline="0">
                <a:solidFill>
                  <a:schemeClr val="bg1"/>
                </a:solidFill>
                <a:latin typeface="Barlow ExtraLight" charset="0"/>
                <a:ea typeface="Barlow ExtraLight" charset="0"/>
                <a:cs typeface="Barlow Extra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pt-BR" sz="1600" b="1" dirty="0">
                <a:solidFill>
                  <a:schemeClr val="tx1"/>
                </a:solidFill>
              </a:rPr>
              <a:t>&gt; Média de [</a:t>
            </a:r>
            <a:r>
              <a:rPr lang="pt-BR" sz="1600" b="1" dirty="0" err="1">
                <a:solidFill>
                  <a:schemeClr val="tx1"/>
                </a:solidFill>
              </a:rPr>
              <a:t>diario</a:t>
            </a:r>
            <a:r>
              <a:rPr lang="pt-BR" sz="1600" b="1">
                <a:solidFill>
                  <a:schemeClr val="tx1"/>
                </a:solidFill>
              </a:rPr>
              <a:t>] horas </a:t>
            </a:r>
            <a:r>
              <a:rPr lang="pt-BR" sz="1600" b="1" dirty="0">
                <a:solidFill>
                  <a:schemeClr val="tx1"/>
                </a:solidFill>
              </a:rPr>
              <a:t>por dia;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pt-BR" sz="1600" b="1" dirty="0">
                <a:solidFill>
                  <a:schemeClr val="tx1"/>
                </a:solidFill>
              </a:rPr>
              <a:t>&gt; + de [horas] horas coletadas;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pt-BR" sz="1600" b="1" dirty="0">
                <a:solidFill>
                  <a:schemeClr val="tx1"/>
                </a:solidFill>
              </a:rPr>
              <a:t>&gt; Maior tempo gasto com serviços Web, Excel e </a:t>
            </a:r>
            <a:r>
              <a:rPr lang="pt-BR" sz="1600" b="1" dirty="0" err="1">
                <a:solidFill>
                  <a:schemeClr val="tx1"/>
                </a:solidFill>
              </a:rPr>
              <a:t>Teams</a:t>
            </a:r>
            <a:r>
              <a:rPr lang="pt-BR" sz="16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pt-BR" sz="1600" b="1" dirty="0">
                <a:solidFill>
                  <a:schemeClr val="tx1"/>
                </a:solidFill>
              </a:rPr>
              <a:t>&gt; Distribuição de ocupação equilibrado, com uso estendido fora do expediente tradicional.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95381230-DE3A-4033-8997-0E4B0FB88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3311" y="116617"/>
            <a:ext cx="1412520" cy="6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2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Seta&#10;&#10;Descrição gerada automaticamente com confiança baixa">
            <a:extLst>
              <a:ext uri="{FF2B5EF4-FFF2-40B4-BE49-F238E27FC236}">
                <a16:creationId xmlns:a16="http://schemas.microsoft.com/office/drawing/2014/main" id="{E66FDD83-9615-469E-9C5E-6973369A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" y="-27516"/>
            <a:ext cx="11834296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4F72887-C930-4572-AAE7-51458B358A7B}"/>
              </a:ext>
            </a:extLst>
          </p:cNvPr>
          <p:cNvSpPr/>
          <p:nvPr/>
        </p:nvSpPr>
        <p:spPr>
          <a:xfrm>
            <a:off x="0" y="759655"/>
            <a:ext cx="12192000" cy="6098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B7448B-FD23-4653-A377-4EE9DF8C3A26}"/>
              </a:ext>
            </a:extLst>
          </p:cNvPr>
          <p:cNvSpPr/>
          <p:nvPr/>
        </p:nvSpPr>
        <p:spPr>
          <a:xfrm>
            <a:off x="136439" y="675054"/>
            <a:ext cx="4860728" cy="58281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pt-BR" sz="3733" b="1" dirty="0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66F6167-26A9-41B5-BDA5-B10FEEE43BEB}"/>
              </a:ext>
            </a:extLst>
          </p:cNvPr>
          <p:cNvSpPr/>
          <p:nvPr/>
        </p:nvSpPr>
        <p:spPr>
          <a:xfrm>
            <a:off x="136439" y="27516"/>
            <a:ext cx="4860728" cy="616138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pt-BR" sz="3733" b="1" dirty="0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B38A440-05DA-4615-B1A2-8C9243F5EA23}"/>
              </a:ext>
            </a:extLst>
          </p:cNvPr>
          <p:cNvSpPr/>
          <p:nvPr/>
        </p:nvSpPr>
        <p:spPr>
          <a:xfrm>
            <a:off x="116169" y="40013"/>
            <a:ext cx="4880998" cy="603641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 anchor="ctr"/>
          <a:lstStyle/>
          <a:p>
            <a:pPr algn="ctr" defTabSz="609570">
              <a:defRPr/>
            </a:pPr>
            <a:r>
              <a:rPr lang="en-US" sz="3000" b="1" dirty="0" err="1">
                <a:latin typeface="Barlow ExtraLight"/>
              </a:rPr>
              <a:t>nmGrupo</a:t>
            </a:r>
            <a:endParaRPr lang="en-US" sz="3000" b="1" dirty="0">
              <a:latin typeface="Barlow ExtraLight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7E5151C-0F3D-4D1F-9C4F-86A9366D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311" y="116617"/>
            <a:ext cx="1412520" cy="6161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D41BB7-FA96-49A4-9D0E-BCAB001B59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18010" y="781959"/>
            <a:ext cx="8084634" cy="60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eta&#10;&#10;Descrição gerada automaticamente com confiança baixa">
            <a:extLst>
              <a:ext uri="{FF2B5EF4-FFF2-40B4-BE49-F238E27FC236}">
                <a16:creationId xmlns:a16="http://schemas.microsoft.com/office/drawing/2014/main" id="{A950047E-866A-4C94-BBBD-3CC44F2374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187315" y="85262"/>
            <a:ext cx="11834296" cy="68580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B8CCF5BB-CA4A-4CB6-A1E7-04D2856136FD}"/>
              </a:ext>
            </a:extLst>
          </p:cNvPr>
          <p:cNvSpPr/>
          <p:nvPr/>
        </p:nvSpPr>
        <p:spPr>
          <a:xfrm>
            <a:off x="66548" y="804862"/>
            <a:ext cx="4796662" cy="71535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pt-BR" sz="3733" b="1" dirty="0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44C613B-3891-4B72-84F6-A03147B14241}"/>
              </a:ext>
            </a:extLst>
          </p:cNvPr>
          <p:cNvSpPr/>
          <p:nvPr/>
        </p:nvSpPr>
        <p:spPr>
          <a:xfrm>
            <a:off x="66548" y="75574"/>
            <a:ext cx="4796662" cy="698441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pt-BR" sz="3733" b="1" dirty="0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6495DFB2-3514-45D4-B41B-9B8B5C1DA9C6}"/>
              </a:ext>
            </a:extLst>
          </p:cNvPr>
          <p:cNvSpPr/>
          <p:nvPr/>
        </p:nvSpPr>
        <p:spPr>
          <a:xfrm>
            <a:off x="545019" y="2879113"/>
            <a:ext cx="2743200" cy="914400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3733" b="1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EC28D49C-9A0F-4467-BB43-A718180E6ABD}"/>
              </a:ext>
            </a:extLst>
          </p:cNvPr>
          <p:cNvSpPr/>
          <p:nvPr/>
        </p:nvSpPr>
        <p:spPr>
          <a:xfrm>
            <a:off x="4507419" y="2864507"/>
            <a:ext cx="2743200" cy="914400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r>
              <a:rPr lang="en-US" sz="3733" b="1" dirty="0">
                <a:solidFill>
                  <a:schemeClr val="tx1"/>
                </a:solidFill>
                <a:latin typeface="Barlow ExtraLight"/>
              </a:rPr>
              <a:t>00K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543CF9B9-7B5E-4C8F-BCED-2999249559A6}"/>
              </a:ext>
            </a:extLst>
          </p:cNvPr>
          <p:cNvSpPr/>
          <p:nvPr/>
        </p:nvSpPr>
        <p:spPr>
          <a:xfrm>
            <a:off x="8368219" y="2879113"/>
            <a:ext cx="2743200" cy="914400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r>
              <a:rPr lang="en-US" sz="3733" b="1" dirty="0" err="1">
                <a:solidFill>
                  <a:schemeClr val="tx1"/>
                </a:solidFill>
                <a:latin typeface="Barlow ExtraLight"/>
              </a:rPr>
              <a:t>qtde</a:t>
            </a:r>
            <a:endParaRPr lang="en-US" sz="3733" b="1" dirty="0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F89CA4D2-0C99-4DCF-AD4B-0135704F365F}"/>
              </a:ext>
            </a:extLst>
          </p:cNvPr>
          <p:cNvSpPr/>
          <p:nvPr/>
        </p:nvSpPr>
        <p:spPr>
          <a:xfrm>
            <a:off x="545019" y="1050313"/>
            <a:ext cx="2743200" cy="7112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bg-BG" sz="3200" b="1" dirty="0">
                <a:solidFill>
                  <a:schemeClr val="bg1"/>
                </a:solidFill>
                <a:latin typeface="Trebuchet MS"/>
                <a:cs typeface="Trebuchet MS"/>
              </a:rPr>
              <a:t>Tempo</a:t>
            </a:r>
            <a:endParaRPr lang="en-US" sz="3733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4BF14E4B-F94A-4554-BD1D-A7015445EDA2}"/>
              </a:ext>
            </a:extLst>
          </p:cNvPr>
          <p:cNvSpPr/>
          <p:nvPr/>
        </p:nvSpPr>
        <p:spPr>
          <a:xfrm>
            <a:off x="4507419" y="1050313"/>
            <a:ext cx="2743200" cy="7112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bg-BG" sz="3200" b="1" dirty="0">
                <a:solidFill>
                  <a:schemeClr val="bg1"/>
                </a:solidFill>
                <a:latin typeface="Trebuchet MS"/>
                <a:cs typeface="Trebuchet MS"/>
              </a:rPr>
              <a:t>Interações</a:t>
            </a:r>
            <a:endParaRPr lang="en-US" sz="3733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17611C44-FC0F-496C-AA26-5216FDDFA111}"/>
              </a:ext>
            </a:extLst>
          </p:cNvPr>
          <p:cNvSpPr/>
          <p:nvPr/>
        </p:nvSpPr>
        <p:spPr>
          <a:xfrm>
            <a:off x="8368219" y="1050313"/>
            <a:ext cx="2743200" cy="6096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bg-BG" sz="3200" b="1" dirty="0">
                <a:solidFill>
                  <a:schemeClr val="bg1"/>
                </a:solidFill>
                <a:latin typeface="Trebuchet MS"/>
                <a:cs typeface="Trebuchet MS"/>
              </a:rPr>
              <a:t>Headcounts</a:t>
            </a:r>
            <a:endParaRPr lang="en-US" sz="3733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05540749-4A7E-4735-A533-D097B7B96B3D}"/>
              </a:ext>
            </a:extLst>
          </p:cNvPr>
          <p:cNvSpPr/>
          <p:nvPr/>
        </p:nvSpPr>
        <p:spPr>
          <a:xfrm>
            <a:off x="545019" y="3082313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pt-BR" sz="3733" b="1" dirty="0">
                <a:latin typeface="Barlow ExtraLight"/>
                <a:cs typeface="Trebuchet MS"/>
              </a:rPr>
              <a:t>000h</a:t>
            </a:r>
            <a:endParaRPr lang="en-US" sz="3733" b="1" dirty="0">
              <a:latin typeface="Barlow ExtraLight"/>
              <a:cs typeface="Trebuchet MS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DB45E02F-BC02-4EF4-BC43-4C9D8E00BCD2}"/>
              </a:ext>
            </a:extLst>
          </p:cNvPr>
          <p:cNvSpPr/>
          <p:nvPr/>
        </p:nvSpPr>
        <p:spPr>
          <a:xfrm>
            <a:off x="4456621" y="3365799"/>
            <a:ext cx="2743199" cy="5080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lang="en-US" sz="3733" b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D97CF847-8BA4-4C54-A715-57F83CEA4FB3}"/>
              </a:ext>
            </a:extLst>
          </p:cNvPr>
          <p:cNvSpPr/>
          <p:nvPr/>
        </p:nvSpPr>
        <p:spPr>
          <a:xfrm>
            <a:off x="8520619" y="3590313"/>
            <a:ext cx="2540000" cy="6096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lang="en-US" sz="3733" b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D66383A9-523C-43A3-9DE7-F34D8ECF640D}"/>
              </a:ext>
            </a:extLst>
          </p:cNvPr>
          <p:cNvSpPr/>
          <p:nvPr/>
        </p:nvSpPr>
        <p:spPr>
          <a:xfrm>
            <a:off x="8622219" y="4809513"/>
            <a:ext cx="2540000" cy="7112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lang="en-US" sz="3733" b="1">
              <a:solidFill>
                <a:prstClr val="white">
                  <a:lumMod val="65000"/>
                </a:prstClr>
              </a:solidFill>
              <a:latin typeface="Trebuchet MS"/>
              <a:cs typeface="Trebuchet MS"/>
            </a:endParaRPr>
          </a:p>
        </p:txBody>
      </p:sp>
      <p:pic>
        <p:nvPicPr>
          <p:cNvPr id="30" name="Picture 30">
            <a:extLst>
              <a:ext uri="{FF2B5EF4-FFF2-40B4-BE49-F238E27FC236}">
                <a16:creationId xmlns:a16="http://schemas.microsoft.com/office/drawing/2014/main" id="{23A8E4CE-4035-47BE-AB0E-9CFEA3A25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15" y="1602542"/>
            <a:ext cx="1117600" cy="1117600"/>
          </a:xfrm>
          <a:prstGeom prst="rect">
            <a:avLst/>
          </a:prstGeom>
        </p:spPr>
      </p:pic>
      <p:pic>
        <p:nvPicPr>
          <p:cNvPr id="31" name="Picture 1">
            <a:extLst>
              <a:ext uri="{FF2B5EF4-FFF2-40B4-BE49-F238E27FC236}">
                <a16:creationId xmlns:a16="http://schemas.microsoft.com/office/drawing/2014/main" id="{64DA174A-7FDD-4E16-81D4-A9910530B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019" y="1558313"/>
            <a:ext cx="1219200" cy="1219200"/>
          </a:xfrm>
          <a:prstGeom prst="rect">
            <a:avLst/>
          </a:prstGeom>
        </p:spPr>
      </p:pic>
      <p:cxnSp>
        <p:nvCxnSpPr>
          <p:cNvPr id="32" name="Elbow Connector 24">
            <a:extLst>
              <a:ext uri="{FF2B5EF4-FFF2-40B4-BE49-F238E27FC236}">
                <a16:creationId xmlns:a16="http://schemas.microsoft.com/office/drawing/2014/main" id="{DBFCD383-0622-48DA-9BBB-02080D78EC6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3288219" y="3321707"/>
            <a:ext cx="1219200" cy="14607"/>
          </a:xfrm>
          <a:prstGeom prst="bentConnector3">
            <a:avLst>
              <a:gd name="adj1" fmla="val 50000"/>
            </a:avLst>
          </a:prstGeom>
          <a:ln w="19050">
            <a:solidFill>
              <a:srgbClr val="FE7933"/>
            </a:solidFill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3">
            <a:extLst>
              <a:ext uri="{FF2B5EF4-FFF2-40B4-BE49-F238E27FC236}">
                <a16:creationId xmlns:a16="http://schemas.microsoft.com/office/drawing/2014/main" id="{2A2C5AE7-BCF6-4056-B49B-91F13612E83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7250619" y="3321707"/>
            <a:ext cx="1117600" cy="14607"/>
          </a:xfrm>
          <a:prstGeom prst="bentConnector3">
            <a:avLst>
              <a:gd name="adj1" fmla="val 50000"/>
            </a:avLst>
          </a:prstGeom>
          <a:ln w="19050">
            <a:solidFill>
              <a:srgbClr val="FE7933"/>
            </a:solidFill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Elbow Connector 24">
            <a:extLst>
              <a:ext uri="{FF2B5EF4-FFF2-40B4-BE49-F238E27FC236}">
                <a16:creationId xmlns:a16="http://schemas.microsoft.com/office/drawing/2014/main" id="{7B8D1BB0-EFBF-4500-A60E-40FA2B2A2B51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365274" y="3590313"/>
            <a:ext cx="1154619" cy="747394"/>
          </a:xfrm>
          <a:prstGeom prst="bentConnector3">
            <a:avLst>
              <a:gd name="adj1" fmla="val 50000"/>
            </a:avLst>
          </a:prstGeom>
          <a:ln w="19050">
            <a:solidFill>
              <a:srgbClr val="FE7933"/>
            </a:solidFill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24">
            <a:extLst>
              <a:ext uri="{FF2B5EF4-FFF2-40B4-BE49-F238E27FC236}">
                <a16:creationId xmlns:a16="http://schemas.microsoft.com/office/drawing/2014/main" id="{AF385C42-F79D-4118-9D8D-A3294DC99103}"/>
              </a:ext>
            </a:extLst>
          </p:cNvPr>
          <p:cNvCxnSpPr>
            <a:cxnSpLocks/>
          </p:cNvCxnSpPr>
          <p:nvPr/>
        </p:nvCxnSpPr>
        <p:spPr>
          <a:xfrm flipV="1">
            <a:off x="6383816" y="5186144"/>
            <a:ext cx="749024" cy="723171"/>
          </a:xfrm>
          <a:prstGeom prst="bentConnector3">
            <a:avLst>
              <a:gd name="adj1" fmla="val 50000"/>
            </a:avLst>
          </a:prstGeom>
          <a:ln w="19050">
            <a:solidFill>
              <a:srgbClr val="FE7933"/>
            </a:solidFill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bject 4">
            <a:extLst>
              <a:ext uri="{FF2B5EF4-FFF2-40B4-BE49-F238E27FC236}">
                <a16:creationId xmlns:a16="http://schemas.microsoft.com/office/drawing/2014/main" id="{8E22164B-3D36-4FA1-8F92-DA1A17090C2D}"/>
              </a:ext>
            </a:extLst>
          </p:cNvPr>
          <p:cNvSpPr/>
          <p:nvPr/>
        </p:nvSpPr>
        <p:spPr>
          <a:xfrm>
            <a:off x="66548" y="75575"/>
            <a:ext cx="4796661" cy="729288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 anchor="ctr"/>
          <a:lstStyle/>
          <a:p>
            <a:pPr algn="ctr" defTabSz="609570">
              <a:defRPr/>
            </a:pPr>
            <a:r>
              <a:rPr lang="en-US" sz="3000" b="1" dirty="0" err="1">
                <a:latin typeface="Barlow ExtraLight"/>
              </a:rPr>
              <a:t>nmGrupo</a:t>
            </a:r>
            <a:endParaRPr lang="en-US" sz="3000" b="1" dirty="0">
              <a:latin typeface="Barlow ExtraLight"/>
            </a:endParaRPr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BD52CEFF-5E28-4F69-B3F0-72F669EFB212}"/>
              </a:ext>
            </a:extLst>
          </p:cNvPr>
          <p:cNvSpPr/>
          <p:nvPr/>
        </p:nvSpPr>
        <p:spPr>
          <a:xfrm>
            <a:off x="4519893" y="4047513"/>
            <a:ext cx="2053039" cy="580387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r>
              <a:rPr lang="en-US" sz="2500" b="1" dirty="0">
                <a:solidFill>
                  <a:schemeClr val="tx1"/>
                </a:solidFill>
                <a:latin typeface="Barlow ExtraLight"/>
              </a:rPr>
              <a:t>99.9% Tempo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C0E97B68-1F22-405E-B909-FDAA12A10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6812" y="179808"/>
            <a:ext cx="1530814" cy="667738"/>
          </a:xfrm>
          <a:prstGeom prst="rect">
            <a:avLst/>
          </a:prstGeom>
        </p:spPr>
      </p:pic>
      <p:pic>
        <p:nvPicPr>
          <p:cNvPr id="36" name="Picture 28">
            <a:extLst>
              <a:ext uri="{FF2B5EF4-FFF2-40B4-BE49-F238E27FC236}">
                <a16:creationId xmlns:a16="http://schemas.microsoft.com/office/drawing/2014/main" id="{4C0616A2-65A1-4F4B-9537-093EA0E46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081" y="1600027"/>
            <a:ext cx="1041400" cy="1041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2AE8DD8-8BAA-4565-A599-12135ED38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1891" y="6368102"/>
            <a:ext cx="2581959" cy="251227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E43BD6D1-6B1E-4C2F-B337-00D4678F7A16}"/>
              </a:ext>
            </a:extLst>
          </p:cNvPr>
          <p:cNvSpPr/>
          <p:nvPr/>
        </p:nvSpPr>
        <p:spPr>
          <a:xfrm>
            <a:off x="4288949" y="5489674"/>
            <a:ext cx="2053039" cy="1073116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r>
              <a:rPr lang="en-US" sz="2667" b="1" dirty="0">
                <a:solidFill>
                  <a:schemeClr val="tx1"/>
                </a:solidFill>
                <a:latin typeface="Barlow ExtraLight"/>
              </a:rPr>
              <a:t>00%Tempo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7BE0DC38-7509-4E24-8D23-354B4C11B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91409"/>
              </p:ext>
            </p:extLst>
          </p:nvPr>
        </p:nvGraphicFramePr>
        <p:xfrm>
          <a:off x="7089442" y="4414332"/>
          <a:ext cx="4192653" cy="15367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442116">
                  <a:extLst>
                    <a:ext uri="{9D8B030D-6E8A-4147-A177-3AD203B41FA5}">
                      <a16:colId xmlns:a16="http://schemas.microsoft.com/office/drawing/2014/main" val="32932685"/>
                    </a:ext>
                  </a:extLst>
                </a:gridCol>
                <a:gridCol w="801513">
                  <a:extLst>
                    <a:ext uri="{9D8B030D-6E8A-4147-A177-3AD203B41FA5}">
                      <a16:colId xmlns:a16="http://schemas.microsoft.com/office/drawing/2014/main" val="2728550376"/>
                    </a:ext>
                  </a:extLst>
                </a:gridCol>
                <a:gridCol w="949024">
                  <a:extLst>
                    <a:ext uri="{9D8B030D-6E8A-4147-A177-3AD203B41FA5}">
                      <a16:colId xmlns:a16="http://schemas.microsoft.com/office/drawing/2014/main" val="173327089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Processo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ctr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Horas</a:t>
                      </a:r>
                      <a:endParaRPr lang="pt-BR" sz="15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ctr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%Teclado</a:t>
                      </a:r>
                    </a:p>
                  </a:txBody>
                  <a:tcPr marL="12700" marR="12700" marT="12700" marB="0" anchor="ctr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3297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Processo00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8001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Processo00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85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Processo00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425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Processo00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7476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Processo00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84064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747BAFD9-6091-4E0B-920C-D03A10A746F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45019" y="3912516"/>
            <a:ext cx="2743200" cy="25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5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eta&#10;&#10;Descrição gerada automaticamente com confiança baixa">
            <a:extLst>
              <a:ext uri="{FF2B5EF4-FFF2-40B4-BE49-F238E27FC236}">
                <a16:creationId xmlns:a16="http://schemas.microsoft.com/office/drawing/2014/main" id="{A950047E-866A-4C94-BBBD-3CC44F2374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187315" y="85262"/>
            <a:ext cx="11834296" cy="6858000"/>
          </a:xfrm>
          <a:prstGeom prst="rect">
            <a:avLst/>
          </a:prstGeom>
        </p:spPr>
      </p:pic>
      <p:sp>
        <p:nvSpPr>
          <p:cNvPr id="26" name="object 4">
            <a:extLst>
              <a:ext uri="{FF2B5EF4-FFF2-40B4-BE49-F238E27FC236}">
                <a16:creationId xmlns:a16="http://schemas.microsoft.com/office/drawing/2014/main" id="{DB45E02F-BC02-4EF4-BC43-4C9D8E00BCD2}"/>
              </a:ext>
            </a:extLst>
          </p:cNvPr>
          <p:cNvSpPr/>
          <p:nvPr/>
        </p:nvSpPr>
        <p:spPr>
          <a:xfrm>
            <a:off x="4456621" y="3140393"/>
            <a:ext cx="2743199" cy="5080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lang="en-US" sz="3733" b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D97CF847-8BA4-4C54-A715-57F83CEA4FB3}"/>
              </a:ext>
            </a:extLst>
          </p:cNvPr>
          <p:cNvSpPr/>
          <p:nvPr/>
        </p:nvSpPr>
        <p:spPr>
          <a:xfrm>
            <a:off x="8520619" y="3590313"/>
            <a:ext cx="2540000" cy="6096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lang="en-US" sz="3733" b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D66383A9-523C-43A3-9DE7-F34D8ECF640D}"/>
              </a:ext>
            </a:extLst>
          </p:cNvPr>
          <p:cNvSpPr/>
          <p:nvPr/>
        </p:nvSpPr>
        <p:spPr>
          <a:xfrm>
            <a:off x="8622219" y="4809513"/>
            <a:ext cx="2540000" cy="7112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lang="en-US" sz="3733" b="1">
              <a:solidFill>
                <a:prstClr val="white">
                  <a:lumMod val="65000"/>
                </a:prstClr>
              </a:solidFill>
              <a:latin typeface="Trebuchet MS"/>
              <a:cs typeface="Trebuchet MS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C0E97B68-1F22-405E-B909-FDAA12A10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812" y="179808"/>
            <a:ext cx="1530814" cy="6677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2AE8DD8-8BAA-4565-A599-12135ED38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1891" y="6368102"/>
            <a:ext cx="2581959" cy="251227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id="{3EE324FC-FF98-4E60-8CBC-586BE60B6F33}"/>
              </a:ext>
            </a:extLst>
          </p:cNvPr>
          <p:cNvSpPr/>
          <p:nvPr/>
        </p:nvSpPr>
        <p:spPr>
          <a:xfrm>
            <a:off x="8887792" y="1577758"/>
            <a:ext cx="2540000" cy="7112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lang="en-US" sz="3733" b="1">
              <a:solidFill>
                <a:prstClr val="white">
                  <a:lumMod val="65000"/>
                </a:prstClr>
              </a:solidFill>
              <a:latin typeface="Trebuchet MS"/>
              <a:cs typeface="Trebuchet MS"/>
            </a:endParaRPr>
          </a:p>
        </p:txBody>
      </p:sp>
      <p:sp>
        <p:nvSpPr>
          <p:cNvPr id="40" name="Seta: Curva para Baixo 39">
            <a:extLst>
              <a:ext uri="{FF2B5EF4-FFF2-40B4-BE49-F238E27FC236}">
                <a16:creationId xmlns:a16="http://schemas.microsoft.com/office/drawing/2014/main" id="{CB8B481B-7E8C-4525-BD1A-F225939F528C}"/>
              </a:ext>
            </a:extLst>
          </p:cNvPr>
          <p:cNvSpPr/>
          <p:nvPr/>
        </p:nvSpPr>
        <p:spPr>
          <a:xfrm>
            <a:off x="5189887" y="1042081"/>
            <a:ext cx="2458279" cy="793800"/>
          </a:xfrm>
          <a:prstGeom prst="curvedDownArrow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41" name="Seta: Curva para Baixo 40">
            <a:extLst>
              <a:ext uri="{FF2B5EF4-FFF2-40B4-BE49-F238E27FC236}">
                <a16:creationId xmlns:a16="http://schemas.microsoft.com/office/drawing/2014/main" id="{89EEE0B9-AFDB-4312-ABE2-8A5CED9A279F}"/>
              </a:ext>
            </a:extLst>
          </p:cNvPr>
          <p:cNvSpPr/>
          <p:nvPr/>
        </p:nvSpPr>
        <p:spPr>
          <a:xfrm rot="10800000">
            <a:off x="5124218" y="2962733"/>
            <a:ext cx="2458279" cy="652245"/>
          </a:xfrm>
          <a:prstGeom prst="curvedDownArrow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42" name="Elbow Connector 6">
            <a:extLst>
              <a:ext uri="{FF2B5EF4-FFF2-40B4-BE49-F238E27FC236}">
                <a16:creationId xmlns:a16="http://schemas.microsoft.com/office/drawing/2014/main" id="{C5AADC41-6A52-4037-9026-9B303E512A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1304" y="1621611"/>
            <a:ext cx="682485" cy="3"/>
          </a:xfrm>
          <a:prstGeom prst="bentConnector3">
            <a:avLst>
              <a:gd name="adj1" fmla="val 50000"/>
            </a:avLst>
          </a:prstGeom>
          <a:ln w="19050"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Elbow Connector 6">
            <a:extLst>
              <a:ext uri="{FF2B5EF4-FFF2-40B4-BE49-F238E27FC236}">
                <a16:creationId xmlns:a16="http://schemas.microsoft.com/office/drawing/2014/main" id="{57820214-9005-4E51-ACF3-D2E52DD97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96400" y="1569754"/>
            <a:ext cx="682485" cy="3"/>
          </a:xfrm>
          <a:prstGeom prst="bentConnector3">
            <a:avLst>
              <a:gd name="adj1" fmla="val 50000"/>
            </a:avLst>
          </a:prstGeom>
          <a:ln w="19050"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object 4">
            <a:extLst>
              <a:ext uri="{FF2B5EF4-FFF2-40B4-BE49-F238E27FC236}">
                <a16:creationId xmlns:a16="http://schemas.microsoft.com/office/drawing/2014/main" id="{622995C3-0F47-43E3-BDBD-414B10CDA88A}"/>
              </a:ext>
            </a:extLst>
          </p:cNvPr>
          <p:cNvSpPr/>
          <p:nvPr/>
        </p:nvSpPr>
        <p:spPr>
          <a:xfrm>
            <a:off x="5647086" y="1398042"/>
            <a:ext cx="1543879" cy="265569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000</a:t>
            </a:r>
          </a:p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Interações</a:t>
            </a:r>
            <a:endParaRPr lang="en-US" sz="1400" b="1" dirty="0">
              <a:solidFill>
                <a:schemeClr val="bg1"/>
              </a:solidFill>
              <a:latin typeface="Barlow ExtraLight"/>
              <a:cs typeface="Trebuchet MS"/>
            </a:endParaRPr>
          </a:p>
        </p:txBody>
      </p:sp>
      <p:sp>
        <p:nvSpPr>
          <p:cNvPr id="45" name="object 4">
            <a:extLst>
              <a:ext uri="{FF2B5EF4-FFF2-40B4-BE49-F238E27FC236}">
                <a16:creationId xmlns:a16="http://schemas.microsoft.com/office/drawing/2014/main" id="{8B9FFA96-B6CA-4BF5-B720-7CEFB748B44B}"/>
              </a:ext>
            </a:extLst>
          </p:cNvPr>
          <p:cNvSpPr/>
          <p:nvPr/>
        </p:nvSpPr>
        <p:spPr>
          <a:xfrm>
            <a:off x="5605174" y="2650088"/>
            <a:ext cx="1543879" cy="265569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000</a:t>
            </a:r>
          </a:p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Interações</a:t>
            </a:r>
            <a:endParaRPr lang="en-US" sz="1600" b="1" dirty="0">
              <a:solidFill>
                <a:schemeClr val="bg1"/>
              </a:solidFill>
              <a:latin typeface="Barlow ExtraLight"/>
              <a:cs typeface="Trebuchet MS"/>
            </a:endParaRP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92B0133A-3906-4D40-991A-F101F85A96E7}"/>
              </a:ext>
            </a:extLst>
          </p:cNvPr>
          <p:cNvSpPr/>
          <p:nvPr/>
        </p:nvSpPr>
        <p:spPr>
          <a:xfrm>
            <a:off x="8781835" y="1081351"/>
            <a:ext cx="2181690" cy="450811"/>
          </a:xfrm>
          <a:prstGeom prst="rect">
            <a:avLst/>
          </a:prstGeom>
          <a:solidFill>
            <a:srgbClr val="DCF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2E756446-FC49-45C6-A1BF-8FEB6102C033}"/>
              </a:ext>
            </a:extLst>
          </p:cNvPr>
          <p:cNvSpPr/>
          <p:nvPr/>
        </p:nvSpPr>
        <p:spPr>
          <a:xfrm>
            <a:off x="8781835" y="1094392"/>
            <a:ext cx="2181690" cy="437769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 anchor="ctr"/>
          <a:lstStyle/>
          <a:p>
            <a:pPr algn="ctr" defTabSz="609570">
              <a:defRPr/>
            </a:pPr>
            <a:r>
              <a:rPr lang="pt-BR" sz="1600" b="1" dirty="0" err="1">
                <a:latin typeface="Barlow ExtraLight"/>
                <a:cs typeface="Trebuchet MS"/>
              </a:rPr>
              <a:t>nmTipo</a:t>
            </a:r>
            <a:endParaRPr lang="en-US" sz="1600" b="1" dirty="0">
              <a:latin typeface="Barlow ExtraLight"/>
              <a:cs typeface="Trebuchet MS"/>
            </a:endParaRPr>
          </a:p>
        </p:txBody>
      </p:sp>
      <p:graphicFrame>
        <p:nvGraphicFramePr>
          <p:cNvPr id="52" name="Tabela 51">
            <a:extLst>
              <a:ext uri="{FF2B5EF4-FFF2-40B4-BE49-F238E27FC236}">
                <a16:creationId xmlns:a16="http://schemas.microsoft.com/office/drawing/2014/main" id="{E9E12234-4767-4B29-A2EE-606AF8A0B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85596"/>
              </p:ext>
            </p:extLst>
          </p:nvPr>
        </p:nvGraphicFramePr>
        <p:xfrm>
          <a:off x="7251688" y="1952468"/>
          <a:ext cx="4836379" cy="78491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51969">
                  <a:extLst>
                    <a:ext uri="{9D8B030D-6E8A-4147-A177-3AD203B41FA5}">
                      <a16:colId xmlns:a16="http://schemas.microsoft.com/office/drawing/2014/main" val="2214536149"/>
                    </a:ext>
                  </a:extLst>
                </a:gridCol>
                <a:gridCol w="838685">
                  <a:extLst>
                    <a:ext uri="{9D8B030D-6E8A-4147-A177-3AD203B41FA5}">
                      <a16:colId xmlns:a16="http://schemas.microsoft.com/office/drawing/2014/main" val="3032426326"/>
                    </a:ext>
                  </a:extLst>
                </a:gridCol>
                <a:gridCol w="988969">
                  <a:extLst>
                    <a:ext uri="{9D8B030D-6E8A-4147-A177-3AD203B41FA5}">
                      <a16:colId xmlns:a16="http://schemas.microsoft.com/office/drawing/2014/main" val="139378753"/>
                    </a:ext>
                  </a:extLst>
                </a:gridCol>
                <a:gridCol w="762112">
                  <a:extLst>
                    <a:ext uri="{9D8B030D-6E8A-4147-A177-3AD203B41FA5}">
                      <a16:colId xmlns:a16="http://schemas.microsoft.com/office/drawing/2014/main" val="996713699"/>
                    </a:ext>
                  </a:extLst>
                </a:gridCol>
                <a:gridCol w="694644">
                  <a:extLst>
                    <a:ext uri="{9D8B030D-6E8A-4147-A177-3AD203B41FA5}">
                      <a16:colId xmlns:a16="http://schemas.microsoft.com/office/drawing/2014/main" val="2575179577"/>
                    </a:ext>
                  </a:extLst>
                </a:gridCol>
              </a:tblGrid>
              <a:tr h="2533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Funcionalidade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Horas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Interações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Copiar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Colar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39622"/>
                  </a:ext>
                </a:extLst>
              </a:tr>
              <a:tr h="5283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</a:rPr>
                        <a:t>Func00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672334"/>
                  </a:ext>
                </a:extLst>
              </a:tr>
            </a:tbl>
          </a:graphicData>
        </a:graphic>
      </p:graphicFrame>
      <p:sp>
        <p:nvSpPr>
          <p:cNvPr id="54" name="object 4">
            <a:extLst>
              <a:ext uri="{FF2B5EF4-FFF2-40B4-BE49-F238E27FC236}">
                <a16:creationId xmlns:a16="http://schemas.microsoft.com/office/drawing/2014/main" id="{882A60DF-1F75-47EC-8BEC-42A8DB43C10F}"/>
              </a:ext>
            </a:extLst>
          </p:cNvPr>
          <p:cNvSpPr/>
          <p:nvPr/>
        </p:nvSpPr>
        <p:spPr>
          <a:xfrm>
            <a:off x="8887792" y="4403897"/>
            <a:ext cx="2540000" cy="7112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lang="en-US" sz="3733" b="1">
              <a:solidFill>
                <a:prstClr val="white">
                  <a:lumMod val="65000"/>
                </a:prstClr>
              </a:solidFill>
              <a:latin typeface="Trebuchet MS"/>
              <a:cs typeface="Trebuchet MS"/>
            </a:endParaRPr>
          </a:p>
        </p:txBody>
      </p:sp>
      <p:sp>
        <p:nvSpPr>
          <p:cNvPr id="57" name="Seta: Curva para Baixo 56">
            <a:extLst>
              <a:ext uri="{FF2B5EF4-FFF2-40B4-BE49-F238E27FC236}">
                <a16:creationId xmlns:a16="http://schemas.microsoft.com/office/drawing/2014/main" id="{09BD5B03-B232-4E1A-8953-300863F2E21F}"/>
              </a:ext>
            </a:extLst>
          </p:cNvPr>
          <p:cNvSpPr/>
          <p:nvPr/>
        </p:nvSpPr>
        <p:spPr>
          <a:xfrm>
            <a:off x="5189887" y="3868220"/>
            <a:ext cx="2458279" cy="793800"/>
          </a:xfrm>
          <a:prstGeom prst="curvedDownArrow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58" name="Seta: Curva para Baixo 57">
            <a:extLst>
              <a:ext uri="{FF2B5EF4-FFF2-40B4-BE49-F238E27FC236}">
                <a16:creationId xmlns:a16="http://schemas.microsoft.com/office/drawing/2014/main" id="{88A42704-9228-4216-92E5-E89202A05A0B}"/>
              </a:ext>
            </a:extLst>
          </p:cNvPr>
          <p:cNvSpPr/>
          <p:nvPr/>
        </p:nvSpPr>
        <p:spPr>
          <a:xfrm rot="10800000">
            <a:off x="5147975" y="5673411"/>
            <a:ext cx="2458279" cy="652245"/>
          </a:xfrm>
          <a:prstGeom prst="curvedDownArrow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cxnSp>
        <p:nvCxnSpPr>
          <p:cNvPr id="59" name="Elbow Connector 6">
            <a:extLst>
              <a:ext uri="{FF2B5EF4-FFF2-40B4-BE49-F238E27FC236}">
                <a16:creationId xmlns:a16="http://schemas.microsoft.com/office/drawing/2014/main" id="{1CFE22E5-7CD9-4122-9AF1-A0B93DC190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1304" y="4447751"/>
            <a:ext cx="682485" cy="3"/>
          </a:xfrm>
          <a:prstGeom prst="bentConnector3">
            <a:avLst>
              <a:gd name="adj1" fmla="val 50000"/>
            </a:avLst>
          </a:prstGeom>
          <a:ln w="19050"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Elbow Connector 6">
            <a:extLst>
              <a:ext uri="{FF2B5EF4-FFF2-40B4-BE49-F238E27FC236}">
                <a16:creationId xmlns:a16="http://schemas.microsoft.com/office/drawing/2014/main" id="{03C0D278-06E7-4904-8673-E45D0EC87B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96400" y="4395893"/>
            <a:ext cx="682485" cy="3"/>
          </a:xfrm>
          <a:prstGeom prst="bentConnector3">
            <a:avLst>
              <a:gd name="adj1" fmla="val 50000"/>
            </a:avLst>
          </a:prstGeom>
          <a:ln w="19050"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object 4">
            <a:extLst>
              <a:ext uri="{FF2B5EF4-FFF2-40B4-BE49-F238E27FC236}">
                <a16:creationId xmlns:a16="http://schemas.microsoft.com/office/drawing/2014/main" id="{2FED6724-2E02-4A65-BE2B-2D7DC55C374F}"/>
              </a:ext>
            </a:extLst>
          </p:cNvPr>
          <p:cNvSpPr/>
          <p:nvPr/>
        </p:nvSpPr>
        <p:spPr>
          <a:xfrm>
            <a:off x="5637774" y="4233481"/>
            <a:ext cx="1543879" cy="265569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000</a:t>
            </a:r>
          </a:p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Interações</a:t>
            </a:r>
            <a:endParaRPr lang="en-US" sz="1600" b="1" dirty="0">
              <a:solidFill>
                <a:schemeClr val="bg1"/>
              </a:solidFill>
              <a:latin typeface="Barlow ExtraLight"/>
              <a:cs typeface="Trebuchet MS"/>
            </a:endParaRPr>
          </a:p>
        </p:txBody>
      </p:sp>
      <p:sp>
        <p:nvSpPr>
          <p:cNvPr id="62" name="object 4">
            <a:extLst>
              <a:ext uri="{FF2B5EF4-FFF2-40B4-BE49-F238E27FC236}">
                <a16:creationId xmlns:a16="http://schemas.microsoft.com/office/drawing/2014/main" id="{0A98A27E-8A9A-48B7-9738-D569A97803A5}"/>
              </a:ext>
            </a:extLst>
          </p:cNvPr>
          <p:cNvSpPr/>
          <p:nvPr/>
        </p:nvSpPr>
        <p:spPr>
          <a:xfrm>
            <a:off x="5615063" y="5576995"/>
            <a:ext cx="1543879" cy="265569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000</a:t>
            </a:r>
          </a:p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Interações</a:t>
            </a:r>
            <a:endParaRPr lang="en-US" sz="1600" b="1" dirty="0">
              <a:solidFill>
                <a:schemeClr val="bg1"/>
              </a:solidFill>
              <a:latin typeface="Barlow ExtraLight"/>
              <a:cs typeface="Trebuchet MS"/>
            </a:endParaRPr>
          </a:p>
        </p:txBody>
      </p:sp>
      <p:sp>
        <p:nvSpPr>
          <p:cNvPr id="65" name="Rectangle 32">
            <a:extLst>
              <a:ext uri="{FF2B5EF4-FFF2-40B4-BE49-F238E27FC236}">
                <a16:creationId xmlns:a16="http://schemas.microsoft.com/office/drawing/2014/main" id="{B72A3074-FB53-4F50-845E-35FDC0C71680}"/>
              </a:ext>
            </a:extLst>
          </p:cNvPr>
          <p:cNvSpPr/>
          <p:nvPr/>
        </p:nvSpPr>
        <p:spPr>
          <a:xfrm>
            <a:off x="8790430" y="3907491"/>
            <a:ext cx="2129951" cy="450811"/>
          </a:xfrm>
          <a:prstGeom prst="rect">
            <a:avLst/>
          </a:prstGeom>
          <a:solidFill>
            <a:srgbClr val="DCF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A90B2AEF-1EA6-4E51-8961-CFDFE7EB9631}"/>
              </a:ext>
            </a:extLst>
          </p:cNvPr>
          <p:cNvSpPr/>
          <p:nvPr/>
        </p:nvSpPr>
        <p:spPr>
          <a:xfrm>
            <a:off x="8781835" y="3907491"/>
            <a:ext cx="2129951" cy="42403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 anchor="ctr"/>
          <a:lstStyle/>
          <a:p>
            <a:pPr algn="ctr" defTabSz="609570">
              <a:defRPr/>
            </a:pPr>
            <a:r>
              <a:rPr lang="pt-BR" sz="1600" b="1" dirty="0" err="1">
                <a:latin typeface="Barlow ExtraLight"/>
                <a:cs typeface="Trebuchet MS"/>
              </a:rPr>
              <a:t>nmTipo</a:t>
            </a:r>
            <a:endParaRPr lang="en-US" sz="1600" b="1" dirty="0">
              <a:latin typeface="Barlow ExtraLight"/>
              <a:cs typeface="Trebuchet MS"/>
            </a:endParaRPr>
          </a:p>
        </p:txBody>
      </p:sp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EDABA1C7-E4E0-468E-B475-6A9D5481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55728"/>
              </p:ext>
            </p:extLst>
          </p:nvPr>
        </p:nvGraphicFramePr>
        <p:xfrm>
          <a:off x="7181653" y="4717986"/>
          <a:ext cx="4836380" cy="683539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51969">
                  <a:extLst>
                    <a:ext uri="{9D8B030D-6E8A-4147-A177-3AD203B41FA5}">
                      <a16:colId xmlns:a16="http://schemas.microsoft.com/office/drawing/2014/main" val="2214536149"/>
                    </a:ext>
                  </a:extLst>
                </a:gridCol>
                <a:gridCol w="914036">
                  <a:extLst>
                    <a:ext uri="{9D8B030D-6E8A-4147-A177-3AD203B41FA5}">
                      <a16:colId xmlns:a16="http://schemas.microsoft.com/office/drawing/2014/main" val="3032426326"/>
                    </a:ext>
                  </a:extLst>
                </a:gridCol>
                <a:gridCol w="973450">
                  <a:extLst>
                    <a:ext uri="{9D8B030D-6E8A-4147-A177-3AD203B41FA5}">
                      <a16:colId xmlns:a16="http://schemas.microsoft.com/office/drawing/2014/main" val="139378753"/>
                    </a:ext>
                  </a:extLst>
                </a:gridCol>
                <a:gridCol w="702281">
                  <a:extLst>
                    <a:ext uri="{9D8B030D-6E8A-4147-A177-3AD203B41FA5}">
                      <a16:colId xmlns:a16="http://schemas.microsoft.com/office/drawing/2014/main" val="996713699"/>
                    </a:ext>
                  </a:extLst>
                </a:gridCol>
                <a:gridCol w="694644">
                  <a:extLst>
                    <a:ext uri="{9D8B030D-6E8A-4147-A177-3AD203B41FA5}">
                      <a16:colId xmlns:a16="http://schemas.microsoft.com/office/drawing/2014/main" val="2575179577"/>
                    </a:ext>
                  </a:extLst>
                </a:gridCol>
              </a:tblGrid>
              <a:tr h="2533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Funcionalidade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Horas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Interações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Copiar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Colar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39622"/>
                  </a:ext>
                </a:extLst>
              </a:tr>
              <a:tr h="42699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</a:rPr>
                        <a:t>Func00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672334"/>
                  </a:ext>
                </a:extLst>
              </a:tr>
            </a:tbl>
          </a:graphicData>
        </a:graphic>
      </p:graphicFrame>
      <p:graphicFrame>
        <p:nvGraphicFramePr>
          <p:cNvPr id="68" name="Tabela 67">
            <a:extLst>
              <a:ext uri="{FF2B5EF4-FFF2-40B4-BE49-F238E27FC236}">
                <a16:creationId xmlns:a16="http://schemas.microsoft.com/office/drawing/2014/main" id="{6E0E2CB2-C0F5-480A-90BA-42B4AFB3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14368"/>
              </p:ext>
            </p:extLst>
          </p:nvPr>
        </p:nvGraphicFramePr>
        <p:xfrm>
          <a:off x="522537" y="4820465"/>
          <a:ext cx="4836380" cy="711264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51969">
                  <a:extLst>
                    <a:ext uri="{9D8B030D-6E8A-4147-A177-3AD203B41FA5}">
                      <a16:colId xmlns:a16="http://schemas.microsoft.com/office/drawing/2014/main" val="2214536149"/>
                    </a:ext>
                  </a:extLst>
                </a:gridCol>
                <a:gridCol w="914036">
                  <a:extLst>
                    <a:ext uri="{9D8B030D-6E8A-4147-A177-3AD203B41FA5}">
                      <a16:colId xmlns:a16="http://schemas.microsoft.com/office/drawing/2014/main" val="3032426326"/>
                    </a:ext>
                  </a:extLst>
                </a:gridCol>
                <a:gridCol w="1020750">
                  <a:extLst>
                    <a:ext uri="{9D8B030D-6E8A-4147-A177-3AD203B41FA5}">
                      <a16:colId xmlns:a16="http://schemas.microsoft.com/office/drawing/2014/main" val="139378753"/>
                    </a:ext>
                  </a:extLst>
                </a:gridCol>
                <a:gridCol w="654981">
                  <a:extLst>
                    <a:ext uri="{9D8B030D-6E8A-4147-A177-3AD203B41FA5}">
                      <a16:colId xmlns:a16="http://schemas.microsoft.com/office/drawing/2014/main" val="996713699"/>
                    </a:ext>
                  </a:extLst>
                </a:gridCol>
                <a:gridCol w="694644">
                  <a:extLst>
                    <a:ext uri="{9D8B030D-6E8A-4147-A177-3AD203B41FA5}">
                      <a16:colId xmlns:a16="http://schemas.microsoft.com/office/drawing/2014/main" val="2575179577"/>
                    </a:ext>
                  </a:extLst>
                </a:gridCol>
              </a:tblGrid>
              <a:tr h="2533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Funcionalidade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Horas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Interações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Copiar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Colar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39622"/>
                  </a:ext>
                </a:extLst>
              </a:tr>
              <a:tr h="45472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</a:rPr>
                        <a:t>Func00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672334"/>
                  </a:ext>
                </a:extLst>
              </a:tr>
            </a:tbl>
          </a:graphicData>
        </a:graphic>
      </p:graphicFrame>
      <p:graphicFrame>
        <p:nvGraphicFramePr>
          <p:cNvPr id="69" name="Tabela 68">
            <a:extLst>
              <a:ext uri="{FF2B5EF4-FFF2-40B4-BE49-F238E27FC236}">
                <a16:creationId xmlns:a16="http://schemas.microsoft.com/office/drawing/2014/main" id="{6C30C0F6-281A-43D2-A224-F339826D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32601"/>
              </p:ext>
            </p:extLst>
          </p:nvPr>
        </p:nvGraphicFramePr>
        <p:xfrm>
          <a:off x="522537" y="2003543"/>
          <a:ext cx="4836380" cy="686189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51969">
                  <a:extLst>
                    <a:ext uri="{9D8B030D-6E8A-4147-A177-3AD203B41FA5}">
                      <a16:colId xmlns:a16="http://schemas.microsoft.com/office/drawing/2014/main" val="2214536149"/>
                    </a:ext>
                  </a:extLst>
                </a:gridCol>
                <a:gridCol w="914036">
                  <a:extLst>
                    <a:ext uri="{9D8B030D-6E8A-4147-A177-3AD203B41FA5}">
                      <a16:colId xmlns:a16="http://schemas.microsoft.com/office/drawing/2014/main" val="3032426326"/>
                    </a:ext>
                  </a:extLst>
                </a:gridCol>
                <a:gridCol w="992615">
                  <a:extLst>
                    <a:ext uri="{9D8B030D-6E8A-4147-A177-3AD203B41FA5}">
                      <a16:colId xmlns:a16="http://schemas.microsoft.com/office/drawing/2014/main" val="139378753"/>
                    </a:ext>
                  </a:extLst>
                </a:gridCol>
                <a:gridCol w="683116">
                  <a:extLst>
                    <a:ext uri="{9D8B030D-6E8A-4147-A177-3AD203B41FA5}">
                      <a16:colId xmlns:a16="http://schemas.microsoft.com/office/drawing/2014/main" val="996713699"/>
                    </a:ext>
                  </a:extLst>
                </a:gridCol>
                <a:gridCol w="694644">
                  <a:extLst>
                    <a:ext uri="{9D8B030D-6E8A-4147-A177-3AD203B41FA5}">
                      <a16:colId xmlns:a16="http://schemas.microsoft.com/office/drawing/2014/main" val="2575179577"/>
                    </a:ext>
                  </a:extLst>
                </a:gridCol>
              </a:tblGrid>
              <a:tr h="2533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Funcionalidade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Horas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Interações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Copiar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Colar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39622"/>
                  </a:ext>
                </a:extLst>
              </a:tr>
              <a:tr h="4296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</a:rPr>
                        <a:t>Func00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672334"/>
                  </a:ext>
                </a:extLst>
              </a:tr>
            </a:tbl>
          </a:graphicData>
        </a:graphic>
      </p:graphicFrame>
      <p:sp>
        <p:nvSpPr>
          <p:cNvPr id="70" name="Rectangle 32">
            <a:extLst>
              <a:ext uri="{FF2B5EF4-FFF2-40B4-BE49-F238E27FC236}">
                <a16:creationId xmlns:a16="http://schemas.microsoft.com/office/drawing/2014/main" id="{1BA7D255-907C-42A9-A04E-406F2AD92F18}"/>
              </a:ext>
            </a:extLst>
          </p:cNvPr>
          <p:cNvSpPr/>
          <p:nvPr/>
        </p:nvSpPr>
        <p:spPr>
          <a:xfrm>
            <a:off x="1857921" y="938310"/>
            <a:ext cx="2198297" cy="450811"/>
          </a:xfrm>
          <a:prstGeom prst="rect">
            <a:avLst/>
          </a:prstGeom>
          <a:solidFill>
            <a:srgbClr val="DCF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object 4">
            <a:extLst>
              <a:ext uri="{FF2B5EF4-FFF2-40B4-BE49-F238E27FC236}">
                <a16:creationId xmlns:a16="http://schemas.microsoft.com/office/drawing/2014/main" id="{170D497A-82A4-4E98-92F4-8882125E9F43}"/>
              </a:ext>
            </a:extLst>
          </p:cNvPr>
          <p:cNvSpPr/>
          <p:nvPr/>
        </p:nvSpPr>
        <p:spPr>
          <a:xfrm>
            <a:off x="1804450" y="938310"/>
            <a:ext cx="2251768" cy="45081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 anchor="ctr"/>
          <a:lstStyle/>
          <a:p>
            <a:pPr algn="ctr" defTabSz="609570"/>
            <a:r>
              <a:rPr lang="pt-BR" sz="1600" b="1" dirty="0" err="1">
                <a:latin typeface="Barlow ExtraLight"/>
              </a:rPr>
              <a:t>nmTipo</a:t>
            </a:r>
            <a:endParaRPr lang="en-US" sz="1600" b="1" dirty="0">
              <a:latin typeface="Barlow ExtraLight"/>
            </a:endParaRP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72D18257-7ED3-4E81-B8A4-4D89CC85F90A}"/>
              </a:ext>
            </a:extLst>
          </p:cNvPr>
          <p:cNvSpPr/>
          <p:nvPr/>
        </p:nvSpPr>
        <p:spPr>
          <a:xfrm>
            <a:off x="1857921" y="3817833"/>
            <a:ext cx="2189702" cy="450811"/>
          </a:xfrm>
          <a:prstGeom prst="rect">
            <a:avLst/>
          </a:prstGeom>
          <a:solidFill>
            <a:srgbClr val="DCF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object 4">
            <a:extLst>
              <a:ext uri="{FF2B5EF4-FFF2-40B4-BE49-F238E27FC236}">
                <a16:creationId xmlns:a16="http://schemas.microsoft.com/office/drawing/2014/main" id="{CDE22DCC-A5FA-4194-9E75-304C2C519C14}"/>
              </a:ext>
            </a:extLst>
          </p:cNvPr>
          <p:cNvSpPr/>
          <p:nvPr/>
        </p:nvSpPr>
        <p:spPr>
          <a:xfrm>
            <a:off x="1857921" y="3817834"/>
            <a:ext cx="2198296" cy="45081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 anchor="ctr"/>
          <a:lstStyle/>
          <a:p>
            <a:pPr algn="ctr" defTabSz="609570">
              <a:defRPr/>
            </a:pPr>
            <a:r>
              <a:rPr lang="pt-BR" sz="1600" b="1" dirty="0" err="1">
                <a:latin typeface="Barlow ExtraLight"/>
                <a:cs typeface="Trebuchet MS"/>
              </a:rPr>
              <a:t>nmTipo</a:t>
            </a:r>
            <a:endParaRPr lang="en-US" sz="1600" b="1" dirty="0">
              <a:latin typeface="Barlow ExtraLigh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9697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eta&#10;&#10;Descrição gerada automaticamente com confiança baixa">
            <a:extLst>
              <a:ext uri="{FF2B5EF4-FFF2-40B4-BE49-F238E27FC236}">
                <a16:creationId xmlns:a16="http://schemas.microsoft.com/office/drawing/2014/main" id="{A950047E-866A-4C94-BBBD-3CC44F2374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187315" y="85262"/>
            <a:ext cx="11834296" cy="6858000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C0E97B68-1F22-405E-B909-FDAA12A10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812" y="179808"/>
            <a:ext cx="1530814" cy="6677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2AE8DD8-8BAA-4565-A599-12135ED38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1891" y="6368102"/>
            <a:ext cx="2581959" cy="251227"/>
          </a:xfrm>
          <a:prstGeom prst="rect">
            <a:avLst/>
          </a:prstGeom>
        </p:spPr>
      </p:pic>
      <p:sp>
        <p:nvSpPr>
          <p:cNvPr id="34" name="object 4">
            <a:extLst>
              <a:ext uri="{FF2B5EF4-FFF2-40B4-BE49-F238E27FC236}">
                <a16:creationId xmlns:a16="http://schemas.microsoft.com/office/drawing/2014/main" id="{3EE324FC-FF98-4E60-8CBC-586BE60B6F33}"/>
              </a:ext>
            </a:extLst>
          </p:cNvPr>
          <p:cNvSpPr/>
          <p:nvPr/>
        </p:nvSpPr>
        <p:spPr>
          <a:xfrm>
            <a:off x="8887792" y="1803164"/>
            <a:ext cx="2540000" cy="71120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lang="en-US" sz="3733" b="1">
              <a:solidFill>
                <a:prstClr val="white">
                  <a:lumMod val="65000"/>
                </a:prstClr>
              </a:solidFill>
              <a:latin typeface="Trebuchet MS"/>
              <a:cs typeface="Trebuchet MS"/>
            </a:endParaRPr>
          </a:p>
        </p:txBody>
      </p:sp>
      <p:sp>
        <p:nvSpPr>
          <p:cNvPr id="40" name="Seta: Curva para Baixo 39">
            <a:extLst>
              <a:ext uri="{FF2B5EF4-FFF2-40B4-BE49-F238E27FC236}">
                <a16:creationId xmlns:a16="http://schemas.microsoft.com/office/drawing/2014/main" id="{CB8B481B-7E8C-4525-BD1A-F225939F528C}"/>
              </a:ext>
            </a:extLst>
          </p:cNvPr>
          <p:cNvSpPr/>
          <p:nvPr/>
        </p:nvSpPr>
        <p:spPr>
          <a:xfrm>
            <a:off x="5189887" y="1267487"/>
            <a:ext cx="2458279" cy="793800"/>
          </a:xfrm>
          <a:prstGeom prst="curvedDownArrow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solidFill>
                <a:schemeClr val="tx1"/>
              </a:solidFill>
            </a:endParaRPr>
          </a:p>
        </p:txBody>
      </p:sp>
      <p:sp>
        <p:nvSpPr>
          <p:cNvPr id="41" name="Seta: Curva para Baixo 40">
            <a:extLst>
              <a:ext uri="{FF2B5EF4-FFF2-40B4-BE49-F238E27FC236}">
                <a16:creationId xmlns:a16="http://schemas.microsoft.com/office/drawing/2014/main" id="{89EEE0B9-AFDB-4312-ABE2-8A5CED9A279F}"/>
              </a:ext>
            </a:extLst>
          </p:cNvPr>
          <p:cNvSpPr/>
          <p:nvPr/>
        </p:nvSpPr>
        <p:spPr>
          <a:xfrm rot="10800000">
            <a:off x="5178950" y="2991834"/>
            <a:ext cx="2458279" cy="652245"/>
          </a:xfrm>
          <a:prstGeom prst="curvedDownArrow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42" name="Elbow Connector 6">
            <a:extLst>
              <a:ext uri="{FF2B5EF4-FFF2-40B4-BE49-F238E27FC236}">
                <a16:creationId xmlns:a16="http://schemas.microsoft.com/office/drawing/2014/main" id="{C5AADC41-6A52-4037-9026-9B303E512A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1304" y="1847017"/>
            <a:ext cx="682485" cy="3"/>
          </a:xfrm>
          <a:prstGeom prst="bentConnector3">
            <a:avLst>
              <a:gd name="adj1" fmla="val 50000"/>
            </a:avLst>
          </a:prstGeom>
          <a:ln w="19050"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Elbow Connector 6">
            <a:extLst>
              <a:ext uri="{FF2B5EF4-FFF2-40B4-BE49-F238E27FC236}">
                <a16:creationId xmlns:a16="http://schemas.microsoft.com/office/drawing/2014/main" id="{57820214-9005-4E51-ACF3-D2E52DD97E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96400" y="1795160"/>
            <a:ext cx="682485" cy="3"/>
          </a:xfrm>
          <a:prstGeom prst="bentConnector3">
            <a:avLst>
              <a:gd name="adj1" fmla="val 50000"/>
            </a:avLst>
          </a:prstGeom>
          <a:ln w="19050"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object 4">
            <a:extLst>
              <a:ext uri="{FF2B5EF4-FFF2-40B4-BE49-F238E27FC236}">
                <a16:creationId xmlns:a16="http://schemas.microsoft.com/office/drawing/2014/main" id="{622995C3-0F47-43E3-BDBD-414B10CDA88A}"/>
              </a:ext>
            </a:extLst>
          </p:cNvPr>
          <p:cNvSpPr/>
          <p:nvPr/>
        </p:nvSpPr>
        <p:spPr>
          <a:xfrm>
            <a:off x="5647086" y="1623448"/>
            <a:ext cx="1543879" cy="265569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000</a:t>
            </a:r>
          </a:p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Interações</a:t>
            </a:r>
            <a:endParaRPr lang="en-US" sz="1400" b="1" dirty="0">
              <a:solidFill>
                <a:schemeClr val="bg1"/>
              </a:solidFill>
              <a:latin typeface="Barlow ExtraLight"/>
              <a:cs typeface="Trebuchet MS"/>
            </a:endParaRPr>
          </a:p>
        </p:txBody>
      </p:sp>
      <p:sp>
        <p:nvSpPr>
          <p:cNvPr id="45" name="object 4">
            <a:extLst>
              <a:ext uri="{FF2B5EF4-FFF2-40B4-BE49-F238E27FC236}">
                <a16:creationId xmlns:a16="http://schemas.microsoft.com/office/drawing/2014/main" id="{8B9FFA96-B6CA-4BF5-B720-7CEFB748B44B}"/>
              </a:ext>
            </a:extLst>
          </p:cNvPr>
          <p:cNvSpPr/>
          <p:nvPr/>
        </p:nvSpPr>
        <p:spPr>
          <a:xfrm>
            <a:off x="5636149" y="2860494"/>
            <a:ext cx="1543879" cy="265569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000</a:t>
            </a:r>
          </a:p>
          <a:p>
            <a:pPr algn="ctr" defTabSz="609570">
              <a:defRPr/>
            </a:pPr>
            <a:r>
              <a:rPr lang="pt-BR" sz="1600" b="1" dirty="0">
                <a:solidFill>
                  <a:schemeClr val="bg1"/>
                </a:solidFill>
                <a:latin typeface="Barlow ExtraLight"/>
                <a:cs typeface="Trebuchet MS"/>
              </a:rPr>
              <a:t>Interações</a:t>
            </a:r>
            <a:endParaRPr lang="en-US" sz="1600" b="1" dirty="0">
              <a:solidFill>
                <a:schemeClr val="bg1"/>
              </a:solidFill>
              <a:latin typeface="Barlow ExtraLight"/>
              <a:cs typeface="Trebuchet MS"/>
            </a:endParaRP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92B0133A-3906-4D40-991A-F101F85A96E7}"/>
              </a:ext>
            </a:extLst>
          </p:cNvPr>
          <p:cNvSpPr/>
          <p:nvPr/>
        </p:nvSpPr>
        <p:spPr>
          <a:xfrm>
            <a:off x="8817845" y="1306757"/>
            <a:ext cx="2058283" cy="450811"/>
          </a:xfrm>
          <a:prstGeom prst="rect">
            <a:avLst/>
          </a:prstGeom>
          <a:solidFill>
            <a:srgbClr val="DCF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2E756446-FC49-45C6-A1BF-8FEB6102C033}"/>
              </a:ext>
            </a:extLst>
          </p:cNvPr>
          <p:cNvSpPr/>
          <p:nvPr/>
        </p:nvSpPr>
        <p:spPr>
          <a:xfrm>
            <a:off x="8817845" y="1306757"/>
            <a:ext cx="2058283" cy="46445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 anchor="ctr"/>
          <a:lstStyle/>
          <a:p>
            <a:pPr algn="ctr" defTabSz="609570">
              <a:defRPr/>
            </a:pPr>
            <a:r>
              <a:rPr lang="pt-BR" sz="1600" b="1" dirty="0" err="1">
                <a:latin typeface="Barlow ExtraLight"/>
                <a:cs typeface="Trebuchet MS"/>
              </a:rPr>
              <a:t>nmTipo</a:t>
            </a:r>
            <a:endParaRPr lang="en-US" sz="1600" b="1" dirty="0">
              <a:latin typeface="Barlow ExtraLight"/>
              <a:cs typeface="Trebuchet MS"/>
            </a:endParaRPr>
          </a:p>
        </p:txBody>
      </p:sp>
      <p:graphicFrame>
        <p:nvGraphicFramePr>
          <p:cNvPr id="52" name="Tabela 51">
            <a:extLst>
              <a:ext uri="{FF2B5EF4-FFF2-40B4-BE49-F238E27FC236}">
                <a16:creationId xmlns:a16="http://schemas.microsoft.com/office/drawing/2014/main" id="{E9E12234-4767-4B29-A2EE-606AF8A0B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87267"/>
              </p:ext>
            </p:extLst>
          </p:nvPr>
        </p:nvGraphicFramePr>
        <p:xfrm>
          <a:off x="7158942" y="2150043"/>
          <a:ext cx="4836379" cy="72864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51969">
                  <a:extLst>
                    <a:ext uri="{9D8B030D-6E8A-4147-A177-3AD203B41FA5}">
                      <a16:colId xmlns:a16="http://schemas.microsoft.com/office/drawing/2014/main" val="2214536149"/>
                    </a:ext>
                  </a:extLst>
                </a:gridCol>
                <a:gridCol w="838685">
                  <a:extLst>
                    <a:ext uri="{9D8B030D-6E8A-4147-A177-3AD203B41FA5}">
                      <a16:colId xmlns:a16="http://schemas.microsoft.com/office/drawing/2014/main" val="3032426326"/>
                    </a:ext>
                  </a:extLst>
                </a:gridCol>
                <a:gridCol w="988969">
                  <a:extLst>
                    <a:ext uri="{9D8B030D-6E8A-4147-A177-3AD203B41FA5}">
                      <a16:colId xmlns:a16="http://schemas.microsoft.com/office/drawing/2014/main" val="139378753"/>
                    </a:ext>
                  </a:extLst>
                </a:gridCol>
                <a:gridCol w="762112">
                  <a:extLst>
                    <a:ext uri="{9D8B030D-6E8A-4147-A177-3AD203B41FA5}">
                      <a16:colId xmlns:a16="http://schemas.microsoft.com/office/drawing/2014/main" val="996713699"/>
                    </a:ext>
                  </a:extLst>
                </a:gridCol>
                <a:gridCol w="694644">
                  <a:extLst>
                    <a:ext uri="{9D8B030D-6E8A-4147-A177-3AD203B41FA5}">
                      <a16:colId xmlns:a16="http://schemas.microsoft.com/office/drawing/2014/main" val="2575179577"/>
                    </a:ext>
                  </a:extLst>
                </a:gridCol>
              </a:tblGrid>
              <a:tr h="2533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Funcionalidade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Horas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Interações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Copiar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Colar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39622"/>
                  </a:ext>
                </a:extLst>
              </a:tr>
              <a:tr h="472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</a:rPr>
                        <a:t>Func00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672334"/>
                  </a:ext>
                </a:extLst>
              </a:tr>
            </a:tbl>
          </a:graphicData>
        </a:graphic>
      </p:graphicFrame>
      <p:graphicFrame>
        <p:nvGraphicFramePr>
          <p:cNvPr id="69" name="Tabela 68">
            <a:extLst>
              <a:ext uri="{FF2B5EF4-FFF2-40B4-BE49-F238E27FC236}">
                <a16:creationId xmlns:a16="http://schemas.microsoft.com/office/drawing/2014/main" id="{6C30C0F6-281A-43D2-A224-F339826D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0564"/>
              </p:ext>
            </p:extLst>
          </p:nvPr>
        </p:nvGraphicFramePr>
        <p:xfrm>
          <a:off x="522537" y="2228949"/>
          <a:ext cx="4836380" cy="747149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551969">
                  <a:extLst>
                    <a:ext uri="{9D8B030D-6E8A-4147-A177-3AD203B41FA5}">
                      <a16:colId xmlns:a16="http://schemas.microsoft.com/office/drawing/2014/main" val="2214536149"/>
                    </a:ext>
                  </a:extLst>
                </a:gridCol>
                <a:gridCol w="914036">
                  <a:extLst>
                    <a:ext uri="{9D8B030D-6E8A-4147-A177-3AD203B41FA5}">
                      <a16:colId xmlns:a16="http://schemas.microsoft.com/office/drawing/2014/main" val="3032426326"/>
                    </a:ext>
                  </a:extLst>
                </a:gridCol>
                <a:gridCol w="1006683">
                  <a:extLst>
                    <a:ext uri="{9D8B030D-6E8A-4147-A177-3AD203B41FA5}">
                      <a16:colId xmlns:a16="http://schemas.microsoft.com/office/drawing/2014/main" val="139378753"/>
                    </a:ext>
                  </a:extLst>
                </a:gridCol>
                <a:gridCol w="669048">
                  <a:extLst>
                    <a:ext uri="{9D8B030D-6E8A-4147-A177-3AD203B41FA5}">
                      <a16:colId xmlns:a16="http://schemas.microsoft.com/office/drawing/2014/main" val="996713699"/>
                    </a:ext>
                  </a:extLst>
                </a:gridCol>
                <a:gridCol w="694644">
                  <a:extLst>
                    <a:ext uri="{9D8B030D-6E8A-4147-A177-3AD203B41FA5}">
                      <a16:colId xmlns:a16="http://schemas.microsoft.com/office/drawing/2014/main" val="2575179577"/>
                    </a:ext>
                  </a:extLst>
                </a:gridCol>
              </a:tblGrid>
              <a:tr h="25331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Funcionalidade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Horas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Barlow ExtraLight"/>
                      </a:endParaRP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Interações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Copiar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Colar</a:t>
                      </a:r>
                    </a:p>
                  </a:txBody>
                  <a:tcPr marL="12700" marR="12700" marT="12700" marB="0" anchor="b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39622"/>
                  </a:ext>
                </a:extLst>
              </a:tr>
              <a:tr h="4906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Barlow" panose="00000500000000000000" pitchFamily="2" charset="0"/>
                          <a:ea typeface="+mn-ea"/>
                          <a:cs typeface="+mn-cs"/>
                        </a:rPr>
                        <a:t>Func00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672334"/>
                  </a:ext>
                </a:extLst>
              </a:tr>
            </a:tbl>
          </a:graphicData>
        </a:graphic>
      </p:graphicFrame>
      <p:sp>
        <p:nvSpPr>
          <p:cNvPr id="70" name="Rectangle 32">
            <a:extLst>
              <a:ext uri="{FF2B5EF4-FFF2-40B4-BE49-F238E27FC236}">
                <a16:creationId xmlns:a16="http://schemas.microsoft.com/office/drawing/2014/main" id="{1BA7D255-907C-42A9-A04E-406F2AD92F18}"/>
              </a:ext>
            </a:extLst>
          </p:cNvPr>
          <p:cNvSpPr/>
          <p:nvPr/>
        </p:nvSpPr>
        <p:spPr>
          <a:xfrm>
            <a:off x="1875398" y="1163716"/>
            <a:ext cx="2093424" cy="450811"/>
          </a:xfrm>
          <a:prstGeom prst="rect">
            <a:avLst/>
          </a:prstGeom>
          <a:solidFill>
            <a:srgbClr val="DCF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object 4">
            <a:extLst>
              <a:ext uri="{FF2B5EF4-FFF2-40B4-BE49-F238E27FC236}">
                <a16:creationId xmlns:a16="http://schemas.microsoft.com/office/drawing/2014/main" id="{170D497A-82A4-4E98-92F4-8882125E9F43}"/>
              </a:ext>
            </a:extLst>
          </p:cNvPr>
          <p:cNvSpPr/>
          <p:nvPr/>
        </p:nvSpPr>
        <p:spPr>
          <a:xfrm>
            <a:off x="1875398" y="1163716"/>
            <a:ext cx="2093423" cy="450810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 anchor="ctr"/>
          <a:lstStyle/>
          <a:p>
            <a:pPr algn="ctr" defTabSz="609570">
              <a:defRPr/>
            </a:pPr>
            <a:r>
              <a:rPr lang="pt-BR" sz="1600" b="1" dirty="0" err="1">
                <a:latin typeface="Barlow ExtraLight"/>
                <a:cs typeface="Trebuchet MS"/>
              </a:rPr>
              <a:t>nmTipo</a:t>
            </a:r>
            <a:endParaRPr lang="en-US" sz="1600" b="1" dirty="0">
              <a:latin typeface="Barlow ExtraLight"/>
              <a:cs typeface="Trebuchet MS"/>
            </a:endParaRPr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F64A89FA-08B7-4ABF-8005-C1708F4F9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49858"/>
              </p:ext>
            </p:extLst>
          </p:nvPr>
        </p:nvGraphicFramePr>
        <p:xfrm>
          <a:off x="452413" y="4194841"/>
          <a:ext cx="5541987" cy="157445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989287">
                  <a:extLst>
                    <a:ext uri="{9D8B030D-6E8A-4147-A177-3AD203B41FA5}">
                      <a16:colId xmlns:a16="http://schemas.microsoft.com/office/drawing/2014/main" val="9748728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465131683"/>
                    </a:ext>
                  </a:extLst>
                </a:gridCol>
              </a:tblGrid>
              <a:tr h="3222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Funcionalidade</a:t>
                      </a:r>
                    </a:p>
                  </a:txBody>
                  <a:tcPr marL="0" marR="0" marT="0" marB="0" anchor="ctr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Total Copiar</a:t>
                      </a:r>
                    </a:p>
                  </a:txBody>
                  <a:tcPr marL="0" marR="0" marT="0" marB="0" anchor="ctr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79045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Copiar00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75304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Copiar00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721328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Copiar00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88220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Copiar00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73610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Copiar00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313000"/>
                  </a:ext>
                </a:extLst>
              </a:tr>
            </a:tbl>
          </a:graphicData>
        </a:graphic>
      </p:graphicFrame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5B8B8A47-D670-4D3A-83AD-CCED572B4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44818"/>
              </p:ext>
            </p:extLst>
          </p:nvPr>
        </p:nvGraphicFramePr>
        <p:xfrm>
          <a:off x="6197603" y="4194841"/>
          <a:ext cx="5541987" cy="157445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030803">
                  <a:extLst>
                    <a:ext uri="{9D8B030D-6E8A-4147-A177-3AD203B41FA5}">
                      <a16:colId xmlns:a16="http://schemas.microsoft.com/office/drawing/2014/main" val="9748728"/>
                    </a:ext>
                  </a:extLst>
                </a:gridCol>
                <a:gridCol w="2511184">
                  <a:extLst>
                    <a:ext uri="{9D8B030D-6E8A-4147-A177-3AD203B41FA5}">
                      <a16:colId xmlns:a16="http://schemas.microsoft.com/office/drawing/2014/main" val="1465131683"/>
                    </a:ext>
                  </a:extLst>
                </a:gridCol>
              </a:tblGrid>
              <a:tr h="32223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Funcionalidade</a:t>
                      </a:r>
                    </a:p>
                  </a:txBody>
                  <a:tcPr marL="0" marR="0" marT="0" marB="0" anchor="ctr">
                    <a:solidFill>
                      <a:srgbClr val="DCF8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rlow ExtraLight"/>
                        </a:rPr>
                        <a:t>Total Colar</a:t>
                      </a:r>
                    </a:p>
                  </a:txBody>
                  <a:tcPr marL="0" marR="0" marT="0" marB="0" anchor="ctr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79045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Colar00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75304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Colar00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721328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Colar00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88220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Colar00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73610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Colar00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31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78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Seta&#10;&#10;Descrição gerada automaticamente com confiança baixa">
            <a:extLst>
              <a:ext uri="{FF2B5EF4-FFF2-40B4-BE49-F238E27FC236}">
                <a16:creationId xmlns:a16="http://schemas.microsoft.com/office/drawing/2014/main" id="{E66FDD83-9615-469E-9C5E-6973369A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7" y="-40013"/>
            <a:ext cx="11834296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4F72887-C930-4572-AAE7-51458B358A7B}"/>
              </a:ext>
            </a:extLst>
          </p:cNvPr>
          <p:cNvSpPr/>
          <p:nvPr/>
        </p:nvSpPr>
        <p:spPr>
          <a:xfrm>
            <a:off x="0" y="928348"/>
            <a:ext cx="12192000" cy="5261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v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7E5151C-0F3D-4D1F-9C4F-86A9366D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311" y="116617"/>
            <a:ext cx="1412520" cy="6161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9325BC-4587-4492-B215-679870296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604" y="6368102"/>
            <a:ext cx="2581959" cy="25122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57826396-F476-4394-8C1A-B1F813744862}"/>
              </a:ext>
            </a:extLst>
          </p:cNvPr>
          <p:cNvSpPr/>
          <p:nvPr/>
        </p:nvSpPr>
        <p:spPr>
          <a:xfrm>
            <a:off x="136440" y="766494"/>
            <a:ext cx="4847040" cy="58281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pt-BR" sz="3733" b="1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4B54958-8664-4955-90A4-8014492556A7}"/>
              </a:ext>
            </a:extLst>
          </p:cNvPr>
          <p:cNvSpPr/>
          <p:nvPr/>
        </p:nvSpPr>
        <p:spPr>
          <a:xfrm>
            <a:off x="136440" y="71120"/>
            <a:ext cx="4847040" cy="651273"/>
          </a:xfrm>
          <a:prstGeom prst="rect">
            <a:avLst/>
          </a:prstGeom>
          <a:solidFill>
            <a:srgbClr val="DCF84C"/>
          </a:solidFill>
          <a:ln>
            <a:solidFill>
              <a:srgbClr val="DCF8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pt-BR" sz="3733" b="1">
              <a:solidFill>
                <a:schemeClr val="tx1"/>
              </a:solidFill>
              <a:latin typeface="Barlow ExtraLight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5CA30AD7-A1E1-40D9-BE6B-4F9ACF25697B}"/>
              </a:ext>
            </a:extLst>
          </p:cNvPr>
          <p:cNvSpPr/>
          <p:nvPr/>
        </p:nvSpPr>
        <p:spPr>
          <a:xfrm>
            <a:off x="136440" y="71121"/>
            <a:ext cx="4847040" cy="651272"/>
          </a:xfrm>
          <a:custGeom>
            <a:avLst/>
            <a:gdLst/>
            <a:ahLst/>
            <a:cxnLst/>
            <a:rect l="l" t="t" r="r" b="b"/>
            <a:pathLst>
              <a:path w="2121534" h="954405">
                <a:moveTo>
                  <a:pt x="0" y="954024"/>
                </a:moveTo>
                <a:lnTo>
                  <a:pt x="2121407" y="954024"/>
                </a:lnTo>
                <a:lnTo>
                  <a:pt x="2121407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noFill/>
        </p:spPr>
        <p:txBody>
          <a:bodyPr wrap="square" lIns="0" tIns="0" rIns="0" bIns="0" rtlCol="0" anchor="ctr"/>
          <a:lstStyle/>
          <a:p>
            <a:pPr algn="ctr" defTabSz="609570">
              <a:defRPr/>
            </a:pPr>
            <a:r>
              <a:rPr lang="en-US" sz="3000" b="1" dirty="0" err="1">
                <a:latin typeface="Barlow ExtraLight"/>
              </a:rPr>
              <a:t>nmGrupo</a:t>
            </a:r>
            <a:endParaRPr lang="en-US" sz="3000" b="1" dirty="0">
              <a:latin typeface="Barlow ExtraLight"/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8AA8CF7E-9F98-41B6-98A8-CBAEB0DBD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46535"/>
              </p:ext>
            </p:extLst>
          </p:nvPr>
        </p:nvGraphicFramePr>
        <p:xfrm>
          <a:off x="7149995" y="1892743"/>
          <a:ext cx="4017677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677">
                  <a:extLst>
                    <a:ext uri="{9D8B030D-6E8A-4147-A177-3AD203B41FA5}">
                      <a16:colId xmlns:a16="http://schemas.microsoft.com/office/drawing/2014/main" val="224177596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  <a:latin typeface="Barlow" panose="00000500000000000000" pitchFamily="2" charset="0"/>
                        </a:rPr>
                        <a:t>Tarefas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15732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74623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4014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1214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01347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567246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74955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Barlow" panose="00000500000000000000" pitchFamily="2" charset="0"/>
                        </a:rPr>
                        <a:t>00 horas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Barlow" panose="00000500000000000000" pitchFamily="2" charset="0"/>
                        </a:rPr>
                        <a:t>potencialmente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Barlow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Barlow" panose="00000500000000000000" pitchFamily="2" charset="0"/>
                        </a:rPr>
                        <a:t>automatizáveis</a:t>
                      </a:r>
                      <a:endParaRPr lang="en-US" sz="1200" dirty="0">
                        <a:solidFill>
                          <a:schemeClr val="tx1"/>
                        </a:solidFill>
                        <a:latin typeface="Barlow" panose="000005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DCF8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396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EF1D66-2158-4480-977D-38B13A3F8FDA}"/>
              </a:ext>
            </a:extLst>
          </p:cNvPr>
          <p:cNvSpPr txBox="1"/>
          <p:nvPr/>
        </p:nvSpPr>
        <p:spPr>
          <a:xfrm>
            <a:off x="8772116" y="5368724"/>
            <a:ext cx="3231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b="1" spc="90" dirty="0">
                <a:latin typeface="Barlow" panose="020B0604020202020204" pitchFamily="2" charset="0"/>
              </a:rPr>
              <a:t>Potencial de automação:</a:t>
            </a:r>
            <a:br>
              <a:rPr lang="pt-BR" sz="1700" b="1" spc="90" dirty="0">
                <a:latin typeface="Barlow" panose="020B0604020202020204" pitchFamily="2" charset="0"/>
              </a:rPr>
            </a:br>
            <a:r>
              <a:rPr lang="pt-BR" sz="1700" b="1" spc="90" dirty="0">
                <a:latin typeface="Barlow" panose="020B0604020202020204" pitchFamily="2" charset="0"/>
              </a:rPr>
              <a:t>00% do total das atividades!</a:t>
            </a:r>
            <a:endParaRPr lang="pt-BR" sz="2133" b="1" kern="0" dirty="0">
              <a:solidFill>
                <a:srgbClr val="008080"/>
              </a:solidFill>
              <a:latin typeface="Barlow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88" y="1027702"/>
            <a:ext cx="5141976" cy="4802597"/>
          </a:xfrm>
        </p:spPr>
        <p:txBody>
          <a:bodyPr/>
          <a:lstStyle/>
          <a:p>
            <a:r>
              <a:rPr lang="en-US" dirty="0"/>
              <a:t>To evolve </a:t>
            </a:r>
            <a:br>
              <a:rPr lang="en-US" dirty="0"/>
            </a:br>
            <a:r>
              <a:rPr lang="en-US" dirty="0"/>
              <a:t>people </a:t>
            </a:r>
            <a:br>
              <a:rPr lang="en-US" dirty="0"/>
            </a:br>
            <a:r>
              <a:rPr lang="en-US" dirty="0"/>
              <a:t>and teams </a:t>
            </a:r>
            <a:br>
              <a:rPr lang="en-US" dirty="0"/>
            </a:br>
            <a:r>
              <a:rPr lang="en-US" dirty="0"/>
              <a:t>through </a:t>
            </a:r>
            <a:br>
              <a:rPr lang="en-US" dirty="0"/>
            </a:br>
            <a:r>
              <a:rPr lang="en-US" dirty="0"/>
              <a:t>AI powered </a:t>
            </a:r>
            <a:br>
              <a:rPr lang="en-US" dirty="0"/>
            </a:br>
            <a:r>
              <a:rPr lang="en-US" dirty="0"/>
              <a:t>decisions.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bianca@evope.com.br</a:t>
            </a:r>
          </a:p>
          <a:p>
            <a:r>
              <a:rPr lang="it-IT" dirty="0"/>
              <a:t>+55 11 4673 0515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 anchor="ctr" anchorCtr="0">
        <a:noAutofit/>
      </a:bodyPr>
      <a:lstStyle>
        <a:defPPr>
          <a:lnSpc>
            <a:spcPts val="4000"/>
          </a:lnSpc>
          <a:defRPr sz="2300" b="0" i="0" spc="230" baseline="0" dirty="0" smtClean="0">
            <a:latin typeface="Barlow ExtraLight" charset="0"/>
            <a:ea typeface="Barlow ExtraLight" charset="0"/>
            <a:cs typeface="Barlow Ex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266</Words>
  <Application>Microsoft Office PowerPoint</Application>
  <PresentationFormat>Widescreen</PresentationFormat>
  <Paragraphs>151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Barlow</vt:lpstr>
      <vt:lpstr>Barlow Black</vt:lpstr>
      <vt:lpstr>Barlow ExtraLight</vt:lpstr>
      <vt:lpstr>Calibri</vt:lpstr>
      <vt:lpstr>Draft A</vt:lpstr>
      <vt:lpstr>Trebuchet MS</vt:lpstr>
      <vt:lpstr>Trispace ExtraLight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To evolve  people  and teams  through  AI powered  decisions.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Vinicius Garcia</cp:lastModifiedBy>
  <cp:revision>82</cp:revision>
  <dcterms:created xsi:type="dcterms:W3CDTF">2021-07-13T13:35:53Z</dcterms:created>
  <dcterms:modified xsi:type="dcterms:W3CDTF">2022-04-12T20:22:03Z</dcterms:modified>
</cp:coreProperties>
</file>