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EA90-A4E8-4361-9FF0-4F6ABD3A0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DCAFB-721B-4655-84CB-24A6CBE73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66C8F-CC92-4637-B2A8-10B1835E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A9C4-81DE-43E3-87C0-447260890BD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5C17A-093C-4B5A-844B-51F4595B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F50C1-4DB3-4B30-A7A4-70E0C579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F11-332D-4D8C-B321-23C021B5E0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50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CCE7-192A-48E0-A027-B325EF5D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ABB01-3B13-4C5C-8A70-D11EDAC50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219A-66F2-430C-9F72-F6D50FED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A9C4-81DE-43E3-87C0-447260890BD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04900-F574-4285-8034-5A7957C2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E93D-643F-47C8-82EF-19F9873A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F11-332D-4D8C-B321-23C021B5E0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5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078F0-291E-446C-B475-651232F5B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DFFB7-2ADE-4760-9302-A991D74F1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80B36-F5A2-45DF-96E2-D9336162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A9C4-81DE-43E3-87C0-447260890BD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E021E-0A7C-4DA0-A742-2E47236B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06DE-B016-4896-8FE8-3178FFD9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F11-332D-4D8C-B321-23C021B5E0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9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5BBE-7E07-4E9A-AF24-97D45485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CC26-6D84-45FF-B49B-959FF569C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7B88B-B19A-4831-B58A-C4333FEA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A9C4-81DE-43E3-87C0-447260890BD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66CC-F52B-4813-B91E-9A9E8255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9B486-2370-4A8A-B404-3C52A229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F11-332D-4D8C-B321-23C021B5E0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83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A706-037F-464C-9669-CD3F0C99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214A1-3950-4A94-B119-5D413ED8A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0CE7-3E0A-45DA-8A00-3C412EBD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A9C4-81DE-43E3-87C0-447260890BD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72101-29F5-4246-AD4F-E0214FBD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4108D-74E7-4FCC-93D8-18EBC5F7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F11-332D-4D8C-B321-23C021B5E0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27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48FD-83FB-400B-B3E5-0B14E79A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8A608-3DC9-44A6-8ACA-1DBB97E02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9D127-8533-45CE-9B2F-58F679264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E6C94-B052-44C1-8410-C7FE5434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A9C4-81DE-43E3-87C0-447260890BD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F7E06-7419-4082-92EC-8013C0C6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6DA77-6563-4F49-A3D5-DD5685FD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F11-332D-4D8C-B321-23C021B5E0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73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D976-8470-4557-94AC-143A5A5C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705DD-3650-4765-8184-67E5326ED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06521-25AC-4006-986E-B60834339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513A4-7547-425B-8EDA-3E7776929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279C8-018E-4CCD-9383-5796A8743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37BCE-4A91-4E28-811C-BCBD93A3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A9C4-81DE-43E3-87C0-447260890BD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D2553-AB2C-4C55-AF54-78E66CA0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B5C01-4E06-445F-A5B0-69B4D3D6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F11-332D-4D8C-B321-23C021B5E0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80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C825-D5E0-45E4-A651-6CA1ABE6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32989-C8EF-49E1-A8FF-D29C198B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A9C4-81DE-43E3-87C0-447260890BD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09A82-1FDA-4F88-9DFF-1E2745E7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60CAC-FD77-4B2D-9FA8-87AA21B5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F11-332D-4D8C-B321-23C021B5E0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74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DCE697-113D-4942-8187-4C627428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A9C4-81DE-43E3-87C0-447260890BD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E6EBB-EF63-418D-A679-25B48316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92760-4708-4FDB-A051-3149F358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F11-332D-4D8C-B321-23C021B5E0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04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0ACA-152C-49F3-8C10-E09BB6FA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B8C1-5E9F-4DC1-BFFD-BF5AB404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82D8B-13E5-482B-8738-978C33B34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D175D-B7F5-45CB-9D3A-CEAC8DE4B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A9C4-81DE-43E3-87C0-447260890BD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6E98E-46C4-45BA-8052-C8521FFD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FE436-68E9-4C3B-95E9-C765AF8D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F11-332D-4D8C-B321-23C021B5E0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41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7C14-6118-4F1E-B734-850928D8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9344D-FBBD-4A3F-B8B5-1E759B245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A6B85-6E9F-40FA-B9E6-73D153200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C77BB-1727-40BC-8448-426658B6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A9C4-81DE-43E3-87C0-447260890BD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B818D-086F-4AEB-8F12-BCEBE672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F6661-893D-484D-8D0A-EDFFD3D9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F11-332D-4D8C-B321-23C021B5E0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9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C5E5F-2797-4B59-8E2C-A0F59F2E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9EB7E-4702-4695-9BDA-602E505F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78459-3C44-485B-9B41-41E090DF4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6A9C4-81DE-43E3-87C0-447260890BD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94642-6658-4792-AB52-CD9BB084A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DBB3F-83BC-43AF-8472-6663D32C5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61F11-332D-4D8C-B321-23C021B5E0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02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BC3B-37F6-4F7E-BBE7-BD67977C2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4448A-6E3A-4432-A268-11DA23722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teste </a:t>
            </a:r>
            <a:r>
              <a:rPr lang="pt-BR" dirty="0" err="1"/>
              <a:t>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937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Laboratório FIAP</dc:creator>
  <cp:lastModifiedBy>Laboratório FIAP</cp:lastModifiedBy>
  <cp:revision>2</cp:revision>
  <dcterms:created xsi:type="dcterms:W3CDTF">2025-04-10T14:47:49Z</dcterms:created>
  <dcterms:modified xsi:type="dcterms:W3CDTF">2025-04-10T14:49:02Z</dcterms:modified>
</cp:coreProperties>
</file>