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E7CA-08DB-499F-8A71-729CA9DF7022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B59B-6C94-4CC0-963A-9B59C88E41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422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E7CA-08DB-499F-8A71-729CA9DF7022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B59B-6C94-4CC0-963A-9B59C88E41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57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E7CA-08DB-499F-8A71-729CA9DF7022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B59B-6C94-4CC0-963A-9B59C88E4115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3032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E7CA-08DB-499F-8A71-729CA9DF7022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B59B-6C94-4CC0-963A-9B59C88E41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254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E7CA-08DB-499F-8A71-729CA9DF7022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B59B-6C94-4CC0-963A-9B59C88E4115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2187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E7CA-08DB-499F-8A71-729CA9DF7022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B59B-6C94-4CC0-963A-9B59C88E41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396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E7CA-08DB-499F-8A71-729CA9DF7022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B59B-6C94-4CC0-963A-9B59C88E41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000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E7CA-08DB-499F-8A71-729CA9DF7022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B59B-6C94-4CC0-963A-9B59C88E41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413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E7CA-08DB-499F-8A71-729CA9DF7022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B59B-6C94-4CC0-963A-9B59C88E41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56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E7CA-08DB-499F-8A71-729CA9DF7022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B59B-6C94-4CC0-963A-9B59C88E41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90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E7CA-08DB-499F-8A71-729CA9DF7022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B59B-6C94-4CC0-963A-9B59C88E41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34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E7CA-08DB-499F-8A71-729CA9DF7022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B59B-6C94-4CC0-963A-9B59C88E41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425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E7CA-08DB-499F-8A71-729CA9DF7022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B59B-6C94-4CC0-963A-9B59C88E41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747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E7CA-08DB-499F-8A71-729CA9DF7022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B59B-6C94-4CC0-963A-9B59C88E41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43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E7CA-08DB-499F-8A71-729CA9DF7022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B59B-6C94-4CC0-963A-9B59C88E41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45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E7CA-08DB-499F-8A71-729CA9DF7022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B59B-6C94-4CC0-963A-9B59C88E41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592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6E7CA-08DB-499F-8A71-729CA9DF7022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666B59B-6C94-4CC0-963A-9B59C88E41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70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94163-D000-4D81-B03D-5F24BDB6C4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A97A54-63D4-4121-B95E-2D199D60B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48E408C-83AF-44C7-BE75-6ED952951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61"/>
            <a:ext cx="12192000" cy="684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063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8AB5D-7140-453A-B375-2A324E4BF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a PH </a:t>
            </a:r>
            <a:r>
              <a:rPr lang="pt-BR" dirty="0" err="1"/>
              <a:t>Tecnology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26D7D8-B8BF-4500-955B-F455D0E20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PH </a:t>
            </a:r>
            <a:r>
              <a:rPr lang="pt-BR" dirty="0" err="1"/>
              <a:t>Tecnology</a:t>
            </a:r>
            <a:r>
              <a:rPr lang="pt-BR" dirty="0"/>
              <a:t> é uma empresa de TI que oferece soluções de tecnologia da informação para diversos segmentos de mercado. Fundada por Pedro Henrique em 2023, a empresa tem como missão fornecer serviços de alta qualidade e inovação para seus clientes, sempre com o compromisso de entregar soluções personalizadas que atendam às necessidades específicas de cada projeto.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4D94972-F29A-4D36-9CC9-51EF5B400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036" y="291237"/>
            <a:ext cx="2286266" cy="19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58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0B8F9-4EC7-448F-8FAD-DC7A926E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Quem foi o criador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E82D89-948C-4A00-A512-5262A1FBC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PH </a:t>
            </a:r>
            <a:r>
              <a:rPr lang="pt-BR" dirty="0" err="1"/>
              <a:t>Tecnology</a:t>
            </a:r>
            <a:r>
              <a:rPr lang="pt-BR" dirty="0"/>
              <a:t> foi criada por Pedro Henrique, um empreendedor visionário na área de tecnologia da informação. Pedro Henrique é um profissional com vasta experiência no mercado de TI, tendo atuado em diversas empresas renomadas antes de fundar sua própria empresa.</a:t>
            </a:r>
          </a:p>
          <a:p>
            <a:r>
              <a:rPr lang="pt-BR" dirty="0"/>
              <a:t>Pedro Henrique iniciou sua carreira na área de TI como programador, e com o passar do tempo, foi adquirindo cada vez mais conhecimento e experiência em outras áreas, como gerenciamento de projetos, consultoria em TI, infraestrutura de TI e suporte técnico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09143E6-57DC-49DF-A1D4-54B6DED4B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036" y="291237"/>
            <a:ext cx="2286266" cy="19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701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B48CE-F5F8-4C7E-AF0C-012B28391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foi criado?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172184-8501-464B-BCFA-09653AD89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PH </a:t>
            </a:r>
            <a:r>
              <a:rPr lang="pt-BR" dirty="0" err="1"/>
              <a:t>Tecnology</a:t>
            </a:r>
            <a:r>
              <a:rPr lang="pt-BR" dirty="0"/>
              <a:t> foi criada em 2005 por Pedro Henrique, um empreendedor visionário na área de tecnologia da informação. A ideia de criar a empresa surgiu a partir da percepção de Pedro Henrique de que havia uma demanda crescente por soluções de TI personalizadas e inovadoras no mercado.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0CB4D20-B431-4B4F-B499-9B9C3A806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753" y="3735773"/>
            <a:ext cx="2286266" cy="19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907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5FC41-13A5-4F8D-BBF9-B59C07300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Missão e valores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B4C826-D519-419B-A2DD-F19F7A462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PH </a:t>
            </a:r>
            <a:r>
              <a:rPr lang="pt-BR" dirty="0" err="1"/>
              <a:t>Tecnology</a:t>
            </a:r>
            <a:r>
              <a:rPr lang="pt-BR" dirty="0"/>
              <a:t> é uma empresa de TI comprometida em fornecer soluções de tecnologia da informação de alta qualidade e inovação para seus clientes. Desde a sua criação, a empresa tem como missão entregar soluções personalizadas e sob medida para atender às necessidades específicas de cada projeto.</a:t>
            </a:r>
          </a:p>
          <a:p>
            <a:r>
              <a:rPr lang="pt-BR" dirty="0"/>
              <a:t>A empresa acredita que o sucesso de seus clientes é o seu próprio sucesso e por isso, a PH </a:t>
            </a:r>
            <a:r>
              <a:rPr lang="pt-BR" dirty="0" err="1"/>
              <a:t>Tecnology</a:t>
            </a:r>
            <a:r>
              <a:rPr lang="pt-BR" dirty="0"/>
              <a:t> busca estabelecer parcerias duradouras com seus clientes, oferecendo suporte e acompanhamento constante para garantir a satisfação de seus clientes.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1179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D1CC1-81DE-4912-AAC0-2AF41848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Missão e valores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988D54-CAE1-4568-BCE6-7710EED95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alcançar sua missão, a PH </a:t>
            </a:r>
            <a:r>
              <a:rPr lang="pt-BR" dirty="0" err="1"/>
              <a:t>Tecnology</a:t>
            </a:r>
            <a:r>
              <a:rPr lang="pt-BR" dirty="0"/>
              <a:t> tem valores sólidos e bem definidos que orientam todas as suas atividades e decisões. Entre os valores da empresa, destacam-se:</a:t>
            </a:r>
          </a:p>
          <a:p>
            <a:r>
              <a:rPr lang="pt-BR" dirty="0"/>
              <a:t>Excelência;</a:t>
            </a:r>
          </a:p>
          <a:p>
            <a:r>
              <a:rPr lang="pt-BR" dirty="0"/>
              <a:t>Integridade;</a:t>
            </a:r>
          </a:p>
          <a:p>
            <a:r>
              <a:rPr lang="pt-BR" dirty="0"/>
              <a:t>Inovação;</a:t>
            </a:r>
          </a:p>
          <a:p>
            <a:r>
              <a:rPr lang="pt-BR" dirty="0"/>
              <a:t>Trabalho em equipe</a:t>
            </a:r>
          </a:p>
        </p:txBody>
      </p:sp>
    </p:spTree>
    <p:extLst>
      <p:ext uri="{BB962C8B-B14F-4D97-AF65-F5344CB8AC3E}">
        <p14:creationId xmlns:p14="http://schemas.microsoft.com/office/powerpoint/2010/main" val="313355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356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Facetado</vt:lpstr>
      <vt:lpstr>Apresentação do PowerPoint</vt:lpstr>
      <vt:lpstr>O que é a PH Tecnology?</vt:lpstr>
      <vt:lpstr>Quem foi o criador</vt:lpstr>
      <vt:lpstr>Como foi criado?</vt:lpstr>
      <vt:lpstr>Missão e valores</vt:lpstr>
      <vt:lpstr>Missão e valores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3</cp:revision>
  <dcterms:created xsi:type="dcterms:W3CDTF">2023-04-10T12:35:28Z</dcterms:created>
  <dcterms:modified xsi:type="dcterms:W3CDTF">2023-04-10T12:54:54Z</dcterms:modified>
</cp:coreProperties>
</file>