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5.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6.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6" r:id="rId4"/>
    <p:sldId id="257" r:id="rId5"/>
    <p:sldId id="265" r:id="rId6"/>
    <p:sldId id="258" r:id="rId7"/>
    <p:sldId id="259" r:id="rId8"/>
    <p:sldId id="260" r:id="rId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4D89"/>
    <a:srgbClr val="5454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edro\Downloads\Data%20excercise\PSAT\assessment_psatsat_citywide_2023.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edro\Downloads\Data%20excercise\PSAT\assessment_psatsat_citywide_2023.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edro\Downloads\Data%20excercise\PSAT\assessment_psatsat_citywide_2023.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edro\Downloads\Data%20excercise\PSAT\assessment_psatsat_citywide_2023.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edro\Downloads\Data%20excercise\PSAT\assessment_psatsat_citywide_2023.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edro\Downloads\Data%20excercise\PSAT\assessment_psatsat_citywide_2023.xlsx" TargetMode="Externa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a:t>Timeseries of Grade</a:t>
            </a:r>
            <a:r>
              <a:rPr lang="es-MX" baseline="0"/>
              <a:t> 11 Students College Readiness</a:t>
            </a:r>
            <a:endParaRPr lang="es-MX"/>
          </a:p>
        </c:rich>
      </c:tx>
      <c:layout>
        <c:manualLayout>
          <c:xMode val="edge"/>
          <c:yMode val="edge"/>
          <c:x val="0.21770582167365649"/>
          <c:y val="1.833503862864599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manualLayout>
          <c:layoutTarget val="inner"/>
          <c:xMode val="edge"/>
          <c:yMode val="edge"/>
          <c:x val="7.8490992874752571E-2"/>
          <c:y val="0.12867624597772737"/>
          <c:w val="0.77635902988761918"/>
          <c:h val="0.77892097429872342"/>
        </c:manualLayout>
      </c:layout>
      <c:lineChart>
        <c:grouping val="standard"/>
        <c:varyColors val="0"/>
        <c:ser>
          <c:idx val="0"/>
          <c:order val="0"/>
          <c:tx>
            <c:strRef>
              <c:f>'Metric Data'!$K$1:$K$594</c:f>
              <c:strCache>
                <c:ptCount val="594"/>
                <c:pt idx="0">
                  <c:v>% Meeting College Readiness Benchmark</c:v>
                </c:pt>
                <c:pt idx="1">
                  <c:v>42%</c:v>
                </c:pt>
                <c:pt idx="2">
                  <c:v>37.50%</c:v>
                </c:pt>
                <c:pt idx="3">
                  <c:v>31.80%</c:v>
                </c:pt>
                <c:pt idx="4">
                  <c:v>37.10%</c:v>
                </c:pt>
                <c:pt idx="5">
                  <c:v>71</c:v>
                </c:pt>
                <c:pt idx="6">
                  <c:v>66.7</c:v>
                </c:pt>
                <c:pt idx="7">
                  <c:v>61.7</c:v>
                </c:pt>
                <c:pt idx="8">
                  <c:v>66.5</c:v>
                </c:pt>
                <c:pt idx="9">
                  <c:v>33.3</c:v>
                </c:pt>
                <c:pt idx="10">
                  <c:v>28.8</c:v>
                </c:pt>
                <c:pt idx="11">
                  <c:v>22.8</c:v>
                </c:pt>
                <c:pt idx="12">
                  <c:v>28.3</c:v>
                </c:pt>
                <c:pt idx="13">
                  <c:v>43.6</c:v>
                </c:pt>
                <c:pt idx="14">
                  <c:v>38.3</c:v>
                </c:pt>
                <c:pt idx="15">
                  <c:v>31.6</c:v>
                </c:pt>
                <c:pt idx="16">
                  <c:v>37.8</c:v>
                </c:pt>
                <c:pt idx="17">
                  <c:v>40.3</c:v>
                </c:pt>
                <c:pt idx="18">
                  <c:v>36.5</c:v>
                </c:pt>
                <c:pt idx="19">
                  <c:v>31.8</c:v>
                </c:pt>
                <c:pt idx="20">
                  <c:v>36.2</c:v>
                </c:pt>
                <c:pt idx="21">
                  <c:v>72.7</c:v>
                </c:pt>
                <c:pt idx="22">
                  <c:v>78</c:v>
                </c:pt>
                <c:pt idx="23">
                  <c:v>73.5</c:v>
                </c:pt>
                <c:pt idx="24">
                  <c:v>75</c:v>
                </c:pt>
                <c:pt idx="25">
                  <c:v>48.1</c:v>
                </c:pt>
                <c:pt idx="26">
                  <c:v>52.2</c:v>
                </c:pt>
                <c:pt idx="27">
                  <c:v>41.7</c:v>
                </c:pt>
                <c:pt idx="28">
                  <c:v>47.9</c:v>
                </c:pt>
                <c:pt idx="29">
                  <c:v>86.4</c:v>
                </c:pt>
                <c:pt idx="30">
                  <c:v>78.2</c:v>
                </c:pt>
                <c:pt idx="31">
                  <c:v>74.4</c:v>
                </c:pt>
                <c:pt idx="32">
                  <c:v>79.7</c:v>
                </c:pt>
                <c:pt idx="33">
                  <c:v> </c:v>
                </c:pt>
                <c:pt idx="34">
                  <c:v> </c:v>
                </c:pt>
                <c:pt idx="35">
                  <c:v>22.2</c:v>
                </c:pt>
                <c:pt idx="36">
                  <c:v>19.5</c:v>
                </c:pt>
                <c:pt idx="37">
                  <c:v>15.2</c:v>
                </c:pt>
                <c:pt idx="38">
                  <c:v>19.1</c:v>
                </c:pt>
                <c:pt idx="39">
                  <c:v>68.4</c:v>
                </c:pt>
                <c:pt idx="40">
                  <c:v>75.6</c:v>
                </c:pt>
                <c:pt idx="41">
                  <c:v>75.7</c:v>
                </c:pt>
                <c:pt idx="42">
                  <c:v>73.3</c:v>
                </c:pt>
                <c:pt idx="43">
                  <c:v>44.7</c:v>
                </c:pt>
                <c:pt idx="44">
                  <c:v>37.5</c:v>
                </c:pt>
                <c:pt idx="45">
                  <c:v>29.7</c:v>
                </c:pt>
                <c:pt idx="46">
                  <c:v>37.2</c:v>
                </c:pt>
                <c:pt idx="47">
                  <c:v>68.9</c:v>
                </c:pt>
                <c:pt idx="48">
                  <c:v>72.1</c:v>
                </c:pt>
                <c:pt idx="49">
                  <c:v>62.9</c:v>
                </c:pt>
                <c:pt idx="50">
                  <c:v>68</c:v>
                </c:pt>
                <c:pt idx="51">
                  <c:v>75.7</c:v>
                </c:pt>
                <c:pt idx="52">
                  <c:v>78.2</c:v>
                </c:pt>
                <c:pt idx="53">
                  <c:v>83.5</c:v>
                </c:pt>
                <c:pt idx="54">
                  <c:v>79</c:v>
                </c:pt>
                <c:pt idx="55">
                  <c:v>79.4</c:v>
                </c:pt>
                <c:pt idx="56">
                  <c:v>75</c:v>
                </c:pt>
                <c:pt idx="57">
                  <c:v>71.6</c:v>
                </c:pt>
                <c:pt idx="58">
                  <c:v>75.3</c:v>
                </c:pt>
                <c:pt idx="59">
                  <c:v>43.3</c:v>
                </c:pt>
                <c:pt idx="60">
                  <c:v>43.6</c:v>
                </c:pt>
                <c:pt idx="61">
                  <c:v>44.4</c:v>
                </c:pt>
                <c:pt idx="62">
                  <c:v>43.8</c:v>
                </c:pt>
                <c:pt idx="63">
                  <c:v>54.5</c:v>
                </c:pt>
                <c:pt idx="64">
                  <c:v>63.3</c:v>
                </c:pt>
                <c:pt idx="65">
                  <c:v>38.1</c:v>
                </c:pt>
                <c:pt idx="66">
                  <c:v>53.4</c:v>
                </c:pt>
                <c:pt idx="67">
                  <c:v> </c:v>
                </c:pt>
                <c:pt idx="68">
                  <c:v> </c:v>
                </c:pt>
                <c:pt idx="69">
                  <c:v>89.3</c:v>
                </c:pt>
                <c:pt idx="70">
                  <c:v>78.3</c:v>
                </c:pt>
                <c:pt idx="71">
                  <c:v>73.9</c:v>
                </c:pt>
                <c:pt idx="72">
                  <c:v>80.5</c:v>
                </c:pt>
                <c:pt idx="73">
                  <c:v>83.8</c:v>
                </c:pt>
                <c:pt idx="74">
                  <c:v>77.9</c:v>
                </c:pt>
                <c:pt idx="75">
                  <c:v>74.8</c:v>
                </c:pt>
                <c:pt idx="76">
                  <c:v>78.9</c:v>
                </c:pt>
                <c:pt idx="77">
                  <c:v> </c:v>
                </c:pt>
                <c:pt idx="78">
                  <c:v> </c:v>
                </c:pt>
                <c:pt idx="79">
                  <c:v>26.1</c:v>
                </c:pt>
                <c:pt idx="80">
                  <c:v>22.4</c:v>
                </c:pt>
                <c:pt idx="81">
                  <c:v>16.5</c:v>
                </c:pt>
                <c:pt idx="82">
                  <c:v>21.8</c:v>
                </c:pt>
                <c:pt idx="83">
                  <c:v>17.7</c:v>
                </c:pt>
                <c:pt idx="84">
                  <c:v>16.4</c:v>
                </c:pt>
                <c:pt idx="85">
                  <c:v>13.7</c:v>
                </c:pt>
                <c:pt idx="86">
                  <c:v>16</c:v>
                </c:pt>
                <c:pt idx="87">
                  <c:v> </c:v>
                </c:pt>
                <c:pt idx="88">
                  <c:v> </c:v>
                </c:pt>
                <c:pt idx="89">
                  <c:v> </c:v>
                </c:pt>
                <c:pt idx="90">
                  <c:v>52.6</c:v>
                </c:pt>
                <c:pt idx="91">
                  <c:v>65</c:v>
                </c:pt>
                <c:pt idx="92">
                  <c:v>73.9</c:v>
                </c:pt>
                <c:pt idx="93">
                  <c:v>76.5</c:v>
                </c:pt>
                <c:pt idx="94">
                  <c:v>71.7</c:v>
                </c:pt>
                <c:pt idx="95">
                  <c:v>70.6</c:v>
                </c:pt>
                <c:pt idx="96">
                  <c:v>77.3</c:v>
                </c:pt>
                <c:pt idx="97">
                  <c:v>75</c:v>
                </c:pt>
                <c:pt idx="98">
                  <c:v>74.6</c:v>
                </c:pt>
                <c:pt idx="99">
                  <c:v> </c:v>
                </c:pt>
                <c:pt idx="100">
                  <c:v> </c:v>
                </c:pt>
                <c:pt idx="101">
                  <c:v>45.5</c:v>
                </c:pt>
                <c:pt idx="102">
                  <c:v>37.4</c:v>
                </c:pt>
                <c:pt idx="103">
                  <c:v>29</c:v>
                </c:pt>
                <c:pt idx="104">
                  <c:v>37.1</c:v>
                </c:pt>
                <c:pt idx="105">
                  <c:v>43.8</c:v>
                </c:pt>
                <c:pt idx="106">
                  <c:v>37.6</c:v>
                </c:pt>
                <c:pt idx="107">
                  <c:v>30.5</c:v>
                </c:pt>
                <c:pt idx="108">
                  <c:v>37.2</c:v>
                </c:pt>
                <c:pt idx="109">
                  <c:v>50</c:v>
                </c:pt>
                <c:pt idx="110">
                  <c:v> </c:v>
                </c:pt>
                <c:pt idx="111">
                  <c:v> </c:v>
                </c:pt>
                <c:pt idx="112">
                  <c:v>53.6</c:v>
                </c:pt>
                <c:pt idx="113">
                  <c:v>68.5</c:v>
                </c:pt>
                <c:pt idx="114">
                  <c:v>74.8</c:v>
                </c:pt>
                <c:pt idx="115">
                  <c:v>66.2</c:v>
                </c:pt>
                <c:pt idx="116">
                  <c:v>69.8</c:v>
                </c:pt>
                <c:pt idx="117">
                  <c:v>68.8</c:v>
                </c:pt>
                <c:pt idx="118">
                  <c:v>68.6</c:v>
                </c:pt>
                <c:pt idx="119">
                  <c:v>57.1</c:v>
                </c:pt>
                <c:pt idx="120">
                  <c:v>65.2</c:v>
                </c:pt>
                <c:pt idx="121">
                  <c:v> </c:v>
                </c:pt>
                <c:pt idx="122">
                  <c:v> </c:v>
                </c:pt>
                <c:pt idx="123">
                  <c:v> </c:v>
                </c:pt>
                <c:pt idx="124">
                  <c:v> </c:v>
                </c:pt>
                <c:pt idx="125">
                  <c:v>87.8</c:v>
                </c:pt>
                <c:pt idx="126">
                  <c:v>74.2</c:v>
                </c:pt>
                <c:pt idx="127">
                  <c:v>88.1</c:v>
                </c:pt>
                <c:pt idx="128">
                  <c:v>82.7</c:v>
                </c:pt>
                <c:pt idx="129">
                  <c:v>68.6</c:v>
                </c:pt>
                <c:pt idx="130">
                  <c:v>81.7</c:v>
                </c:pt>
                <c:pt idx="131">
                  <c:v>78</c:v>
                </c:pt>
                <c:pt idx="132">
                  <c:v>75.9</c:v>
                </c:pt>
                <c:pt idx="133">
                  <c:v>81.4</c:v>
                </c:pt>
                <c:pt idx="134">
                  <c:v>75</c:v>
                </c:pt>
                <c:pt idx="135">
                  <c:v>72.9</c:v>
                </c:pt>
                <c:pt idx="136">
                  <c:v>76.3</c:v>
                </c:pt>
                <c:pt idx="137">
                  <c:v>77.5</c:v>
                </c:pt>
                <c:pt idx="138">
                  <c:v>74.5</c:v>
                </c:pt>
                <c:pt idx="139">
                  <c:v>70</c:v>
                </c:pt>
                <c:pt idx="140">
                  <c:v>74</c:v>
                </c:pt>
                <c:pt idx="141">
                  <c:v>92.9</c:v>
                </c:pt>
                <c:pt idx="142">
                  <c:v>94.4</c:v>
                </c:pt>
                <c:pt idx="143">
                  <c:v>88.2</c:v>
                </c:pt>
                <c:pt idx="144">
                  <c:v>91.8</c:v>
                </c:pt>
                <c:pt idx="145">
                  <c:v>44.1</c:v>
                </c:pt>
                <c:pt idx="146">
                  <c:v>39.7</c:v>
                </c:pt>
                <c:pt idx="147">
                  <c:v>33.3</c:v>
                </c:pt>
                <c:pt idx="148">
                  <c:v>38.9</c:v>
                </c:pt>
                <c:pt idx="149">
                  <c:v>22.7</c:v>
                </c:pt>
                <c:pt idx="150">
                  <c:v>13.3</c:v>
                </c:pt>
                <c:pt idx="151">
                  <c:v>5.5</c:v>
                </c:pt>
                <c:pt idx="152">
                  <c:v>15.4</c:v>
                </c:pt>
                <c:pt idx="153">
                  <c:v>44</c:v>
                </c:pt>
                <c:pt idx="154">
                  <c:v>39.5</c:v>
                </c:pt>
                <c:pt idx="155">
                  <c:v>33.1</c:v>
                </c:pt>
                <c:pt idx="156">
                  <c:v>38.8</c:v>
                </c:pt>
                <c:pt idx="157">
                  <c:v>23.1</c:v>
                </c:pt>
                <c:pt idx="158">
                  <c:v>13.7</c:v>
                </c:pt>
                <c:pt idx="159">
                  <c:v>6.8</c:v>
                </c:pt>
                <c:pt idx="160">
                  <c:v>16</c:v>
                </c:pt>
                <c:pt idx="161">
                  <c:v>46.1</c:v>
                </c:pt>
                <c:pt idx="162">
                  <c:v>41.4</c:v>
                </c:pt>
                <c:pt idx="163">
                  <c:v>35.2</c:v>
                </c:pt>
                <c:pt idx="164">
                  <c:v>40.9</c:v>
                </c:pt>
                <c:pt idx="165">
                  <c:v>9.9</c:v>
                </c:pt>
                <c:pt idx="166">
                  <c:v>8.1</c:v>
                </c:pt>
                <c:pt idx="167">
                  <c:v>5.6</c:v>
                </c:pt>
                <c:pt idx="168">
                  <c:v>7.8</c:v>
                </c:pt>
                <c:pt idx="169">
                  <c:v>40.40%</c:v>
                </c:pt>
                <c:pt idx="170">
                  <c:v>34.90%</c:v>
                </c:pt>
                <c:pt idx="171">
                  <c:v>31.40%</c:v>
                </c:pt>
                <c:pt idx="172">
                  <c:v>35.60%</c:v>
                </c:pt>
                <c:pt idx="173">
                  <c:v>64.5</c:v>
                </c:pt>
                <c:pt idx="174">
                  <c:v>60</c:v>
                </c:pt>
                <c:pt idx="175">
                  <c:v>56.7</c:v>
                </c:pt>
                <c:pt idx="176">
                  <c:v>60.3</c:v>
                </c:pt>
                <c:pt idx="177">
                  <c:v>32.1</c:v>
                </c:pt>
                <c:pt idx="178">
                  <c:v>26</c:v>
                </c:pt>
                <c:pt idx="179">
                  <c:v>22</c:v>
                </c:pt>
                <c:pt idx="180">
                  <c:v>26.7</c:v>
                </c:pt>
                <c:pt idx="181">
                  <c:v>41.4</c:v>
                </c:pt>
                <c:pt idx="182">
                  <c:v>35.9</c:v>
                </c:pt>
                <c:pt idx="183">
                  <c:v>31.7</c:v>
                </c:pt>
                <c:pt idx="184">
                  <c:v>36.3</c:v>
                </c:pt>
                <c:pt idx="185">
                  <c:v>39.3</c:v>
                </c:pt>
                <c:pt idx="186">
                  <c:v>33.7</c:v>
                </c:pt>
                <c:pt idx="187">
                  <c:v>31</c:v>
                </c:pt>
                <c:pt idx="188">
                  <c:v>34.6</c:v>
                </c:pt>
                <c:pt idx="189">
                  <c:v>82.4</c:v>
                </c:pt>
                <c:pt idx="190">
                  <c:v>69</c:v>
                </c:pt>
                <c:pt idx="191">
                  <c:v>60</c:v>
                </c:pt>
                <c:pt idx="192">
                  <c:v>73.1</c:v>
                </c:pt>
                <c:pt idx="193">
                  <c:v>47.8</c:v>
                </c:pt>
                <c:pt idx="194">
                  <c:v>44.4</c:v>
                </c:pt>
                <c:pt idx="195">
                  <c:v>28.9</c:v>
                </c:pt>
                <c:pt idx="196">
                  <c:v>41.5</c:v>
                </c:pt>
                <c:pt idx="197">
                  <c:v>80.9</c:v>
                </c:pt>
                <c:pt idx="198">
                  <c:v>76</c:v>
                </c:pt>
                <c:pt idx="199">
                  <c:v>75.2</c:v>
                </c:pt>
                <c:pt idx="200">
                  <c:v>77.4</c:v>
                </c:pt>
                <c:pt idx="201">
                  <c:v> </c:v>
                </c:pt>
                <c:pt idx="202">
                  <c:v> </c:v>
                </c:pt>
                <c:pt idx="203">
                  <c:v>21.4</c:v>
                </c:pt>
                <c:pt idx="204">
                  <c:v>18.4</c:v>
                </c:pt>
                <c:pt idx="205">
                  <c:v>14.9</c:v>
                </c:pt>
                <c:pt idx="206">
                  <c:v>18.3</c:v>
                </c:pt>
                <c:pt idx="207">
                  <c:v>72.1</c:v>
                </c:pt>
                <c:pt idx="208">
                  <c:v>73.2</c:v>
                </c:pt>
                <c:pt idx="209">
                  <c:v>67.7</c:v>
                </c:pt>
                <c:pt idx="210">
                  <c:v>70.5</c:v>
                </c:pt>
                <c:pt idx="211">
                  <c:v>41.7</c:v>
                </c:pt>
                <c:pt idx="212">
                  <c:v>33.2</c:v>
                </c:pt>
                <c:pt idx="213">
                  <c:v>28.4</c:v>
                </c:pt>
                <c:pt idx="214">
                  <c:v>34.4</c:v>
                </c:pt>
                <c:pt idx="215">
                  <c:v>72.5</c:v>
                </c:pt>
                <c:pt idx="216">
                  <c:v>63.7</c:v>
                </c:pt>
                <c:pt idx="217">
                  <c:v>62.7</c:v>
                </c:pt>
                <c:pt idx="218">
                  <c:v>66.4</c:v>
                </c:pt>
                <c:pt idx="219">
                  <c:v>86.5</c:v>
                </c:pt>
                <c:pt idx="220">
                  <c:v>84.4</c:v>
                </c:pt>
                <c:pt idx="221">
                  <c:v>45.2</c:v>
                </c:pt>
                <c:pt idx="222">
                  <c:v>81.7</c:v>
                </c:pt>
                <c:pt idx="223">
                  <c:v>77</c:v>
                </c:pt>
                <c:pt idx="224">
                  <c:v>73.2</c:v>
                </c:pt>
                <c:pt idx="225">
                  <c:v>72.6</c:v>
                </c:pt>
                <c:pt idx="226">
                  <c:v>74.2</c:v>
                </c:pt>
                <c:pt idx="227">
                  <c:v>48.6</c:v>
                </c:pt>
                <c:pt idx="228">
                  <c:v>44</c:v>
                </c:pt>
                <c:pt idx="229">
                  <c:v>20.8</c:v>
                </c:pt>
                <c:pt idx="230">
                  <c:v>39.3</c:v>
                </c:pt>
                <c:pt idx="231">
                  <c:v>47.1</c:v>
                </c:pt>
                <c:pt idx="232">
                  <c:v>45</c:v>
                </c:pt>
                <c:pt idx="233">
                  <c:v>38.1</c:v>
                </c:pt>
                <c:pt idx="234">
                  <c:v>44</c:v>
                </c:pt>
                <c:pt idx="235">
                  <c:v> </c:v>
                </c:pt>
                <c:pt idx="236">
                  <c:v> </c:v>
                </c:pt>
                <c:pt idx="237">
                  <c:v>79</c:v>
                </c:pt>
                <c:pt idx="238">
                  <c:v>75.2</c:v>
                </c:pt>
                <c:pt idx="239">
                  <c:v>76.7</c:v>
                </c:pt>
                <c:pt idx="240">
                  <c:v>77</c:v>
                </c:pt>
                <c:pt idx="241">
                  <c:v>82.7</c:v>
                </c:pt>
                <c:pt idx="242">
                  <c:v>76.8</c:v>
                </c:pt>
                <c:pt idx="243">
                  <c:v>73.8</c:v>
                </c:pt>
                <c:pt idx="244">
                  <c:v>77.7</c:v>
                </c:pt>
                <c:pt idx="245">
                  <c:v> </c:v>
                </c:pt>
                <c:pt idx="246">
                  <c:v> </c:v>
                </c:pt>
                <c:pt idx="247">
                  <c:v> </c:v>
                </c:pt>
                <c:pt idx="248">
                  <c:v> </c:v>
                </c:pt>
                <c:pt idx="249">
                  <c:v>24.7</c:v>
                </c:pt>
                <c:pt idx="250">
                  <c:v>20.7</c:v>
                </c:pt>
                <c:pt idx="251">
                  <c:v>16.6</c:v>
                </c:pt>
                <c:pt idx="252">
                  <c:v>20.7</c:v>
                </c:pt>
                <c:pt idx="253">
                  <c:v>17.9</c:v>
                </c:pt>
                <c:pt idx="254">
                  <c:v>15.9</c:v>
                </c:pt>
                <c:pt idx="255">
                  <c:v>13.1</c:v>
                </c:pt>
                <c:pt idx="256">
                  <c:v>15.7</c:v>
                </c:pt>
                <c:pt idx="257">
                  <c:v> </c:v>
                </c:pt>
                <c:pt idx="258">
                  <c:v> </c:v>
                </c:pt>
                <c:pt idx="259">
                  <c:v> </c:v>
                </c:pt>
                <c:pt idx="260">
                  <c:v>50</c:v>
                </c:pt>
                <c:pt idx="261">
                  <c:v>69.6</c:v>
                </c:pt>
                <c:pt idx="262">
                  <c:v>65</c:v>
                </c:pt>
                <c:pt idx="263">
                  <c:v>69.8</c:v>
                </c:pt>
                <c:pt idx="264">
                  <c:v>68.6</c:v>
                </c:pt>
                <c:pt idx="265">
                  <c:v>75</c:v>
                </c:pt>
                <c:pt idx="266">
                  <c:v>81</c:v>
                </c:pt>
                <c:pt idx="267">
                  <c:v>63.6</c:v>
                </c:pt>
                <c:pt idx="268">
                  <c:v>73</c:v>
                </c:pt>
                <c:pt idx="269">
                  <c:v>41.4</c:v>
                </c:pt>
                <c:pt idx="270">
                  <c:v>33.7</c:v>
                </c:pt>
                <c:pt idx="271">
                  <c:v>28.3</c:v>
                </c:pt>
                <c:pt idx="272">
                  <c:v>34.5</c:v>
                </c:pt>
                <c:pt idx="273">
                  <c:v>42</c:v>
                </c:pt>
                <c:pt idx="274">
                  <c:v>32.7</c:v>
                </c:pt>
                <c:pt idx="275">
                  <c:v>28.4</c:v>
                </c:pt>
                <c:pt idx="276">
                  <c:v>34.3</c:v>
                </c:pt>
                <c:pt idx="277">
                  <c:v> </c:v>
                </c:pt>
                <c:pt idx="278">
                  <c:v> </c:v>
                </c:pt>
                <c:pt idx="279">
                  <c:v> </c:v>
                </c:pt>
                <c:pt idx="280">
                  <c:v>45.8</c:v>
                </c:pt>
                <c:pt idx="281">
                  <c:v>74</c:v>
                </c:pt>
                <c:pt idx="282">
                  <c:v>65.7</c:v>
                </c:pt>
                <c:pt idx="283">
                  <c:v>60.2</c:v>
                </c:pt>
                <c:pt idx="284">
                  <c:v>66.8</c:v>
                </c:pt>
                <c:pt idx="285">
                  <c:v>69.5</c:v>
                </c:pt>
                <c:pt idx="286">
                  <c:v>60.8</c:v>
                </c:pt>
                <c:pt idx="287">
                  <c:v>65.3</c:v>
                </c:pt>
                <c:pt idx="288">
                  <c:v>65.2</c:v>
                </c:pt>
                <c:pt idx="289">
                  <c:v> </c:v>
                </c:pt>
                <c:pt idx="290">
                  <c:v> </c:v>
                </c:pt>
                <c:pt idx="291">
                  <c:v> </c:v>
                </c:pt>
                <c:pt idx="292">
                  <c:v> </c:v>
                </c:pt>
                <c:pt idx="293">
                  <c:v>87.3</c:v>
                </c:pt>
                <c:pt idx="294">
                  <c:v>84.1</c:v>
                </c:pt>
                <c:pt idx="295">
                  <c:v>52.9</c:v>
                </c:pt>
                <c:pt idx="296">
                  <c:v>82.4</c:v>
                </c:pt>
                <c:pt idx="297">
                  <c:v>85.7</c:v>
                </c:pt>
                <c:pt idx="298">
                  <c:v>84.8</c:v>
                </c:pt>
                <c:pt idx="299">
                  <c:v>35.7</c:v>
                </c:pt>
                <c:pt idx="300">
                  <c:v>80.9</c:v>
                </c:pt>
                <c:pt idx="301">
                  <c:v>78.1</c:v>
                </c:pt>
                <c:pt idx="302">
                  <c:v>75.8</c:v>
                </c:pt>
                <c:pt idx="303">
                  <c:v>72.7</c:v>
                </c:pt>
                <c:pt idx="304">
                  <c:v>75.4</c:v>
                </c:pt>
                <c:pt idx="305">
                  <c:v>75.8</c:v>
                </c:pt>
                <c:pt idx="306">
                  <c:v>70.1</c:v>
                </c:pt>
                <c:pt idx="307">
                  <c:v>72.3</c:v>
                </c:pt>
                <c:pt idx="308">
                  <c:v>72.7</c:v>
                </c:pt>
                <c:pt idx="309">
                  <c:v>86.7</c:v>
                </c:pt>
                <c:pt idx="310">
                  <c:v>100</c:v>
                </c:pt>
                <c:pt idx="311">
                  <c:v> </c:v>
                </c:pt>
                <c:pt idx="312">
                  <c:v>93.9</c:v>
                </c:pt>
                <c:pt idx="313">
                  <c:v>42.6</c:v>
                </c:pt>
                <c:pt idx="314">
                  <c:v>36.5</c:v>
                </c:pt>
                <c:pt idx="315">
                  <c:v>32.7</c:v>
                </c:pt>
                <c:pt idx="316">
                  <c:v>37.2</c:v>
                </c:pt>
                <c:pt idx="317">
                  <c:v>16.2</c:v>
                </c:pt>
                <c:pt idx="318">
                  <c:v>7.8</c:v>
                </c:pt>
                <c:pt idx="319">
                  <c:v>6.8</c:v>
                </c:pt>
                <c:pt idx="320">
                  <c:v>11.3</c:v>
                </c:pt>
                <c:pt idx="321">
                  <c:v>42.5</c:v>
                </c:pt>
                <c:pt idx="322">
                  <c:v>36.4</c:v>
                </c:pt>
                <c:pt idx="323">
                  <c:v>32.5</c:v>
                </c:pt>
                <c:pt idx="324">
                  <c:v>37.1</c:v>
                </c:pt>
                <c:pt idx="325">
                  <c:v>16.1</c:v>
                </c:pt>
                <c:pt idx="326">
                  <c:v>8.5</c:v>
                </c:pt>
                <c:pt idx="327">
                  <c:v>8.1</c:v>
                </c:pt>
                <c:pt idx="328">
                  <c:v>11.7</c:v>
                </c:pt>
                <c:pt idx="329">
                  <c:v>44.7</c:v>
                </c:pt>
                <c:pt idx="330">
                  <c:v>38.5</c:v>
                </c:pt>
                <c:pt idx="331">
                  <c:v>34.8</c:v>
                </c:pt>
                <c:pt idx="332">
                  <c:v>39.3</c:v>
                </c:pt>
                <c:pt idx="333">
                  <c:v>8.4</c:v>
                </c:pt>
                <c:pt idx="334">
                  <c:v>7.2</c:v>
                </c:pt>
                <c:pt idx="335">
                  <c:v>5.8</c:v>
                </c:pt>
                <c:pt idx="336">
                  <c:v>7.1</c:v>
                </c:pt>
                <c:pt idx="337">
                  <c:v>30.80%</c:v>
                </c:pt>
                <c:pt idx="338">
                  <c:v>54.5</c:v>
                </c:pt>
                <c:pt idx="339">
                  <c:v>23</c:v>
                </c:pt>
                <c:pt idx="340">
                  <c:v>31.4</c:v>
                </c:pt>
                <c:pt idx="341">
                  <c:v>30.2</c:v>
                </c:pt>
                <c:pt idx="342">
                  <c:v> </c:v>
                </c:pt>
                <c:pt idx="343">
                  <c:v>33.9</c:v>
                </c:pt>
                <c:pt idx="344">
                  <c:v>70.4</c:v>
                </c:pt>
                <c:pt idx="345">
                  <c:v> </c:v>
                </c:pt>
                <c:pt idx="346">
                  <c:v>14.7</c:v>
                </c:pt>
                <c:pt idx="347">
                  <c:v>61.8</c:v>
                </c:pt>
                <c:pt idx="348">
                  <c:v>28.4</c:v>
                </c:pt>
                <c:pt idx="349">
                  <c:v>66.8</c:v>
                </c:pt>
                <c:pt idx="350">
                  <c:v>60.8</c:v>
                </c:pt>
                <c:pt idx="351">
                  <c:v>71.6</c:v>
                </c:pt>
                <c:pt idx="352">
                  <c:v>37.1</c:v>
                </c:pt>
                <c:pt idx="353">
                  <c:v>29.2</c:v>
                </c:pt>
                <c:pt idx="354">
                  <c:v> </c:v>
                </c:pt>
                <c:pt idx="355">
                  <c:v> </c:v>
                </c:pt>
                <c:pt idx="356">
                  <c:v>72.7</c:v>
                </c:pt>
                <c:pt idx="357">
                  <c:v>67.9</c:v>
                </c:pt>
                <c:pt idx="358">
                  <c:v>16.5</c:v>
                </c:pt>
                <c:pt idx="359">
                  <c:v>12.7</c:v>
                </c:pt>
                <c:pt idx="360">
                  <c:v> </c:v>
                </c:pt>
                <c:pt idx="361">
                  <c:v>65</c:v>
                </c:pt>
                <c:pt idx="362">
                  <c:v>57.1</c:v>
                </c:pt>
                <c:pt idx="363">
                  <c:v>28.7</c:v>
                </c:pt>
                <c:pt idx="364">
                  <c:v>28.2</c:v>
                </c:pt>
                <c:pt idx="365">
                  <c:v> </c:v>
                </c:pt>
                <c:pt idx="366">
                  <c:v>70.5</c:v>
                </c:pt>
                <c:pt idx="367">
                  <c:v>62.4</c:v>
                </c:pt>
                <c:pt idx="368">
                  <c:v>60.7</c:v>
                </c:pt>
                <c:pt idx="369">
                  <c:v>60.9</c:v>
                </c:pt>
                <c:pt idx="370">
                  <c:v>72.5</c:v>
                </c:pt>
                <c:pt idx="371">
                  <c:v>70.7</c:v>
                </c:pt>
                <c:pt idx="372">
                  <c:v> </c:v>
                </c:pt>
                <c:pt idx="373">
                  <c:v>32.6</c:v>
                </c:pt>
                <c:pt idx="374">
                  <c:v>4.5</c:v>
                </c:pt>
                <c:pt idx="375">
                  <c:v>32.4</c:v>
                </c:pt>
                <c:pt idx="376">
                  <c:v>5.7</c:v>
                </c:pt>
                <c:pt idx="377">
                  <c:v>34.2</c:v>
                </c:pt>
                <c:pt idx="378">
                  <c:v>4.8</c:v>
                </c:pt>
                <c:pt idx="379">
                  <c:v>50.60%</c:v>
                </c:pt>
                <c:pt idx="380">
                  <c:v>43.40%</c:v>
                </c:pt>
                <c:pt idx="381">
                  <c:v>38.20%</c:v>
                </c:pt>
                <c:pt idx="382">
                  <c:v>44.20%</c:v>
                </c:pt>
                <c:pt idx="383">
                  <c:v>74</c:v>
                </c:pt>
                <c:pt idx="384">
                  <c:v>67.5</c:v>
                </c:pt>
                <c:pt idx="385">
                  <c:v>62.3</c:v>
                </c:pt>
                <c:pt idx="386">
                  <c:v>68</c:v>
                </c:pt>
                <c:pt idx="387">
                  <c:v>44</c:v>
                </c:pt>
                <c:pt idx="388">
                  <c:v>36.4</c:v>
                </c:pt>
                <c:pt idx="389">
                  <c:v>31.2</c:v>
                </c:pt>
                <c:pt idx="390">
                  <c:v>37.3</c:v>
                </c:pt>
                <c:pt idx="391">
                  <c:v>53.8</c:v>
                </c:pt>
                <c:pt idx="392">
                  <c:v>45.7</c:v>
                </c:pt>
                <c:pt idx="393">
                  <c:v>39.6</c:v>
                </c:pt>
                <c:pt idx="394">
                  <c:v>46.4</c:v>
                </c:pt>
                <c:pt idx="395">
                  <c:v>47.1</c:v>
                </c:pt>
                <c:pt idx="396">
                  <c:v>40.9</c:v>
                </c:pt>
                <c:pt idx="397">
                  <c:v>36.7</c:v>
                </c:pt>
                <c:pt idx="398">
                  <c:v>41.7</c:v>
                </c:pt>
                <c:pt idx="399">
                  <c:v>59.7</c:v>
                </c:pt>
                <c:pt idx="400">
                  <c:v>54.5</c:v>
                </c:pt>
                <c:pt idx="401">
                  <c:v>41.8</c:v>
                </c:pt>
                <c:pt idx="402">
                  <c:v>51.2</c:v>
                </c:pt>
                <c:pt idx="403">
                  <c:v>86.3</c:v>
                </c:pt>
                <c:pt idx="404">
                  <c:v>78.1</c:v>
                </c:pt>
                <c:pt idx="405">
                  <c:v>76.4</c:v>
                </c:pt>
                <c:pt idx="406">
                  <c:v>80.4</c:v>
                </c:pt>
                <c:pt idx="407">
                  <c:v> </c:v>
                </c:pt>
                <c:pt idx="408">
                  <c:v> </c:v>
                </c:pt>
                <c:pt idx="409">
                  <c:v> </c:v>
                </c:pt>
                <c:pt idx="410">
                  <c:v>33</c:v>
                </c:pt>
                <c:pt idx="411">
                  <c:v>26.7</c:v>
                </c:pt>
                <c:pt idx="412">
                  <c:v>21.2</c:v>
                </c:pt>
                <c:pt idx="413">
                  <c:v>27</c:v>
                </c:pt>
                <c:pt idx="414">
                  <c:v>73.5</c:v>
                </c:pt>
                <c:pt idx="415">
                  <c:v>75.7</c:v>
                </c:pt>
                <c:pt idx="416">
                  <c:v>61.1</c:v>
                </c:pt>
                <c:pt idx="417">
                  <c:v>70.1</c:v>
                </c:pt>
                <c:pt idx="418">
                  <c:v>53.1</c:v>
                </c:pt>
                <c:pt idx="419">
                  <c:v>45.1</c:v>
                </c:pt>
                <c:pt idx="420">
                  <c:v>40.3</c:v>
                </c:pt>
                <c:pt idx="421">
                  <c:v>46.3</c:v>
                </c:pt>
                <c:pt idx="422">
                  <c:v>76.2</c:v>
                </c:pt>
                <c:pt idx="423">
                  <c:v>68.4</c:v>
                </c:pt>
                <c:pt idx="424">
                  <c:v>70.4</c:v>
                </c:pt>
                <c:pt idx="425">
                  <c:v>71.8</c:v>
                </c:pt>
                <c:pt idx="426">
                  <c:v>85.2</c:v>
                </c:pt>
                <c:pt idx="427">
                  <c:v>78.6</c:v>
                </c:pt>
                <c:pt idx="428">
                  <c:v>72.2</c:v>
                </c:pt>
                <c:pt idx="429">
                  <c:v>80.7</c:v>
                </c:pt>
                <c:pt idx="430">
                  <c:v>83.2</c:v>
                </c:pt>
                <c:pt idx="431">
                  <c:v>78.2</c:v>
                </c:pt>
                <c:pt idx="432">
                  <c:v>74.6</c:v>
                </c:pt>
                <c:pt idx="433">
                  <c:v>78.8</c:v>
                </c:pt>
                <c:pt idx="434">
                  <c:v>64.7</c:v>
                </c:pt>
                <c:pt idx="435">
                  <c:v>51.6</c:v>
                </c:pt>
                <c:pt idx="436">
                  <c:v>35.7</c:v>
                </c:pt>
                <c:pt idx="437">
                  <c:v>49.5</c:v>
                </c:pt>
                <c:pt idx="438">
                  <c:v>53.6</c:v>
                </c:pt>
                <c:pt idx="439">
                  <c:v>57.1</c:v>
                </c:pt>
                <c:pt idx="440">
                  <c:v>48.6</c:v>
                </c:pt>
                <c:pt idx="441">
                  <c:v>53</c:v>
                </c:pt>
                <c:pt idx="442">
                  <c:v> </c:v>
                </c:pt>
                <c:pt idx="443">
                  <c:v> </c:v>
                </c:pt>
                <c:pt idx="444">
                  <c:v> </c:v>
                </c:pt>
                <c:pt idx="445">
                  <c:v> </c:v>
                </c:pt>
                <c:pt idx="446">
                  <c:v> </c:v>
                </c:pt>
                <c:pt idx="447">
                  <c:v> </c:v>
                </c:pt>
                <c:pt idx="448">
                  <c:v>88.2</c:v>
                </c:pt>
                <c:pt idx="449">
                  <c:v>79.4</c:v>
                </c:pt>
                <c:pt idx="450">
                  <c:v>80</c:v>
                </c:pt>
                <c:pt idx="451">
                  <c:v>82.7</c:v>
                </c:pt>
                <c:pt idx="452">
                  <c:v>84.2</c:v>
                </c:pt>
                <c:pt idx="453">
                  <c:v>76.6</c:v>
                </c:pt>
                <c:pt idx="454">
                  <c:v>73.2</c:v>
                </c:pt>
                <c:pt idx="455">
                  <c:v>78</c:v>
                </c:pt>
                <c:pt idx="456">
                  <c:v>37.3</c:v>
                </c:pt>
                <c:pt idx="457">
                  <c:v>29.8</c:v>
                </c:pt>
                <c:pt idx="458">
                  <c:v>24.2</c:v>
                </c:pt>
                <c:pt idx="459">
                  <c:v>30.4</c:v>
                </c:pt>
                <c:pt idx="460">
                  <c:v>28.3</c:v>
                </c:pt>
                <c:pt idx="461">
                  <c:v>23</c:v>
                </c:pt>
                <c:pt idx="462">
                  <c:v>17.9</c:v>
                </c:pt>
                <c:pt idx="463">
                  <c:v>23.1</c:v>
                </c:pt>
                <c:pt idx="464">
                  <c:v>70</c:v>
                </c:pt>
                <c:pt idx="465">
                  <c:v>78.9</c:v>
                </c:pt>
                <c:pt idx="466">
                  <c:v>58.8</c:v>
                </c:pt>
                <c:pt idx="467">
                  <c:v>69.6</c:v>
                </c:pt>
                <c:pt idx="468">
                  <c:v>78.6</c:v>
                </c:pt>
                <c:pt idx="469">
                  <c:v>72.2</c:v>
                </c:pt>
                <c:pt idx="470">
                  <c:v>63.2</c:v>
                </c:pt>
                <c:pt idx="471">
                  <c:v>70.6</c:v>
                </c:pt>
                <c:pt idx="472">
                  <c:v>56.1</c:v>
                </c:pt>
                <c:pt idx="473">
                  <c:v>47.9</c:v>
                </c:pt>
                <c:pt idx="474">
                  <c:v>41.1</c:v>
                </c:pt>
                <c:pt idx="475">
                  <c:v>48.4</c:v>
                </c:pt>
                <c:pt idx="476">
                  <c:v>50</c:v>
                </c:pt>
                <c:pt idx="477">
                  <c:v>42.2</c:v>
                </c:pt>
                <c:pt idx="478">
                  <c:v>39.4</c:v>
                </c:pt>
                <c:pt idx="479">
                  <c:v>44</c:v>
                </c:pt>
                <c:pt idx="480">
                  <c:v>79</c:v>
                </c:pt>
                <c:pt idx="481">
                  <c:v>74.6</c:v>
                </c:pt>
                <c:pt idx="482">
                  <c:v>75.2</c:v>
                </c:pt>
                <c:pt idx="483">
                  <c:v>76.4</c:v>
                </c:pt>
                <c:pt idx="484">
                  <c:v>73</c:v>
                </c:pt>
                <c:pt idx="485">
                  <c:v>62.2</c:v>
                </c:pt>
                <c:pt idx="486">
                  <c:v>65.3</c:v>
                </c:pt>
                <c:pt idx="487">
                  <c:v>66.9</c:v>
                </c:pt>
                <c:pt idx="488">
                  <c:v>81.8</c:v>
                </c:pt>
                <c:pt idx="489">
                  <c:v>66.7</c:v>
                </c:pt>
                <c:pt idx="490">
                  <c:v>70.6</c:v>
                </c:pt>
                <c:pt idx="491">
                  <c:v>76</c:v>
                </c:pt>
                <c:pt idx="492">
                  <c:v>90.9</c:v>
                </c:pt>
                <c:pt idx="493">
                  <c:v>94.4</c:v>
                </c:pt>
                <c:pt idx="494">
                  <c:v>73.7</c:v>
                </c:pt>
                <c:pt idx="495">
                  <c:v>87.1</c:v>
                </c:pt>
                <c:pt idx="496">
                  <c:v>86.4</c:v>
                </c:pt>
                <c:pt idx="497">
                  <c:v>79.9</c:v>
                </c:pt>
                <c:pt idx="498">
                  <c:v>74.3</c:v>
                </c:pt>
                <c:pt idx="499">
                  <c:v>80.2</c:v>
                </c:pt>
                <c:pt idx="500">
                  <c:v>80.2</c:v>
                </c:pt>
                <c:pt idx="501">
                  <c:v>76.6</c:v>
                </c:pt>
                <c:pt idx="502">
                  <c:v>75</c:v>
                </c:pt>
                <c:pt idx="503">
                  <c:v>77.3</c:v>
                </c:pt>
                <c:pt idx="504">
                  <c:v>52.1</c:v>
                </c:pt>
                <c:pt idx="505">
                  <c:v>44.8</c:v>
                </c:pt>
                <c:pt idx="506">
                  <c:v>39.6</c:v>
                </c:pt>
                <c:pt idx="507">
                  <c:v>45.6</c:v>
                </c:pt>
                <c:pt idx="508">
                  <c:v>20.9</c:v>
                </c:pt>
                <c:pt idx="509">
                  <c:v>16.7</c:v>
                </c:pt>
                <c:pt idx="510">
                  <c:v>8.5</c:v>
                </c:pt>
                <c:pt idx="511">
                  <c:v>15.7</c:v>
                </c:pt>
                <c:pt idx="512">
                  <c:v>52</c:v>
                </c:pt>
                <c:pt idx="513">
                  <c:v>44.6</c:v>
                </c:pt>
                <c:pt idx="514">
                  <c:v>39.4</c:v>
                </c:pt>
                <c:pt idx="515">
                  <c:v>45.4</c:v>
                </c:pt>
                <c:pt idx="516">
                  <c:v>21.9</c:v>
                </c:pt>
                <c:pt idx="517">
                  <c:v>18.9</c:v>
                </c:pt>
                <c:pt idx="518">
                  <c:v>12</c:v>
                </c:pt>
                <c:pt idx="519">
                  <c:v>17.8</c:v>
                </c:pt>
                <c:pt idx="520">
                  <c:v>56.2</c:v>
                </c:pt>
                <c:pt idx="521">
                  <c:v>48.1</c:v>
                </c:pt>
                <c:pt idx="522">
                  <c:v>42.5</c:v>
                </c:pt>
                <c:pt idx="523">
                  <c:v>49</c:v>
                </c:pt>
                <c:pt idx="524">
                  <c:v>10.3</c:v>
                </c:pt>
                <c:pt idx="525">
                  <c:v>7.7</c:v>
                </c:pt>
                <c:pt idx="526">
                  <c:v>5.5</c:v>
                </c:pt>
                <c:pt idx="527">
                  <c:v>7.9</c:v>
                </c:pt>
                <c:pt idx="528">
                  <c:v>47.70%</c:v>
                </c:pt>
                <c:pt idx="529">
                  <c:v>46.60%</c:v>
                </c:pt>
                <c:pt idx="530">
                  <c:v>38.30%</c:v>
                </c:pt>
                <c:pt idx="531">
                  <c:v>44.2</c:v>
                </c:pt>
                <c:pt idx="532">
                  <c:v>77</c:v>
                </c:pt>
                <c:pt idx="533">
                  <c:v>74</c:v>
                </c:pt>
                <c:pt idx="534">
                  <c:v>67.4</c:v>
                </c:pt>
                <c:pt idx="535">
                  <c:v>72.9</c:v>
                </c:pt>
                <c:pt idx="536">
                  <c:v>41</c:v>
                </c:pt>
                <c:pt idx="537">
                  <c:v>40.1</c:v>
                </c:pt>
                <c:pt idx="538">
                  <c:v>31.9</c:v>
                </c:pt>
                <c:pt idx="539">
                  <c:v>37.6</c:v>
                </c:pt>
                <c:pt idx="540">
                  <c:v>50</c:v>
                </c:pt>
                <c:pt idx="541">
                  <c:v>49.3</c:v>
                </c:pt>
                <c:pt idx="542">
                  <c:v>38.4</c:v>
                </c:pt>
                <c:pt idx="543">
                  <c:v>45.9</c:v>
                </c:pt>
                <c:pt idx="544">
                  <c:v>45.4</c:v>
                </c:pt>
                <c:pt idx="545">
                  <c:v>43.5</c:v>
                </c:pt>
                <c:pt idx="546">
                  <c:v>38.2</c:v>
                </c:pt>
                <c:pt idx="547">
                  <c:v>42.4</c:v>
                </c:pt>
                <c:pt idx="548">
                  <c:v>57.1</c:v>
                </c:pt>
                <c:pt idx="549">
                  <c:v>46.2</c:v>
                </c:pt>
                <c:pt idx="550">
                  <c:v>49.3</c:v>
                </c:pt>
                <c:pt idx="551">
                  <c:v>50.7</c:v>
                </c:pt>
                <c:pt idx="552">
                  <c:v>81.4</c:v>
                </c:pt>
                <c:pt idx="553">
                  <c:v>79.7</c:v>
                </c:pt>
                <c:pt idx="554">
                  <c:v>74.7</c:v>
                </c:pt>
                <c:pt idx="555">
                  <c:v>78.5</c:v>
                </c:pt>
                <c:pt idx="556">
                  <c:v> </c:v>
                </c:pt>
                <c:pt idx="557">
                  <c:v> </c:v>
                </c:pt>
                <c:pt idx="558">
                  <c:v>29.8</c:v>
                </c:pt>
                <c:pt idx="559">
                  <c:v>30.2</c:v>
                </c:pt>
                <c:pt idx="560">
                  <c:v>22.1</c:v>
                </c:pt>
                <c:pt idx="561">
                  <c:v>27.3</c:v>
                </c:pt>
                <c:pt idx="562">
                  <c:v>87.5</c:v>
                </c:pt>
                <c:pt idx="563">
                  <c:v>68.8</c:v>
                </c:pt>
                <c:pt idx="564">
                  <c:v>60</c:v>
                </c:pt>
                <c:pt idx="565">
                  <c:v>73</c:v>
                </c:pt>
                <c:pt idx="566">
                  <c:v>51.3</c:v>
                </c:pt>
                <c:pt idx="567">
                  <c:v>48.7</c:v>
                </c:pt>
                <c:pt idx="568">
                  <c:v>40.7</c:v>
                </c:pt>
                <c:pt idx="569">
                  <c:v>47</c:v>
                </c:pt>
                <c:pt idx="570">
                  <c:v>71.2</c:v>
                </c:pt>
                <c:pt idx="571">
                  <c:v>73.4</c:v>
                </c:pt>
                <c:pt idx="572">
                  <c:v>65.3</c:v>
                </c:pt>
                <c:pt idx="573">
                  <c:v>70</c:v>
                </c:pt>
                <c:pt idx="574">
                  <c:v>96.8</c:v>
                </c:pt>
                <c:pt idx="575">
                  <c:v>79.4</c:v>
                </c:pt>
                <c:pt idx="576">
                  <c:v>93.5</c:v>
                </c:pt>
                <c:pt idx="577">
                  <c:v>93.2</c:v>
                </c:pt>
                <c:pt idx="578">
                  <c:v>81.6</c:v>
                </c:pt>
                <c:pt idx="579">
                  <c:v>79.7</c:v>
                </c:pt>
                <c:pt idx="580">
                  <c:v>72.8</c:v>
                </c:pt>
                <c:pt idx="581">
                  <c:v>78.1</c:v>
                </c:pt>
                <c:pt idx="582">
                  <c:v>51.5</c:v>
                </c:pt>
                <c:pt idx="583">
                  <c:v>41.5</c:v>
                </c:pt>
                <c:pt idx="584">
                  <c:v>47.1</c:v>
                </c:pt>
                <c:pt idx="585">
                  <c:v>46.3</c:v>
                </c:pt>
                <c:pt idx="586">
                  <c:v>62.2</c:v>
                </c:pt>
                <c:pt idx="587">
                  <c:v>51.4</c:v>
                </c:pt>
                <c:pt idx="588">
                  <c:v>51.4</c:v>
                </c:pt>
                <c:pt idx="589">
                  <c:v>55</c:v>
                </c:pt>
                <c:pt idx="590">
                  <c:v> </c:v>
                </c:pt>
                <c:pt idx="591">
                  <c:v> </c:v>
                </c:pt>
                <c:pt idx="592">
                  <c:v> </c:v>
                </c:pt>
                <c:pt idx="593">
                  <c:v> </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Data'!$A$532,'Metric Data'!$A$383,'Metric Data'!$A$338,'Metric Data'!$A$173,'Metric Data'!$A$5)</c:f>
              <c:strCache>
                <c:ptCount val="5"/>
                <c:pt idx="0">
                  <c:v>2017-2018</c:v>
                </c:pt>
                <c:pt idx="1">
                  <c:v>2018-2019</c:v>
                </c:pt>
                <c:pt idx="2">
                  <c:v>2020-2021</c:v>
                </c:pt>
                <c:pt idx="3">
                  <c:v>2021-2022</c:v>
                </c:pt>
                <c:pt idx="4">
                  <c:v>2022-2023</c:v>
                </c:pt>
              </c:strCache>
            </c:strRef>
          </c:cat>
          <c:val>
            <c:numRef>
              <c:f>'Metric Data'!$K$595:$K$674</c:f>
            </c:numRef>
          </c:val>
          <c:smooth val="0"/>
          <c:extLst>
            <c:ext xmlns:c16="http://schemas.microsoft.com/office/drawing/2014/chart" uri="{C3380CC4-5D6E-409C-BE32-E72D297353CC}">
              <c16:uniqueId val="{00000000-1111-4834-B8F2-E0654F361C45}"/>
            </c:ext>
          </c:extLst>
        </c:ser>
        <c:ser>
          <c:idx val="1"/>
          <c:order val="1"/>
          <c:tx>
            <c:strRef>
              <c:f>'Metric Data'!$B$531</c:f>
              <c:strCache>
                <c:ptCount val="1"/>
                <c:pt idx="0">
                  <c:v>SAT</c:v>
                </c:pt>
              </c:strCache>
            </c:strRef>
          </c:tx>
          <c:spPr>
            <a:ln w="28575" cap="rnd">
              <a:solidFill>
                <a:srgbClr val="00B05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Data'!$A$532,'Metric Data'!$A$383,'Metric Data'!$A$338,'Metric Data'!$A$173,'Metric Data'!$A$5)</c:f>
              <c:strCache>
                <c:ptCount val="5"/>
                <c:pt idx="0">
                  <c:v>2017-2018</c:v>
                </c:pt>
                <c:pt idx="1">
                  <c:v>2018-2019</c:v>
                </c:pt>
                <c:pt idx="2">
                  <c:v>2020-2021</c:v>
                </c:pt>
                <c:pt idx="3">
                  <c:v>2021-2022</c:v>
                </c:pt>
                <c:pt idx="4">
                  <c:v>2022-2023</c:v>
                </c:pt>
              </c:strCache>
            </c:strRef>
          </c:cat>
          <c:val>
            <c:numRef>
              <c:f>('Metric Data'!$K$531,'Metric Data'!$K$382,'Metric Data'!$K$338,'Metric Data'!$K$172,'Metric Data'!$K$4)</c:f>
              <c:numCache>
                <c:formatCode>0.00%</c:formatCode>
                <c:ptCount val="5"/>
                <c:pt idx="0">
                  <c:v>0.38300000000000001</c:v>
                </c:pt>
                <c:pt idx="1">
                  <c:v>0.38200000000000001</c:v>
                </c:pt>
                <c:pt idx="2">
                  <c:v>0.308</c:v>
                </c:pt>
                <c:pt idx="3">
                  <c:v>0.314</c:v>
                </c:pt>
                <c:pt idx="4">
                  <c:v>0.318</c:v>
                </c:pt>
              </c:numCache>
            </c:numRef>
          </c:val>
          <c:smooth val="0"/>
          <c:extLst>
            <c:ext xmlns:c16="http://schemas.microsoft.com/office/drawing/2014/chart" uri="{C3380CC4-5D6E-409C-BE32-E72D297353CC}">
              <c16:uniqueId val="{00000001-1111-4834-B8F2-E0654F361C45}"/>
            </c:ext>
          </c:extLst>
        </c:ser>
        <c:dLbls>
          <c:dLblPos val="t"/>
          <c:showLegendKey val="0"/>
          <c:showVal val="1"/>
          <c:showCatName val="0"/>
          <c:showSerName val="0"/>
          <c:showPercent val="0"/>
          <c:showBubbleSize val="0"/>
        </c:dLbls>
        <c:smooth val="0"/>
        <c:axId val="1251994911"/>
        <c:axId val="1251996831"/>
      </c:lineChart>
      <c:catAx>
        <c:axId val="1251994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251996831"/>
        <c:crosses val="autoZero"/>
        <c:auto val="1"/>
        <c:lblAlgn val="ctr"/>
        <c:lblOffset val="100"/>
        <c:noMultiLvlLbl val="0"/>
      </c:catAx>
      <c:valAx>
        <c:axId val="1251996831"/>
        <c:scaling>
          <c:orientation val="minMax"/>
          <c:min val="0.30000000000000004"/>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2519949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a:t>Timeseries of Grade</a:t>
            </a:r>
            <a:r>
              <a:rPr lang="es-MX" baseline="0"/>
              <a:t> 9 and Grade 10 Students College Readiness</a:t>
            </a:r>
            <a:endParaRPr lang="es-MX"/>
          </a:p>
        </c:rich>
      </c:tx>
      <c:layout>
        <c:manualLayout>
          <c:xMode val="edge"/>
          <c:yMode val="edge"/>
          <c:x val="0.12261224554821391"/>
          <c:y val="1.833503862864599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manualLayout>
          <c:layoutTarget val="inner"/>
          <c:xMode val="edge"/>
          <c:yMode val="edge"/>
          <c:x val="7.8490992874752571E-2"/>
          <c:y val="0.12867624597772737"/>
          <c:w val="0.77635902988761918"/>
          <c:h val="0.77892097429872342"/>
        </c:manualLayout>
      </c:layout>
      <c:lineChart>
        <c:grouping val="standard"/>
        <c:varyColors val="0"/>
        <c:ser>
          <c:idx val="0"/>
          <c:order val="0"/>
          <c:tx>
            <c:strRef>
              <c:f>'Metric Data'!$K$1:$K$594</c:f>
              <c:strCache>
                <c:ptCount val="594"/>
                <c:pt idx="0">
                  <c:v>% Meeting College Readiness Benchmark</c:v>
                </c:pt>
                <c:pt idx="1">
                  <c:v>42%</c:v>
                </c:pt>
                <c:pt idx="2">
                  <c:v>37.50%</c:v>
                </c:pt>
                <c:pt idx="3">
                  <c:v>31.80%</c:v>
                </c:pt>
                <c:pt idx="4">
                  <c:v>37.10%</c:v>
                </c:pt>
                <c:pt idx="5">
                  <c:v>71</c:v>
                </c:pt>
                <c:pt idx="6">
                  <c:v>66.7</c:v>
                </c:pt>
                <c:pt idx="7">
                  <c:v>61.7</c:v>
                </c:pt>
                <c:pt idx="8">
                  <c:v>66.5</c:v>
                </c:pt>
                <c:pt idx="9">
                  <c:v>33.3</c:v>
                </c:pt>
                <c:pt idx="10">
                  <c:v>28.8</c:v>
                </c:pt>
                <c:pt idx="11">
                  <c:v>22.8</c:v>
                </c:pt>
                <c:pt idx="12">
                  <c:v>28.3</c:v>
                </c:pt>
                <c:pt idx="13">
                  <c:v>43.6</c:v>
                </c:pt>
                <c:pt idx="14">
                  <c:v>38.3</c:v>
                </c:pt>
                <c:pt idx="15">
                  <c:v>31.6</c:v>
                </c:pt>
                <c:pt idx="16">
                  <c:v>37.8</c:v>
                </c:pt>
                <c:pt idx="17">
                  <c:v>40.3</c:v>
                </c:pt>
                <c:pt idx="18">
                  <c:v>36.5</c:v>
                </c:pt>
                <c:pt idx="19">
                  <c:v>31.8</c:v>
                </c:pt>
                <c:pt idx="20">
                  <c:v>36.2</c:v>
                </c:pt>
                <c:pt idx="21">
                  <c:v>72.7</c:v>
                </c:pt>
                <c:pt idx="22">
                  <c:v>78</c:v>
                </c:pt>
                <c:pt idx="23">
                  <c:v>73.5</c:v>
                </c:pt>
                <c:pt idx="24">
                  <c:v>75</c:v>
                </c:pt>
                <c:pt idx="25">
                  <c:v>48.1</c:v>
                </c:pt>
                <c:pt idx="26">
                  <c:v>52.2</c:v>
                </c:pt>
                <c:pt idx="27">
                  <c:v>41.7</c:v>
                </c:pt>
                <c:pt idx="28">
                  <c:v>47.9</c:v>
                </c:pt>
                <c:pt idx="29">
                  <c:v>86.4</c:v>
                </c:pt>
                <c:pt idx="30">
                  <c:v>78.2</c:v>
                </c:pt>
                <c:pt idx="31">
                  <c:v>74.4</c:v>
                </c:pt>
                <c:pt idx="32">
                  <c:v>79.7</c:v>
                </c:pt>
                <c:pt idx="33">
                  <c:v> </c:v>
                </c:pt>
                <c:pt idx="34">
                  <c:v> </c:v>
                </c:pt>
                <c:pt idx="35">
                  <c:v>22.2</c:v>
                </c:pt>
                <c:pt idx="36">
                  <c:v>19.5</c:v>
                </c:pt>
                <c:pt idx="37">
                  <c:v>15.2</c:v>
                </c:pt>
                <c:pt idx="38">
                  <c:v>19.1</c:v>
                </c:pt>
                <c:pt idx="39">
                  <c:v>68.4</c:v>
                </c:pt>
                <c:pt idx="40">
                  <c:v>75.6</c:v>
                </c:pt>
                <c:pt idx="41">
                  <c:v>75.7</c:v>
                </c:pt>
                <c:pt idx="42">
                  <c:v>73.3</c:v>
                </c:pt>
                <c:pt idx="43">
                  <c:v>44.7</c:v>
                </c:pt>
                <c:pt idx="44">
                  <c:v>37.5</c:v>
                </c:pt>
                <c:pt idx="45">
                  <c:v>29.7</c:v>
                </c:pt>
                <c:pt idx="46">
                  <c:v>37.2</c:v>
                </c:pt>
                <c:pt idx="47">
                  <c:v>68.9</c:v>
                </c:pt>
                <c:pt idx="48">
                  <c:v>72.1</c:v>
                </c:pt>
                <c:pt idx="49">
                  <c:v>62.9</c:v>
                </c:pt>
                <c:pt idx="50">
                  <c:v>68</c:v>
                </c:pt>
                <c:pt idx="51">
                  <c:v>75.7</c:v>
                </c:pt>
                <c:pt idx="52">
                  <c:v>78.2</c:v>
                </c:pt>
                <c:pt idx="53">
                  <c:v>83.5</c:v>
                </c:pt>
                <c:pt idx="54">
                  <c:v>79</c:v>
                </c:pt>
                <c:pt idx="55">
                  <c:v>79.4</c:v>
                </c:pt>
                <c:pt idx="56">
                  <c:v>75</c:v>
                </c:pt>
                <c:pt idx="57">
                  <c:v>71.6</c:v>
                </c:pt>
                <c:pt idx="58">
                  <c:v>75.3</c:v>
                </c:pt>
                <c:pt idx="59">
                  <c:v>43.3</c:v>
                </c:pt>
                <c:pt idx="60">
                  <c:v>43.6</c:v>
                </c:pt>
                <c:pt idx="61">
                  <c:v>44.4</c:v>
                </c:pt>
                <c:pt idx="62">
                  <c:v>43.8</c:v>
                </c:pt>
                <c:pt idx="63">
                  <c:v>54.5</c:v>
                </c:pt>
                <c:pt idx="64">
                  <c:v>63.3</c:v>
                </c:pt>
                <c:pt idx="65">
                  <c:v>38.1</c:v>
                </c:pt>
                <c:pt idx="66">
                  <c:v>53.4</c:v>
                </c:pt>
                <c:pt idx="67">
                  <c:v> </c:v>
                </c:pt>
                <c:pt idx="68">
                  <c:v> </c:v>
                </c:pt>
                <c:pt idx="69">
                  <c:v>89.3</c:v>
                </c:pt>
                <c:pt idx="70">
                  <c:v>78.3</c:v>
                </c:pt>
                <c:pt idx="71">
                  <c:v>73.9</c:v>
                </c:pt>
                <c:pt idx="72">
                  <c:v>80.5</c:v>
                </c:pt>
                <c:pt idx="73">
                  <c:v>83.8</c:v>
                </c:pt>
                <c:pt idx="74">
                  <c:v>77.9</c:v>
                </c:pt>
                <c:pt idx="75">
                  <c:v>74.8</c:v>
                </c:pt>
                <c:pt idx="76">
                  <c:v>78.9</c:v>
                </c:pt>
                <c:pt idx="77">
                  <c:v> </c:v>
                </c:pt>
                <c:pt idx="78">
                  <c:v> </c:v>
                </c:pt>
                <c:pt idx="79">
                  <c:v>26.1</c:v>
                </c:pt>
                <c:pt idx="80">
                  <c:v>22.4</c:v>
                </c:pt>
                <c:pt idx="81">
                  <c:v>16.5</c:v>
                </c:pt>
                <c:pt idx="82">
                  <c:v>21.8</c:v>
                </c:pt>
                <c:pt idx="83">
                  <c:v>17.7</c:v>
                </c:pt>
                <c:pt idx="84">
                  <c:v>16.4</c:v>
                </c:pt>
                <c:pt idx="85">
                  <c:v>13.7</c:v>
                </c:pt>
                <c:pt idx="86">
                  <c:v>16</c:v>
                </c:pt>
                <c:pt idx="87">
                  <c:v> </c:v>
                </c:pt>
                <c:pt idx="88">
                  <c:v> </c:v>
                </c:pt>
                <c:pt idx="89">
                  <c:v> </c:v>
                </c:pt>
                <c:pt idx="90">
                  <c:v>52.6</c:v>
                </c:pt>
                <c:pt idx="91">
                  <c:v>65</c:v>
                </c:pt>
                <c:pt idx="92">
                  <c:v>73.9</c:v>
                </c:pt>
                <c:pt idx="93">
                  <c:v>76.5</c:v>
                </c:pt>
                <c:pt idx="94">
                  <c:v>71.7</c:v>
                </c:pt>
                <c:pt idx="95">
                  <c:v>70.6</c:v>
                </c:pt>
                <c:pt idx="96">
                  <c:v>77.3</c:v>
                </c:pt>
                <c:pt idx="97">
                  <c:v>75</c:v>
                </c:pt>
                <c:pt idx="98">
                  <c:v>74.6</c:v>
                </c:pt>
                <c:pt idx="99">
                  <c:v> </c:v>
                </c:pt>
                <c:pt idx="100">
                  <c:v> </c:v>
                </c:pt>
                <c:pt idx="101">
                  <c:v>45.5</c:v>
                </c:pt>
                <c:pt idx="102">
                  <c:v>37.4</c:v>
                </c:pt>
                <c:pt idx="103">
                  <c:v>29</c:v>
                </c:pt>
                <c:pt idx="104">
                  <c:v>37.1</c:v>
                </c:pt>
                <c:pt idx="105">
                  <c:v>43.8</c:v>
                </c:pt>
                <c:pt idx="106">
                  <c:v>37.6</c:v>
                </c:pt>
                <c:pt idx="107">
                  <c:v>30.5</c:v>
                </c:pt>
                <c:pt idx="108">
                  <c:v>37.2</c:v>
                </c:pt>
                <c:pt idx="109">
                  <c:v>50</c:v>
                </c:pt>
                <c:pt idx="110">
                  <c:v> </c:v>
                </c:pt>
                <c:pt idx="111">
                  <c:v> </c:v>
                </c:pt>
                <c:pt idx="112">
                  <c:v>53.6</c:v>
                </c:pt>
                <c:pt idx="113">
                  <c:v>68.5</c:v>
                </c:pt>
                <c:pt idx="114">
                  <c:v>74.8</c:v>
                </c:pt>
                <c:pt idx="115">
                  <c:v>66.2</c:v>
                </c:pt>
                <c:pt idx="116">
                  <c:v>69.8</c:v>
                </c:pt>
                <c:pt idx="117">
                  <c:v>68.8</c:v>
                </c:pt>
                <c:pt idx="118">
                  <c:v>68.6</c:v>
                </c:pt>
                <c:pt idx="119">
                  <c:v>57.1</c:v>
                </c:pt>
                <c:pt idx="120">
                  <c:v>65.2</c:v>
                </c:pt>
                <c:pt idx="121">
                  <c:v> </c:v>
                </c:pt>
                <c:pt idx="122">
                  <c:v> </c:v>
                </c:pt>
                <c:pt idx="123">
                  <c:v> </c:v>
                </c:pt>
                <c:pt idx="124">
                  <c:v> </c:v>
                </c:pt>
                <c:pt idx="125">
                  <c:v>87.8</c:v>
                </c:pt>
                <c:pt idx="126">
                  <c:v>74.2</c:v>
                </c:pt>
                <c:pt idx="127">
                  <c:v>88.1</c:v>
                </c:pt>
                <c:pt idx="128">
                  <c:v>82.7</c:v>
                </c:pt>
                <c:pt idx="129">
                  <c:v>68.6</c:v>
                </c:pt>
                <c:pt idx="130">
                  <c:v>81.7</c:v>
                </c:pt>
                <c:pt idx="131">
                  <c:v>78</c:v>
                </c:pt>
                <c:pt idx="132">
                  <c:v>75.9</c:v>
                </c:pt>
                <c:pt idx="133">
                  <c:v>81.4</c:v>
                </c:pt>
                <c:pt idx="134">
                  <c:v>75</c:v>
                </c:pt>
                <c:pt idx="135">
                  <c:v>72.9</c:v>
                </c:pt>
                <c:pt idx="136">
                  <c:v>76.3</c:v>
                </c:pt>
                <c:pt idx="137">
                  <c:v>77.5</c:v>
                </c:pt>
                <c:pt idx="138">
                  <c:v>74.5</c:v>
                </c:pt>
                <c:pt idx="139">
                  <c:v>70</c:v>
                </c:pt>
                <c:pt idx="140">
                  <c:v>74</c:v>
                </c:pt>
                <c:pt idx="141">
                  <c:v>92.9</c:v>
                </c:pt>
                <c:pt idx="142">
                  <c:v>94.4</c:v>
                </c:pt>
                <c:pt idx="143">
                  <c:v>88.2</c:v>
                </c:pt>
                <c:pt idx="144">
                  <c:v>91.8</c:v>
                </c:pt>
                <c:pt idx="145">
                  <c:v>44.1</c:v>
                </c:pt>
                <c:pt idx="146">
                  <c:v>39.7</c:v>
                </c:pt>
                <c:pt idx="147">
                  <c:v>33.3</c:v>
                </c:pt>
                <c:pt idx="148">
                  <c:v>38.9</c:v>
                </c:pt>
                <c:pt idx="149">
                  <c:v>22.7</c:v>
                </c:pt>
                <c:pt idx="150">
                  <c:v>13.3</c:v>
                </c:pt>
                <c:pt idx="151">
                  <c:v>5.5</c:v>
                </c:pt>
                <c:pt idx="152">
                  <c:v>15.4</c:v>
                </c:pt>
                <c:pt idx="153">
                  <c:v>44</c:v>
                </c:pt>
                <c:pt idx="154">
                  <c:v>39.5</c:v>
                </c:pt>
                <c:pt idx="155">
                  <c:v>33.1</c:v>
                </c:pt>
                <c:pt idx="156">
                  <c:v>38.8</c:v>
                </c:pt>
                <c:pt idx="157">
                  <c:v>23.1</c:v>
                </c:pt>
                <c:pt idx="158">
                  <c:v>13.7</c:v>
                </c:pt>
                <c:pt idx="159">
                  <c:v>6.8</c:v>
                </c:pt>
                <c:pt idx="160">
                  <c:v>16</c:v>
                </c:pt>
                <c:pt idx="161">
                  <c:v>46.1</c:v>
                </c:pt>
                <c:pt idx="162">
                  <c:v>41.4</c:v>
                </c:pt>
                <c:pt idx="163">
                  <c:v>35.2</c:v>
                </c:pt>
                <c:pt idx="164">
                  <c:v>40.9</c:v>
                </c:pt>
                <c:pt idx="165">
                  <c:v>9.9</c:v>
                </c:pt>
                <c:pt idx="166">
                  <c:v>8.1</c:v>
                </c:pt>
                <c:pt idx="167">
                  <c:v>5.6</c:v>
                </c:pt>
                <c:pt idx="168">
                  <c:v>7.8</c:v>
                </c:pt>
                <c:pt idx="169">
                  <c:v>40.40%</c:v>
                </c:pt>
                <c:pt idx="170">
                  <c:v>34.90%</c:v>
                </c:pt>
                <c:pt idx="171">
                  <c:v>31.40%</c:v>
                </c:pt>
                <c:pt idx="172">
                  <c:v>35.60%</c:v>
                </c:pt>
                <c:pt idx="173">
                  <c:v>64.5</c:v>
                </c:pt>
                <c:pt idx="174">
                  <c:v>60</c:v>
                </c:pt>
                <c:pt idx="175">
                  <c:v>56.7</c:v>
                </c:pt>
                <c:pt idx="176">
                  <c:v>60.3</c:v>
                </c:pt>
                <c:pt idx="177">
                  <c:v>32.1</c:v>
                </c:pt>
                <c:pt idx="178">
                  <c:v>26</c:v>
                </c:pt>
                <c:pt idx="179">
                  <c:v>22</c:v>
                </c:pt>
                <c:pt idx="180">
                  <c:v>26.7</c:v>
                </c:pt>
                <c:pt idx="181">
                  <c:v>41.4</c:v>
                </c:pt>
                <c:pt idx="182">
                  <c:v>35.9</c:v>
                </c:pt>
                <c:pt idx="183">
                  <c:v>31.7</c:v>
                </c:pt>
                <c:pt idx="184">
                  <c:v>36.3</c:v>
                </c:pt>
                <c:pt idx="185">
                  <c:v>39.3</c:v>
                </c:pt>
                <c:pt idx="186">
                  <c:v>33.7</c:v>
                </c:pt>
                <c:pt idx="187">
                  <c:v>31</c:v>
                </c:pt>
                <c:pt idx="188">
                  <c:v>34.6</c:v>
                </c:pt>
                <c:pt idx="189">
                  <c:v>82.4</c:v>
                </c:pt>
                <c:pt idx="190">
                  <c:v>69</c:v>
                </c:pt>
                <c:pt idx="191">
                  <c:v>60</c:v>
                </c:pt>
                <c:pt idx="192">
                  <c:v>73.1</c:v>
                </c:pt>
                <c:pt idx="193">
                  <c:v>47.8</c:v>
                </c:pt>
                <c:pt idx="194">
                  <c:v>44.4</c:v>
                </c:pt>
                <c:pt idx="195">
                  <c:v>28.9</c:v>
                </c:pt>
                <c:pt idx="196">
                  <c:v>41.5</c:v>
                </c:pt>
                <c:pt idx="197">
                  <c:v>80.9</c:v>
                </c:pt>
                <c:pt idx="198">
                  <c:v>76</c:v>
                </c:pt>
                <c:pt idx="199">
                  <c:v>75.2</c:v>
                </c:pt>
                <c:pt idx="200">
                  <c:v>77.4</c:v>
                </c:pt>
                <c:pt idx="201">
                  <c:v> </c:v>
                </c:pt>
                <c:pt idx="202">
                  <c:v> </c:v>
                </c:pt>
                <c:pt idx="203">
                  <c:v>21.4</c:v>
                </c:pt>
                <c:pt idx="204">
                  <c:v>18.4</c:v>
                </c:pt>
                <c:pt idx="205">
                  <c:v>14.9</c:v>
                </c:pt>
                <c:pt idx="206">
                  <c:v>18.3</c:v>
                </c:pt>
                <c:pt idx="207">
                  <c:v>72.1</c:v>
                </c:pt>
                <c:pt idx="208">
                  <c:v>73.2</c:v>
                </c:pt>
                <c:pt idx="209">
                  <c:v>67.7</c:v>
                </c:pt>
                <c:pt idx="210">
                  <c:v>70.5</c:v>
                </c:pt>
                <c:pt idx="211">
                  <c:v>41.7</c:v>
                </c:pt>
                <c:pt idx="212">
                  <c:v>33.2</c:v>
                </c:pt>
                <c:pt idx="213">
                  <c:v>28.4</c:v>
                </c:pt>
                <c:pt idx="214">
                  <c:v>34.4</c:v>
                </c:pt>
                <c:pt idx="215">
                  <c:v>72.5</c:v>
                </c:pt>
                <c:pt idx="216">
                  <c:v>63.7</c:v>
                </c:pt>
                <c:pt idx="217">
                  <c:v>62.7</c:v>
                </c:pt>
                <c:pt idx="218">
                  <c:v>66.4</c:v>
                </c:pt>
                <c:pt idx="219">
                  <c:v>86.5</c:v>
                </c:pt>
                <c:pt idx="220">
                  <c:v>84.4</c:v>
                </c:pt>
                <c:pt idx="221">
                  <c:v>45.2</c:v>
                </c:pt>
                <c:pt idx="222">
                  <c:v>81.7</c:v>
                </c:pt>
                <c:pt idx="223">
                  <c:v>77</c:v>
                </c:pt>
                <c:pt idx="224">
                  <c:v>73.2</c:v>
                </c:pt>
                <c:pt idx="225">
                  <c:v>72.6</c:v>
                </c:pt>
                <c:pt idx="226">
                  <c:v>74.2</c:v>
                </c:pt>
                <c:pt idx="227">
                  <c:v>48.6</c:v>
                </c:pt>
                <c:pt idx="228">
                  <c:v>44</c:v>
                </c:pt>
                <c:pt idx="229">
                  <c:v>20.8</c:v>
                </c:pt>
                <c:pt idx="230">
                  <c:v>39.3</c:v>
                </c:pt>
                <c:pt idx="231">
                  <c:v>47.1</c:v>
                </c:pt>
                <c:pt idx="232">
                  <c:v>45</c:v>
                </c:pt>
                <c:pt idx="233">
                  <c:v>38.1</c:v>
                </c:pt>
                <c:pt idx="234">
                  <c:v>44</c:v>
                </c:pt>
                <c:pt idx="235">
                  <c:v> </c:v>
                </c:pt>
                <c:pt idx="236">
                  <c:v> </c:v>
                </c:pt>
                <c:pt idx="237">
                  <c:v>79</c:v>
                </c:pt>
                <c:pt idx="238">
                  <c:v>75.2</c:v>
                </c:pt>
                <c:pt idx="239">
                  <c:v>76.7</c:v>
                </c:pt>
                <c:pt idx="240">
                  <c:v>77</c:v>
                </c:pt>
                <c:pt idx="241">
                  <c:v>82.7</c:v>
                </c:pt>
                <c:pt idx="242">
                  <c:v>76.8</c:v>
                </c:pt>
                <c:pt idx="243">
                  <c:v>73.8</c:v>
                </c:pt>
                <c:pt idx="244">
                  <c:v>77.7</c:v>
                </c:pt>
                <c:pt idx="245">
                  <c:v> </c:v>
                </c:pt>
                <c:pt idx="246">
                  <c:v> </c:v>
                </c:pt>
                <c:pt idx="247">
                  <c:v> </c:v>
                </c:pt>
                <c:pt idx="248">
                  <c:v> </c:v>
                </c:pt>
                <c:pt idx="249">
                  <c:v>24.7</c:v>
                </c:pt>
                <c:pt idx="250">
                  <c:v>20.7</c:v>
                </c:pt>
                <c:pt idx="251">
                  <c:v>16.6</c:v>
                </c:pt>
                <c:pt idx="252">
                  <c:v>20.7</c:v>
                </c:pt>
                <c:pt idx="253">
                  <c:v>17.9</c:v>
                </c:pt>
                <c:pt idx="254">
                  <c:v>15.9</c:v>
                </c:pt>
                <c:pt idx="255">
                  <c:v>13.1</c:v>
                </c:pt>
                <c:pt idx="256">
                  <c:v>15.7</c:v>
                </c:pt>
                <c:pt idx="257">
                  <c:v> </c:v>
                </c:pt>
                <c:pt idx="258">
                  <c:v> </c:v>
                </c:pt>
                <c:pt idx="259">
                  <c:v> </c:v>
                </c:pt>
                <c:pt idx="260">
                  <c:v>50</c:v>
                </c:pt>
                <c:pt idx="261">
                  <c:v>69.6</c:v>
                </c:pt>
                <c:pt idx="262">
                  <c:v>65</c:v>
                </c:pt>
                <c:pt idx="263">
                  <c:v>69.8</c:v>
                </c:pt>
                <c:pt idx="264">
                  <c:v>68.6</c:v>
                </c:pt>
                <c:pt idx="265">
                  <c:v>75</c:v>
                </c:pt>
                <c:pt idx="266">
                  <c:v>81</c:v>
                </c:pt>
                <c:pt idx="267">
                  <c:v>63.6</c:v>
                </c:pt>
                <c:pt idx="268">
                  <c:v>73</c:v>
                </c:pt>
                <c:pt idx="269">
                  <c:v>41.4</c:v>
                </c:pt>
                <c:pt idx="270">
                  <c:v>33.7</c:v>
                </c:pt>
                <c:pt idx="271">
                  <c:v>28.3</c:v>
                </c:pt>
                <c:pt idx="272">
                  <c:v>34.5</c:v>
                </c:pt>
                <c:pt idx="273">
                  <c:v>42</c:v>
                </c:pt>
                <c:pt idx="274">
                  <c:v>32.7</c:v>
                </c:pt>
                <c:pt idx="275">
                  <c:v>28.4</c:v>
                </c:pt>
                <c:pt idx="276">
                  <c:v>34.3</c:v>
                </c:pt>
                <c:pt idx="277">
                  <c:v> </c:v>
                </c:pt>
                <c:pt idx="278">
                  <c:v> </c:v>
                </c:pt>
                <c:pt idx="279">
                  <c:v> </c:v>
                </c:pt>
                <c:pt idx="280">
                  <c:v>45.8</c:v>
                </c:pt>
                <c:pt idx="281">
                  <c:v>74</c:v>
                </c:pt>
                <c:pt idx="282">
                  <c:v>65.7</c:v>
                </c:pt>
                <c:pt idx="283">
                  <c:v>60.2</c:v>
                </c:pt>
                <c:pt idx="284">
                  <c:v>66.8</c:v>
                </c:pt>
                <c:pt idx="285">
                  <c:v>69.5</c:v>
                </c:pt>
                <c:pt idx="286">
                  <c:v>60.8</c:v>
                </c:pt>
                <c:pt idx="287">
                  <c:v>65.3</c:v>
                </c:pt>
                <c:pt idx="288">
                  <c:v>65.2</c:v>
                </c:pt>
                <c:pt idx="289">
                  <c:v> </c:v>
                </c:pt>
                <c:pt idx="290">
                  <c:v> </c:v>
                </c:pt>
                <c:pt idx="291">
                  <c:v> </c:v>
                </c:pt>
                <c:pt idx="292">
                  <c:v> </c:v>
                </c:pt>
                <c:pt idx="293">
                  <c:v>87.3</c:v>
                </c:pt>
                <c:pt idx="294">
                  <c:v>84.1</c:v>
                </c:pt>
                <c:pt idx="295">
                  <c:v>52.9</c:v>
                </c:pt>
                <c:pt idx="296">
                  <c:v>82.4</c:v>
                </c:pt>
                <c:pt idx="297">
                  <c:v>85.7</c:v>
                </c:pt>
                <c:pt idx="298">
                  <c:v>84.8</c:v>
                </c:pt>
                <c:pt idx="299">
                  <c:v>35.7</c:v>
                </c:pt>
                <c:pt idx="300">
                  <c:v>80.9</c:v>
                </c:pt>
                <c:pt idx="301">
                  <c:v>78.1</c:v>
                </c:pt>
                <c:pt idx="302">
                  <c:v>75.8</c:v>
                </c:pt>
                <c:pt idx="303">
                  <c:v>72.7</c:v>
                </c:pt>
                <c:pt idx="304">
                  <c:v>75.4</c:v>
                </c:pt>
                <c:pt idx="305">
                  <c:v>75.8</c:v>
                </c:pt>
                <c:pt idx="306">
                  <c:v>70.1</c:v>
                </c:pt>
                <c:pt idx="307">
                  <c:v>72.3</c:v>
                </c:pt>
                <c:pt idx="308">
                  <c:v>72.7</c:v>
                </c:pt>
                <c:pt idx="309">
                  <c:v>86.7</c:v>
                </c:pt>
                <c:pt idx="310">
                  <c:v>100</c:v>
                </c:pt>
                <c:pt idx="311">
                  <c:v> </c:v>
                </c:pt>
                <c:pt idx="312">
                  <c:v>93.9</c:v>
                </c:pt>
                <c:pt idx="313">
                  <c:v>42.6</c:v>
                </c:pt>
                <c:pt idx="314">
                  <c:v>36.5</c:v>
                </c:pt>
                <c:pt idx="315">
                  <c:v>32.7</c:v>
                </c:pt>
                <c:pt idx="316">
                  <c:v>37.2</c:v>
                </c:pt>
                <c:pt idx="317">
                  <c:v>16.2</c:v>
                </c:pt>
                <c:pt idx="318">
                  <c:v>7.8</c:v>
                </c:pt>
                <c:pt idx="319">
                  <c:v>6.8</c:v>
                </c:pt>
                <c:pt idx="320">
                  <c:v>11.3</c:v>
                </c:pt>
                <c:pt idx="321">
                  <c:v>42.5</c:v>
                </c:pt>
                <c:pt idx="322">
                  <c:v>36.4</c:v>
                </c:pt>
                <c:pt idx="323">
                  <c:v>32.5</c:v>
                </c:pt>
                <c:pt idx="324">
                  <c:v>37.1</c:v>
                </c:pt>
                <c:pt idx="325">
                  <c:v>16.1</c:v>
                </c:pt>
                <c:pt idx="326">
                  <c:v>8.5</c:v>
                </c:pt>
                <c:pt idx="327">
                  <c:v>8.1</c:v>
                </c:pt>
                <c:pt idx="328">
                  <c:v>11.7</c:v>
                </c:pt>
                <c:pt idx="329">
                  <c:v>44.7</c:v>
                </c:pt>
                <c:pt idx="330">
                  <c:v>38.5</c:v>
                </c:pt>
                <c:pt idx="331">
                  <c:v>34.8</c:v>
                </c:pt>
                <c:pt idx="332">
                  <c:v>39.3</c:v>
                </c:pt>
                <c:pt idx="333">
                  <c:v>8.4</c:v>
                </c:pt>
                <c:pt idx="334">
                  <c:v>7.2</c:v>
                </c:pt>
                <c:pt idx="335">
                  <c:v>5.8</c:v>
                </c:pt>
                <c:pt idx="336">
                  <c:v>7.1</c:v>
                </c:pt>
                <c:pt idx="337">
                  <c:v>30.80%</c:v>
                </c:pt>
                <c:pt idx="338">
                  <c:v>54.5</c:v>
                </c:pt>
                <c:pt idx="339">
                  <c:v>23</c:v>
                </c:pt>
                <c:pt idx="340">
                  <c:v>31.4</c:v>
                </c:pt>
                <c:pt idx="341">
                  <c:v>30.2</c:v>
                </c:pt>
                <c:pt idx="342">
                  <c:v> </c:v>
                </c:pt>
                <c:pt idx="343">
                  <c:v>33.9</c:v>
                </c:pt>
                <c:pt idx="344">
                  <c:v>70.4</c:v>
                </c:pt>
                <c:pt idx="345">
                  <c:v> </c:v>
                </c:pt>
                <c:pt idx="346">
                  <c:v>14.7</c:v>
                </c:pt>
                <c:pt idx="347">
                  <c:v>61.8</c:v>
                </c:pt>
                <c:pt idx="348">
                  <c:v>28.4</c:v>
                </c:pt>
                <c:pt idx="349">
                  <c:v>66.8</c:v>
                </c:pt>
                <c:pt idx="350">
                  <c:v>60.8</c:v>
                </c:pt>
                <c:pt idx="351">
                  <c:v>71.6</c:v>
                </c:pt>
                <c:pt idx="352">
                  <c:v>37.1</c:v>
                </c:pt>
                <c:pt idx="353">
                  <c:v>29.2</c:v>
                </c:pt>
                <c:pt idx="354">
                  <c:v> </c:v>
                </c:pt>
                <c:pt idx="355">
                  <c:v> </c:v>
                </c:pt>
                <c:pt idx="356">
                  <c:v>72.7</c:v>
                </c:pt>
                <c:pt idx="357">
                  <c:v>67.9</c:v>
                </c:pt>
                <c:pt idx="358">
                  <c:v>16.5</c:v>
                </c:pt>
                <c:pt idx="359">
                  <c:v>12.7</c:v>
                </c:pt>
                <c:pt idx="360">
                  <c:v> </c:v>
                </c:pt>
                <c:pt idx="361">
                  <c:v>65</c:v>
                </c:pt>
                <c:pt idx="362">
                  <c:v>57.1</c:v>
                </c:pt>
                <c:pt idx="363">
                  <c:v>28.7</c:v>
                </c:pt>
                <c:pt idx="364">
                  <c:v>28.2</c:v>
                </c:pt>
                <c:pt idx="365">
                  <c:v> </c:v>
                </c:pt>
                <c:pt idx="366">
                  <c:v>70.5</c:v>
                </c:pt>
                <c:pt idx="367">
                  <c:v>62.4</c:v>
                </c:pt>
                <c:pt idx="368">
                  <c:v>60.7</c:v>
                </c:pt>
                <c:pt idx="369">
                  <c:v>60.9</c:v>
                </c:pt>
                <c:pt idx="370">
                  <c:v>72.5</c:v>
                </c:pt>
                <c:pt idx="371">
                  <c:v>70.7</c:v>
                </c:pt>
                <c:pt idx="372">
                  <c:v> </c:v>
                </c:pt>
                <c:pt idx="373">
                  <c:v>32.6</c:v>
                </c:pt>
                <c:pt idx="374">
                  <c:v>4.5</c:v>
                </c:pt>
                <c:pt idx="375">
                  <c:v>32.4</c:v>
                </c:pt>
                <c:pt idx="376">
                  <c:v>5.7</c:v>
                </c:pt>
                <c:pt idx="377">
                  <c:v>34.2</c:v>
                </c:pt>
                <c:pt idx="378">
                  <c:v>4.8</c:v>
                </c:pt>
                <c:pt idx="379">
                  <c:v>50.60%</c:v>
                </c:pt>
                <c:pt idx="380">
                  <c:v>43.40%</c:v>
                </c:pt>
                <c:pt idx="381">
                  <c:v>38.20%</c:v>
                </c:pt>
                <c:pt idx="382">
                  <c:v>44.20%</c:v>
                </c:pt>
                <c:pt idx="383">
                  <c:v>74</c:v>
                </c:pt>
                <c:pt idx="384">
                  <c:v>67.5</c:v>
                </c:pt>
                <c:pt idx="385">
                  <c:v>62.3</c:v>
                </c:pt>
                <c:pt idx="386">
                  <c:v>68</c:v>
                </c:pt>
                <c:pt idx="387">
                  <c:v>44</c:v>
                </c:pt>
                <c:pt idx="388">
                  <c:v>36.4</c:v>
                </c:pt>
                <c:pt idx="389">
                  <c:v>31.2</c:v>
                </c:pt>
                <c:pt idx="390">
                  <c:v>37.3</c:v>
                </c:pt>
                <c:pt idx="391">
                  <c:v>53.8</c:v>
                </c:pt>
                <c:pt idx="392">
                  <c:v>45.7</c:v>
                </c:pt>
                <c:pt idx="393">
                  <c:v>39.6</c:v>
                </c:pt>
                <c:pt idx="394">
                  <c:v>46.4</c:v>
                </c:pt>
                <c:pt idx="395">
                  <c:v>47.1</c:v>
                </c:pt>
                <c:pt idx="396">
                  <c:v>40.9</c:v>
                </c:pt>
                <c:pt idx="397">
                  <c:v>36.7</c:v>
                </c:pt>
                <c:pt idx="398">
                  <c:v>41.7</c:v>
                </c:pt>
                <c:pt idx="399">
                  <c:v>59.7</c:v>
                </c:pt>
                <c:pt idx="400">
                  <c:v>54.5</c:v>
                </c:pt>
                <c:pt idx="401">
                  <c:v>41.8</c:v>
                </c:pt>
                <c:pt idx="402">
                  <c:v>51.2</c:v>
                </c:pt>
                <c:pt idx="403">
                  <c:v>86.3</c:v>
                </c:pt>
                <c:pt idx="404">
                  <c:v>78.1</c:v>
                </c:pt>
                <c:pt idx="405">
                  <c:v>76.4</c:v>
                </c:pt>
                <c:pt idx="406">
                  <c:v>80.4</c:v>
                </c:pt>
                <c:pt idx="407">
                  <c:v> </c:v>
                </c:pt>
                <c:pt idx="408">
                  <c:v> </c:v>
                </c:pt>
                <c:pt idx="409">
                  <c:v> </c:v>
                </c:pt>
                <c:pt idx="410">
                  <c:v>33</c:v>
                </c:pt>
                <c:pt idx="411">
                  <c:v>26.7</c:v>
                </c:pt>
                <c:pt idx="412">
                  <c:v>21.2</c:v>
                </c:pt>
                <c:pt idx="413">
                  <c:v>27</c:v>
                </c:pt>
                <c:pt idx="414">
                  <c:v>73.5</c:v>
                </c:pt>
                <c:pt idx="415">
                  <c:v>75.7</c:v>
                </c:pt>
                <c:pt idx="416">
                  <c:v>61.1</c:v>
                </c:pt>
                <c:pt idx="417">
                  <c:v>70.1</c:v>
                </c:pt>
                <c:pt idx="418">
                  <c:v>53.1</c:v>
                </c:pt>
                <c:pt idx="419">
                  <c:v>45.1</c:v>
                </c:pt>
                <c:pt idx="420">
                  <c:v>40.3</c:v>
                </c:pt>
                <c:pt idx="421">
                  <c:v>46.3</c:v>
                </c:pt>
                <c:pt idx="422">
                  <c:v>76.2</c:v>
                </c:pt>
                <c:pt idx="423">
                  <c:v>68.4</c:v>
                </c:pt>
                <c:pt idx="424">
                  <c:v>70.4</c:v>
                </c:pt>
                <c:pt idx="425">
                  <c:v>71.8</c:v>
                </c:pt>
                <c:pt idx="426">
                  <c:v>85.2</c:v>
                </c:pt>
                <c:pt idx="427">
                  <c:v>78.6</c:v>
                </c:pt>
                <c:pt idx="428">
                  <c:v>72.2</c:v>
                </c:pt>
                <c:pt idx="429">
                  <c:v>80.7</c:v>
                </c:pt>
                <c:pt idx="430">
                  <c:v>83.2</c:v>
                </c:pt>
                <c:pt idx="431">
                  <c:v>78.2</c:v>
                </c:pt>
                <c:pt idx="432">
                  <c:v>74.6</c:v>
                </c:pt>
                <c:pt idx="433">
                  <c:v>78.8</c:v>
                </c:pt>
                <c:pt idx="434">
                  <c:v>64.7</c:v>
                </c:pt>
                <c:pt idx="435">
                  <c:v>51.6</c:v>
                </c:pt>
                <c:pt idx="436">
                  <c:v>35.7</c:v>
                </c:pt>
                <c:pt idx="437">
                  <c:v>49.5</c:v>
                </c:pt>
                <c:pt idx="438">
                  <c:v>53.6</c:v>
                </c:pt>
                <c:pt idx="439">
                  <c:v>57.1</c:v>
                </c:pt>
                <c:pt idx="440">
                  <c:v>48.6</c:v>
                </c:pt>
                <c:pt idx="441">
                  <c:v>53</c:v>
                </c:pt>
                <c:pt idx="442">
                  <c:v> </c:v>
                </c:pt>
                <c:pt idx="443">
                  <c:v> </c:v>
                </c:pt>
                <c:pt idx="444">
                  <c:v> </c:v>
                </c:pt>
                <c:pt idx="445">
                  <c:v> </c:v>
                </c:pt>
                <c:pt idx="446">
                  <c:v> </c:v>
                </c:pt>
                <c:pt idx="447">
                  <c:v> </c:v>
                </c:pt>
                <c:pt idx="448">
                  <c:v>88.2</c:v>
                </c:pt>
                <c:pt idx="449">
                  <c:v>79.4</c:v>
                </c:pt>
                <c:pt idx="450">
                  <c:v>80</c:v>
                </c:pt>
                <c:pt idx="451">
                  <c:v>82.7</c:v>
                </c:pt>
                <c:pt idx="452">
                  <c:v>84.2</c:v>
                </c:pt>
                <c:pt idx="453">
                  <c:v>76.6</c:v>
                </c:pt>
                <c:pt idx="454">
                  <c:v>73.2</c:v>
                </c:pt>
                <c:pt idx="455">
                  <c:v>78</c:v>
                </c:pt>
                <c:pt idx="456">
                  <c:v>37.3</c:v>
                </c:pt>
                <c:pt idx="457">
                  <c:v>29.8</c:v>
                </c:pt>
                <c:pt idx="458">
                  <c:v>24.2</c:v>
                </c:pt>
                <c:pt idx="459">
                  <c:v>30.4</c:v>
                </c:pt>
                <c:pt idx="460">
                  <c:v>28.3</c:v>
                </c:pt>
                <c:pt idx="461">
                  <c:v>23</c:v>
                </c:pt>
                <c:pt idx="462">
                  <c:v>17.9</c:v>
                </c:pt>
                <c:pt idx="463">
                  <c:v>23.1</c:v>
                </c:pt>
                <c:pt idx="464">
                  <c:v>70</c:v>
                </c:pt>
                <c:pt idx="465">
                  <c:v>78.9</c:v>
                </c:pt>
                <c:pt idx="466">
                  <c:v>58.8</c:v>
                </c:pt>
                <c:pt idx="467">
                  <c:v>69.6</c:v>
                </c:pt>
                <c:pt idx="468">
                  <c:v>78.6</c:v>
                </c:pt>
                <c:pt idx="469">
                  <c:v>72.2</c:v>
                </c:pt>
                <c:pt idx="470">
                  <c:v>63.2</c:v>
                </c:pt>
                <c:pt idx="471">
                  <c:v>70.6</c:v>
                </c:pt>
                <c:pt idx="472">
                  <c:v>56.1</c:v>
                </c:pt>
                <c:pt idx="473">
                  <c:v>47.9</c:v>
                </c:pt>
                <c:pt idx="474">
                  <c:v>41.1</c:v>
                </c:pt>
                <c:pt idx="475">
                  <c:v>48.4</c:v>
                </c:pt>
                <c:pt idx="476">
                  <c:v>50</c:v>
                </c:pt>
                <c:pt idx="477">
                  <c:v>42.2</c:v>
                </c:pt>
                <c:pt idx="478">
                  <c:v>39.4</c:v>
                </c:pt>
                <c:pt idx="479">
                  <c:v>44</c:v>
                </c:pt>
                <c:pt idx="480">
                  <c:v>79</c:v>
                </c:pt>
                <c:pt idx="481">
                  <c:v>74.6</c:v>
                </c:pt>
                <c:pt idx="482">
                  <c:v>75.2</c:v>
                </c:pt>
                <c:pt idx="483">
                  <c:v>76.4</c:v>
                </c:pt>
                <c:pt idx="484">
                  <c:v>73</c:v>
                </c:pt>
                <c:pt idx="485">
                  <c:v>62.2</c:v>
                </c:pt>
                <c:pt idx="486">
                  <c:v>65.3</c:v>
                </c:pt>
                <c:pt idx="487">
                  <c:v>66.9</c:v>
                </c:pt>
                <c:pt idx="488">
                  <c:v>81.8</c:v>
                </c:pt>
                <c:pt idx="489">
                  <c:v>66.7</c:v>
                </c:pt>
                <c:pt idx="490">
                  <c:v>70.6</c:v>
                </c:pt>
                <c:pt idx="491">
                  <c:v>76</c:v>
                </c:pt>
                <c:pt idx="492">
                  <c:v>90.9</c:v>
                </c:pt>
                <c:pt idx="493">
                  <c:v>94.4</c:v>
                </c:pt>
                <c:pt idx="494">
                  <c:v>73.7</c:v>
                </c:pt>
                <c:pt idx="495">
                  <c:v>87.1</c:v>
                </c:pt>
                <c:pt idx="496">
                  <c:v>86.4</c:v>
                </c:pt>
                <c:pt idx="497">
                  <c:v>79.9</c:v>
                </c:pt>
                <c:pt idx="498">
                  <c:v>74.3</c:v>
                </c:pt>
                <c:pt idx="499">
                  <c:v>80.2</c:v>
                </c:pt>
                <c:pt idx="500">
                  <c:v>80.2</c:v>
                </c:pt>
                <c:pt idx="501">
                  <c:v>76.6</c:v>
                </c:pt>
                <c:pt idx="502">
                  <c:v>75</c:v>
                </c:pt>
                <c:pt idx="503">
                  <c:v>77.3</c:v>
                </c:pt>
                <c:pt idx="504">
                  <c:v>52.1</c:v>
                </c:pt>
                <c:pt idx="505">
                  <c:v>44.8</c:v>
                </c:pt>
                <c:pt idx="506">
                  <c:v>39.6</c:v>
                </c:pt>
                <c:pt idx="507">
                  <c:v>45.6</c:v>
                </c:pt>
                <c:pt idx="508">
                  <c:v>20.9</c:v>
                </c:pt>
                <c:pt idx="509">
                  <c:v>16.7</c:v>
                </c:pt>
                <c:pt idx="510">
                  <c:v>8.5</c:v>
                </c:pt>
                <c:pt idx="511">
                  <c:v>15.7</c:v>
                </c:pt>
                <c:pt idx="512">
                  <c:v>52</c:v>
                </c:pt>
                <c:pt idx="513">
                  <c:v>44.6</c:v>
                </c:pt>
                <c:pt idx="514">
                  <c:v>39.4</c:v>
                </c:pt>
                <c:pt idx="515">
                  <c:v>45.4</c:v>
                </c:pt>
                <c:pt idx="516">
                  <c:v>21.9</c:v>
                </c:pt>
                <c:pt idx="517">
                  <c:v>18.9</c:v>
                </c:pt>
                <c:pt idx="518">
                  <c:v>12</c:v>
                </c:pt>
                <c:pt idx="519">
                  <c:v>17.8</c:v>
                </c:pt>
                <c:pt idx="520">
                  <c:v>56.2</c:v>
                </c:pt>
                <c:pt idx="521">
                  <c:v>48.1</c:v>
                </c:pt>
                <c:pt idx="522">
                  <c:v>42.5</c:v>
                </c:pt>
                <c:pt idx="523">
                  <c:v>49</c:v>
                </c:pt>
                <c:pt idx="524">
                  <c:v>10.3</c:v>
                </c:pt>
                <c:pt idx="525">
                  <c:v>7.7</c:v>
                </c:pt>
                <c:pt idx="526">
                  <c:v>5.5</c:v>
                </c:pt>
                <c:pt idx="527">
                  <c:v>7.9</c:v>
                </c:pt>
                <c:pt idx="528">
                  <c:v>47.70%</c:v>
                </c:pt>
                <c:pt idx="529">
                  <c:v>46.60%</c:v>
                </c:pt>
                <c:pt idx="530">
                  <c:v>38.30%</c:v>
                </c:pt>
                <c:pt idx="531">
                  <c:v>44.2</c:v>
                </c:pt>
                <c:pt idx="532">
                  <c:v>77</c:v>
                </c:pt>
                <c:pt idx="533">
                  <c:v>74</c:v>
                </c:pt>
                <c:pt idx="534">
                  <c:v>67.4</c:v>
                </c:pt>
                <c:pt idx="535">
                  <c:v>72.9</c:v>
                </c:pt>
                <c:pt idx="536">
                  <c:v>41</c:v>
                </c:pt>
                <c:pt idx="537">
                  <c:v>40.1</c:v>
                </c:pt>
                <c:pt idx="538">
                  <c:v>31.9</c:v>
                </c:pt>
                <c:pt idx="539">
                  <c:v>37.6</c:v>
                </c:pt>
                <c:pt idx="540">
                  <c:v>50</c:v>
                </c:pt>
                <c:pt idx="541">
                  <c:v>49.3</c:v>
                </c:pt>
                <c:pt idx="542">
                  <c:v>38.4</c:v>
                </c:pt>
                <c:pt idx="543">
                  <c:v>45.9</c:v>
                </c:pt>
                <c:pt idx="544">
                  <c:v>45.4</c:v>
                </c:pt>
                <c:pt idx="545">
                  <c:v>43.5</c:v>
                </c:pt>
                <c:pt idx="546">
                  <c:v>38.2</c:v>
                </c:pt>
                <c:pt idx="547">
                  <c:v>42.4</c:v>
                </c:pt>
                <c:pt idx="548">
                  <c:v>57.1</c:v>
                </c:pt>
                <c:pt idx="549">
                  <c:v>46.2</c:v>
                </c:pt>
                <c:pt idx="550">
                  <c:v>49.3</c:v>
                </c:pt>
                <c:pt idx="551">
                  <c:v>50.7</c:v>
                </c:pt>
                <c:pt idx="552">
                  <c:v>81.4</c:v>
                </c:pt>
                <c:pt idx="553">
                  <c:v>79.7</c:v>
                </c:pt>
                <c:pt idx="554">
                  <c:v>74.7</c:v>
                </c:pt>
                <c:pt idx="555">
                  <c:v>78.5</c:v>
                </c:pt>
                <c:pt idx="556">
                  <c:v> </c:v>
                </c:pt>
                <c:pt idx="557">
                  <c:v> </c:v>
                </c:pt>
                <c:pt idx="558">
                  <c:v>29.8</c:v>
                </c:pt>
                <c:pt idx="559">
                  <c:v>30.2</c:v>
                </c:pt>
                <c:pt idx="560">
                  <c:v>22.1</c:v>
                </c:pt>
                <c:pt idx="561">
                  <c:v>27.3</c:v>
                </c:pt>
                <c:pt idx="562">
                  <c:v>87.5</c:v>
                </c:pt>
                <c:pt idx="563">
                  <c:v>68.8</c:v>
                </c:pt>
                <c:pt idx="564">
                  <c:v>60</c:v>
                </c:pt>
                <c:pt idx="565">
                  <c:v>73</c:v>
                </c:pt>
                <c:pt idx="566">
                  <c:v>51.3</c:v>
                </c:pt>
                <c:pt idx="567">
                  <c:v>48.7</c:v>
                </c:pt>
                <c:pt idx="568">
                  <c:v>40.7</c:v>
                </c:pt>
                <c:pt idx="569">
                  <c:v>47</c:v>
                </c:pt>
                <c:pt idx="570">
                  <c:v>71.2</c:v>
                </c:pt>
                <c:pt idx="571">
                  <c:v>73.4</c:v>
                </c:pt>
                <c:pt idx="572">
                  <c:v>65.3</c:v>
                </c:pt>
                <c:pt idx="573">
                  <c:v>70</c:v>
                </c:pt>
                <c:pt idx="574">
                  <c:v>96.8</c:v>
                </c:pt>
                <c:pt idx="575">
                  <c:v>79.4</c:v>
                </c:pt>
                <c:pt idx="576">
                  <c:v>93.5</c:v>
                </c:pt>
                <c:pt idx="577">
                  <c:v>93.2</c:v>
                </c:pt>
                <c:pt idx="578">
                  <c:v>81.6</c:v>
                </c:pt>
                <c:pt idx="579">
                  <c:v>79.7</c:v>
                </c:pt>
                <c:pt idx="580">
                  <c:v>72.8</c:v>
                </c:pt>
                <c:pt idx="581">
                  <c:v>78.1</c:v>
                </c:pt>
                <c:pt idx="582">
                  <c:v>51.5</c:v>
                </c:pt>
                <c:pt idx="583">
                  <c:v>41.5</c:v>
                </c:pt>
                <c:pt idx="584">
                  <c:v>47.1</c:v>
                </c:pt>
                <c:pt idx="585">
                  <c:v>46.3</c:v>
                </c:pt>
                <c:pt idx="586">
                  <c:v>62.2</c:v>
                </c:pt>
                <c:pt idx="587">
                  <c:v>51.4</c:v>
                </c:pt>
                <c:pt idx="588">
                  <c:v>51.4</c:v>
                </c:pt>
                <c:pt idx="589">
                  <c:v>55</c:v>
                </c:pt>
                <c:pt idx="590">
                  <c:v> </c:v>
                </c:pt>
                <c:pt idx="591">
                  <c:v> </c:v>
                </c:pt>
                <c:pt idx="592">
                  <c:v> </c:v>
                </c:pt>
                <c:pt idx="593">
                  <c:v> </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Data'!$A$532,'Metric Data'!$A$383,'Metric Data'!$A$338,'Metric Data'!$A$173,'Metric Data'!$A$5)</c:f>
              <c:strCache>
                <c:ptCount val="5"/>
                <c:pt idx="0">
                  <c:v>2017-2018</c:v>
                </c:pt>
                <c:pt idx="1">
                  <c:v>2018-2019</c:v>
                </c:pt>
                <c:pt idx="2">
                  <c:v>2020-2021</c:v>
                </c:pt>
                <c:pt idx="3">
                  <c:v>2021-2022</c:v>
                </c:pt>
                <c:pt idx="4">
                  <c:v>2022-2023</c:v>
                </c:pt>
              </c:strCache>
            </c:strRef>
          </c:cat>
          <c:val>
            <c:numRef>
              <c:f>'Metric Data'!$K$595:$K$674</c:f>
            </c:numRef>
          </c:val>
          <c:smooth val="0"/>
          <c:extLst>
            <c:ext xmlns:c16="http://schemas.microsoft.com/office/drawing/2014/chart" uri="{C3380CC4-5D6E-409C-BE32-E72D297353CC}">
              <c16:uniqueId val="{00000000-9DC4-4A1E-9DAD-6D6497FAF9A3}"/>
            </c:ext>
          </c:extLst>
        </c:ser>
        <c:ser>
          <c:idx val="1"/>
          <c:order val="1"/>
          <c:tx>
            <c:strRef>
              <c:f>'Metric Data'!$B$2</c:f>
              <c:strCache>
                <c:ptCount val="1"/>
                <c:pt idx="0">
                  <c:v>PSAT 9</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Data'!$A$532,'Metric Data'!$A$383,'Metric Data'!$A$338,'Metric Data'!$A$173,'Metric Data'!$A$5)</c:f>
              <c:strCache>
                <c:ptCount val="5"/>
                <c:pt idx="0">
                  <c:v>2017-2018</c:v>
                </c:pt>
                <c:pt idx="1">
                  <c:v>2018-2019</c:v>
                </c:pt>
                <c:pt idx="2">
                  <c:v>2020-2021</c:v>
                </c:pt>
                <c:pt idx="3">
                  <c:v>2021-2022</c:v>
                </c:pt>
                <c:pt idx="4">
                  <c:v>2022-2023</c:v>
                </c:pt>
              </c:strCache>
            </c:strRef>
          </c:cat>
          <c:val>
            <c:numRef>
              <c:f>('Metric Data'!$K$529,'Metric Data'!$K$380,'Metric Data'!$H$676,'Metric Data'!$K$170,'Metric Data'!$K$2)</c:f>
              <c:numCache>
                <c:formatCode>0.00%</c:formatCode>
                <c:ptCount val="5"/>
                <c:pt idx="0">
                  <c:v>0.47699999999999998</c:v>
                </c:pt>
                <c:pt idx="1">
                  <c:v>0.50600000000000001</c:v>
                </c:pt>
                <c:pt idx="3">
                  <c:v>0.40400000000000003</c:v>
                </c:pt>
                <c:pt idx="4" formatCode="0%">
                  <c:v>0.42</c:v>
                </c:pt>
              </c:numCache>
            </c:numRef>
          </c:val>
          <c:smooth val="0"/>
          <c:extLst>
            <c:ext xmlns:c16="http://schemas.microsoft.com/office/drawing/2014/chart" uri="{C3380CC4-5D6E-409C-BE32-E72D297353CC}">
              <c16:uniqueId val="{00000001-9DC4-4A1E-9DAD-6D6497FAF9A3}"/>
            </c:ext>
          </c:extLst>
        </c:ser>
        <c:ser>
          <c:idx val="2"/>
          <c:order val="2"/>
          <c:tx>
            <c:strRef>
              <c:f>'Metric Data'!$B$3</c:f>
              <c:strCache>
                <c:ptCount val="1"/>
                <c:pt idx="0">
                  <c:v>PSAT 10</c:v>
                </c:pt>
              </c:strCache>
            </c:strRef>
          </c:tx>
          <c:spPr>
            <a:ln w="28575" cap="rnd">
              <a:solidFill>
                <a:schemeClr val="accent3"/>
              </a:solidFill>
              <a:round/>
            </a:ln>
            <a:effectLst/>
          </c:spPr>
          <c:marker>
            <c:symbol val="none"/>
          </c:marker>
          <c:dLbls>
            <c:dLbl>
              <c:idx val="0"/>
              <c:layout>
                <c:manualLayout>
                  <c:x val="-5.4461583804300655E-2"/>
                  <c:y val="5.40943399024274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DC4-4A1E-9DAD-6D6497FAF9A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('Metric Data'!$K$530,'Metric Data'!$K$381,'Metric Data'!$H$675,'Metric Data'!$K$171,'Metric Data'!$K$3)</c:f>
              <c:numCache>
                <c:formatCode>0.00%</c:formatCode>
                <c:ptCount val="5"/>
                <c:pt idx="0">
                  <c:v>0.46600000000000003</c:v>
                </c:pt>
                <c:pt idx="1">
                  <c:v>0.434</c:v>
                </c:pt>
                <c:pt idx="3">
                  <c:v>0.34899999999999998</c:v>
                </c:pt>
                <c:pt idx="4">
                  <c:v>0.375</c:v>
                </c:pt>
              </c:numCache>
            </c:numRef>
          </c:val>
          <c:smooth val="0"/>
          <c:extLst>
            <c:ext xmlns:c16="http://schemas.microsoft.com/office/drawing/2014/chart" uri="{C3380CC4-5D6E-409C-BE32-E72D297353CC}">
              <c16:uniqueId val="{00000003-9DC4-4A1E-9DAD-6D6497FAF9A3}"/>
            </c:ext>
          </c:extLst>
        </c:ser>
        <c:dLbls>
          <c:dLblPos val="t"/>
          <c:showLegendKey val="0"/>
          <c:showVal val="1"/>
          <c:showCatName val="0"/>
          <c:showSerName val="0"/>
          <c:showPercent val="0"/>
          <c:showBubbleSize val="0"/>
        </c:dLbls>
        <c:smooth val="0"/>
        <c:axId val="1251994911"/>
        <c:axId val="1251996831"/>
      </c:lineChart>
      <c:catAx>
        <c:axId val="1251994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251996831"/>
        <c:crosses val="autoZero"/>
        <c:auto val="1"/>
        <c:lblAlgn val="ctr"/>
        <c:lblOffset val="100"/>
        <c:noMultiLvlLbl val="0"/>
      </c:catAx>
      <c:valAx>
        <c:axId val="1251996831"/>
        <c:scaling>
          <c:orientation val="minMax"/>
          <c:min val="0.30000000000000004"/>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2519949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a:t>Timeseries of PSAT</a:t>
            </a:r>
            <a:r>
              <a:rPr lang="es-MX" baseline="0"/>
              <a:t> 9 and PSAT 10 Math Scores</a:t>
            </a:r>
            <a:endParaRPr lang="es-MX"/>
          </a:p>
        </c:rich>
      </c:tx>
      <c:layout>
        <c:manualLayout>
          <c:xMode val="edge"/>
          <c:yMode val="edge"/>
          <c:x val="0.1742156646307062"/>
          <c:y val="1.466812924469817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manualLayout>
          <c:layoutTarget val="inner"/>
          <c:xMode val="edge"/>
          <c:yMode val="edge"/>
          <c:x val="6.5707908006826243E-2"/>
          <c:y val="0.12500908199801408"/>
          <c:w val="0.76621216740430809"/>
          <c:h val="0.77892097429872342"/>
        </c:manualLayout>
      </c:layout>
      <c:lineChart>
        <c:grouping val="standard"/>
        <c:varyColors val="0"/>
        <c:ser>
          <c:idx val="0"/>
          <c:order val="0"/>
          <c:tx>
            <c:strRef>
              <c:f>'Metric Data'!$K$1:$K$594</c:f>
              <c:strCache>
                <c:ptCount val="594"/>
                <c:pt idx="0">
                  <c:v>% Meeting College Readiness Benchmark</c:v>
                </c:pt>
                <c:pt idx="1">
                  <c:v>42%</c:v>
                </c:pt>
                <c:pt idx="2">
                  <c:v>37.50%</c:v>
                </c:pt>
                <c:pt idx="3">
                  <c:v>31.80%</c:v>
                </c:pt>
                <c:pt idx="4">
                  <c:v>37.10%</c:v>
                </c:pt>
                <c:pt idx="5">
                  <c:v>71</c:v>
                </c:pt>
                <c:pt idx="6">
                  <c:v>66.7</c:v>
                </c:pt>
                <c:pt idx="7">
                  <c:v>61.7</c:v>
                </c:pt>
                <c:pt idx="8">
                  <c:v>66.5</c:v>
                </c:pt>
                <c:pt idx="9">
                  <c:v>33.3</c:v>
                </c:pt>
                <c:pt idx="10">
                  <c:v>28.8</c:v>
                </c:pt>
                <c:pt idx="11">
                  <c:v>22.8</c:v>
                </c:pt>
                <c:pt idx="12">
                  <c:v>28.3</c:v>
                </c:pt>
                <c:pt idx="13">
                  <c:v>43.6</c:v>
                </c:pt>
                <c:pt idx="14">
                  <c:v>38.3</c:v>
                </c:pt>
                <c:pt idx="15">
                  <c:v>31.6</c:v>
                </c:pt>
                <c:pt idx="16">
                  <c:v>37.8</c:v>
                </c:pt>
                <c:pt idx="17">
                  <c:v>40.3</c:v>
                </c:pt>
                <c:pt idx="18">
                  <c:v>36.5</c:v>
                </c:pt>
                <c:pt idx="19">
                  <c:v>31.8</c:v>
                </c:pt>
                <c:pt idx="20">
                  <c:v>36.2</c:v>
                </c:pt>
                <c:pt idx="21">
                  <c:v>72.7</c:v>
                </c:pt>
                <c:pt idx="22">
                  <c:v>78</c:v>
                </c:pt>
                <c:pt idx="23">
                  <c:v>73.5</c:v>
                </c:pt>
                <c:pt idx="24">
                  <c:v>75</c:v>
                </c:pt>
                <c:pt idx="25">
                  <c:v>48.1</c:v>
                </c:pt>
                <c:pt idx="26">
                  <c:v>52.2</c:v>
                </c:pt>
                <c:pt idx="27">
                  <c:v>41.7</c:v>
                </c:pt>
                <c:pt idx="28">
                  <c:v>47.9</c:v>
                </c:pt>
                <c:pt idx="29">
                  <c:v>86.4</c:v>
                </c:pt>
                <c:pt idx="30">
                  <c:v>78.2</c:v>
                </c:pt>
                <c:pt idx="31">
                  <c:v>74.4</c:v>
                </c:pt>
                <c:pt idx="32">
                  <c:v>79.7</c:v>
                </c:pt>
                <c:pt idx="33">
                  <c:v> </c:v>
                </c:pt>
                <c:pt idx="34">
                  <c:v> </c:v>
                </c:pt>
                <c:pt idx="35">
                  <c:v>22.2</c:v>
                </c:pt>
                <c:pt idx="36">
                  <c:v>19.5</c:v>
                </c:pt>
                <c:pt idx="37">
                  <c:v>15.2</c:v>
                </c:pt>
                <c:pt idx="38">
                  <c:v>19.1</c:v>
                </c:pt>
                <c:pt idx="39">
                  <c:v>68.4</c:v>
                </c:pt>
                <c:pt idx="40">
                  <c:v>75.6</c:v>
                </c:pt>
                <c:pt idx="41">
                  <c:v>75.7</c:v>
                </c:pt>
                <c:pt idx="42">
                  <c:v>73.3</c:v>
                </c:pt>
                <c:pt idx="43">
                  <c:v>44.7</c:v>
                </c:pt>
                <c:pt idx="44">
                  <c:v>37.5</c:v>
                </c:pt>
                <c:pt idx="45">
                  <c:v>29.7</c:v>
                </c:pt>
                <c:pt idx="46">
                  <c:v>37.2</c:v>
                </c:pt>
                <c:pt idx="47">
                  <c:v>68.9</c:v>
                </c:pt>
                <c:pt idx="48">
                  <c:v>72.1</c:v>
                </c:pt>
                <c:pt idx="49">
                  <c:v>62.9</c:v>
                </c:pt>
                <c:pt idx="50">
                  <c:v>68</c:v>
                </c:pt>
                <c:pt idx="51">
                  <c:v>75.7</c:v>
                </c:pt>
                <c:pt idx="52">
                  <c:v>78.2</c:v>
                </c:pt>
                <c:pt idx="53">
                  <c:v>83.5</c:v>
                </c:pt>
                <c:pt idx="54">
                  <c:v>79</c:v>
                </c:pt>
                <c:pt idx="55">
                  <c:v>79.4</c:v>
                </c:pt>
                <c:pt idx="56">
                  <c:v>75</c:v>
                </c:pt>
                <c:pt idx="57">
                  <c:v>71.6</c:v>
                </c:pt>
                <c:pt idx="58">
                  <c:v>75.3</c:v>
                </c:pt>
                <c:pt idx="59">
                  <c:v>43.3</c:v>
                </c:pt>
                <c:pt idx="60">
                  <c:v>43.6</c:v>
                </c:pt>
                <c:pt idx="61">
                  <c:v>44.4</c:v>
                </c:pt>
                <c:pt idx="62">
                  <c:v>43.8</c:v>
                </c:pt>
                <c:pt idx="63">
                  <c:v>54.5</c:v>
                </c:pt>
                <c:pt idx="64">
                  <c:v>63.3</c:v>
                </c:pt>
                <c:pt idx="65">
                  <c:v>38.1</c:v>
                </c:pt>
                <c:pt idx="66">
                  <c:v>53.4</c:v>
                </c:pt>
                <c:pt idx="67">
                  <c:v> </c:v>
                </c:pt>
                <c:pt idx="68">
                  <c:v> </c:v>
                </c:pt>
                <c:pt idx="69">
                  <c:v>89.3</c:v>
                </c:pt>
                <c:pt idx="70">
                  <c:v>78.3</c:v>
                </c:pt>
                <c:pt idx="71">
                  <c:v>73.9</c:v>
                </c:pt>
                <c:pt idx="72">
                  <c:v>80.5</c:v>
                </c:pt>
                <c:pt idx="73">
                  <c:v>83.8</c:v>
                </c:pt>
                <c:pt idx="74">
                  <c:v>77.9</c:v>
                </c:pt>
                <c:pt idx="75">
                  <c:v>74.8</c:v>
                </c:pt>
                <c:pt idx="76">
                  <c:v>78.9</c:v>
                </c:pt>
                <c:pt idx="77">
                  <c:v> </c:v>
                </c:pt>
                <c:pt idx="78">
                  <c:v> </c:v>
                </c:pt>
                <c:pt idx="79">
                  <c:v>26.1</c:v>
                </c:pt>
                <c:pt idx="80">
                  <c:v>22.4</c:v>
                </c:pt>
                <c:pt idx="81">
                  <c:v>16.5</c:v>
                </c:pt>
                <c:pt idx="82">
                  <c:v>21.8</c:v>
                </c:pt>
                <c:pt idx="83">
                  <c:v>17.7</c:v>
                </c:pt>
                <c:pt idx="84">
                  <c:v>16.4</c:v>
                </c:pt>
                <c:pt idx="85">
                  <c:v>13.7</c:v>
                </c:pt>
                <c:pt idx="86">
                  <c:v>16</c:v>
                </c:pt>
                <c:pt idx="87">
                  <c:v> </c:v>
                </c:pt>
                <c:pt idx="88">
                  <c:v> </c:v>
                </c:pt>
                <c:pt idx="89">
                  <c:v> </c:v>
                </c:pt>
                <c:pt idx="90">
                  <c:v>52.6</c:v>
                </c:pt>
                <c:pt idx="91">
                  <c:v>65</c:v>
                </c:pt>
                <c:pt idx="92">
                  <c:v>73.9</c:v>
                </c:pt>
                <c:pt idx="93">
                  <c:v>76.5</c:v>
                </c:pt>
                <c:pt idx="94">
                  <c:v>71.7</c:v>
                </c:pt>
                <c:pt idx="95">
                  <c:v>70.6</c:v>
                </c:pt>
                <c:pt idx="96">
                  <c:v>77.3</c:v>
                </c:pt>
                <c:pt idx="97">
                  <c:v>75</c:v>
                </c:pt>
                <c:pt idx="98">
                  <c:v>74.6</c:v>
                </c:pt>
                <c:pt idx="99">
                  <c:v> </c:v>
                </c:pt>
                <c:pt idx="100">
                  <c:v> </c:v>
                </c:pt>
                <c:pt idx="101">
                  <c:v>45.5</c:v>
                </c:pt>
                <c:pt idx="102">
                  <c:v>37.4</c:v>
                </c:pt>
                <c:pt idx="103">
                  <c:v>29</c:v>
                </c:pt>
                <c:pt idx="104">
                  <c:v>37.1</c:v>
                </c:pt>
                <c:pt idx="105">
                  <c:v>43.8</c:v>
                </c:pt>
                <c:pt idx="106">
                  <c:v>37.6</c:v>
                </c:pt>
                <c:pt idx="107">
                  <c:v>30.5</c:v>
                </c:pt>
                <c:pt idx="108">
                  <c:v>37.2</c:v>
                </c:pt>
                <c:pt idx="109">
                  <c:v>50</c:v>
                </c:pt>
                <c:pt idx="110">
                  <c:v> </c:v>
                </c:pt>
                <c:pt idx="111">
                  <c:v> </c:v>
                </c:pt>
                <c:pt idx="112">
                  <c:v>53.6</c:v>
                </c:pt>
                <c:pt idx="113">
                  <c:v>68.5</c:v>
                </c:pt>
                <c:pt idx="114">
                  <c:v>74.8</c:v>
                </c:pt>
                <c:pt idx="115">
                  <c:v>66.2</c:v>
                </c:pt>
                <c:pt idx="116">
                  <c:v>69.8</c:v>
                </c:pt>
                <c:pt idx="117">
                  <c:v>68.8</c:v>
                </c:pt>
                <c:pt idx="118">
                  <c:v>68.6</c:v>
                </c:pt>
                <c:pt idx="119">
                  <c:v>57.1</c:v>
                </c:pt>
                <c:pt idx="120">
                  <c:v>65.2</c:v>
                </c:pt>
                <c:pt idx="121">
                  <c:v> </c:v>
                </c:pt>
                <c:pt idx="122">
                  <c:v> </c:v>
                </c:pt>
                <c:pt idx="123">
                  <c:v> </c:v>
                </c:pt>
                <c:pt idx="124">
                  <c:v> </c:v>
                </c:pt>
                <c:pt idx="125">
                  <c:v>87.8</c:v>
                </c:pt>
                <c:pt idx="126">
                  <c:v>74.2</c:v>
                </c:pt>
                <c:pt idx="127">
                  <c:v>88.1</c:v>
                </c:pt>
                <c:pt idx="128">
                  <c:v>82.7</c:v>
                </c:pt>
                <c:pt idx="129">
                  <c:v>68.6</c:v>
                </c:pt>
                <c:pt idx="130">
                  <c:v>81.7</c:v>
                </c:pt>
                <c:pt idx="131">
                  <c:v>78</c:v>
                </c:pt>
                <c:pt idx="132">
                  <c:v>75.9</c:v>
                </c:pt>
                <c:pt idx="133">
                  <c:v>81.4</c:v>
                </c:pt>
                <c:pt idx="134">
                  <c:v>75</c:v>
                </c:pt>
                <c:pt idx="135">
                  <c:v>72.9</c:v>
                </c:pt>
                <c:pt idx="136">
                  <c:v>76.3</c:v>
                </c:pt>
                <c:pt idx="137">
                  <c:v>77.5</c:v>
                </c:pt>
                <c:pt idx="138">
                  <c:v>74.5</c:v>
                </c:pt>
                <c:pt idx="139">
                  <c:v>70</c:v>
                </c:pt>
                <c:pt idx="140">
                  <c:v>74</c:v>
                </c:pt>
                <c:pt idx="141">
                  <c:v>92.9</c:v>
                </c:pt>
                <c:pt idx="142">
                  <c:v>94.4</c:v>
                </c:pt>
                <c:pt idx="143">
                  <c:v>88.2</c:v>
                </c:pt>
                <c:pt idx="144">
                  <c:v>91.8</c:v>
                </c:pt>
                <c:pt idx="145">
                  <c:v>44.1</c:v>
                </c:pt>
                <c:pt idx="146">
                  <c:v>39.7</c:v>
                </c:pt>
                <c:pt idx="147">
                  <c:v>33.3</c:v>
                </c:pt>
                <c:pt idx="148">
                  <c:v>38.9</c:v>
                </c:pt>
                <c:pt idx="149">
                  <c:v>22.7</c:v>
                </c:pt>
                <c:pt idx="150">
                  <c:v>13.3</c:v>
                </c:pt>
                <c:pt idx="151">
                  <c:v>5.5</c:v>
                </c:pt>
                <c:pt idx="152">
                  <c:v>15.4</c:v>
                </c:pt>
                <c:pt idx="153">
                  <c:v>44</c:v>
                </c:pt>
                <c:pt idx="154">
                  <c:v>39.5</c:v>
                </c:pt>
                <c:pt idx="155">
                  <c:v>33.1</c:v>
                </c:pt>
                <c:pt idx="156">
                  <c:v>38.8</c:v>
                </c:pt>
                <c:pt idx="157">
                  <c:v>23.1</c:v>
                </c:pt>
                <c:pt idx="158">
                  <c:v>13.7</c:v>
                </c:pt>
                <c:pt idx="159">
                  <c:v>6.8</c:v>
                </c:pt>
                <c:pt idx="160">
                  <c:v>16</c:v>
                </c:pt>
                <c:pt idx="161">
                  <c:v>46.1</c:v>
                </c:pt>
                <c:pt idx="162">
                  <c:v>41.4</c:v>
                </c:pt>
                <c:pt idx="163">
                  <c:v>35.2</c:v>
                </c:pt>
                <c:pt idx="164">
                  <c:v>40.9</c:v>
                </c:pt>
                <c:pt idx="165">
                  <c:v>9.9</c:v>
                </c:pt>
                <c:pt idx="166">
                  <c:v>8.1</c:v>
                </c:pt>
                <c:pt idx="167">
                  <c:v>5.6</c:v>
                </c:pt>
                <c:pt idx="168">
                  <c:v>7.8</c:v>
                </c:pt>
                <c:pt idx="169">
                  <c:v>40.40%</c:v>
                </c:pt>
                <c:pt idx="170">
                  <c:v>34.90%</c:v>
                </c:pt>
                <c:pt idx="171">
                  <c:v>31.40%</c:v>
                </c:pt>
                <c:pt idx="172">
                  <c:v>35.60%</c:v>
                </c:pt>
                <c:pt idx="173">
                  <c:v>64.5</c:v>
                </c:pt>
                <c:pt idx="174">
                  <c:v>60</c:v>
                </c:pt>
                <c:pt idx="175">
                  <c:v>56.7</c:v>
                </c:pt>
                <c:pt idx="176">
                  <c:v>60.3</c:v>
                </c:pt>
                <c:pt idx="177">
                  <c:v>32.1</c:v>
                </c:pt>
                <c:pt idx="178">
                  <c:v>26</c:v>
                </c:pt>
                <c:pt idx="179">
                  <c:v>22</c:v>
                </c:pt>
                <c:pt idx="180">
                  <c:v>26.7</c:v>
                </c:pt>
                <c:pt idx="181">
                  <c:v>41.4</c:v>
                </c:pt>
                <c:pt idx="182">
                  <c:v>35.9</c:v>
                </c:pt>
                <c:pt idx="183">
                  <c:v>31.7</c:v>
                </c:pt>
                <c:pt idx="184">
                  <c:v>36.3</c:v>
                </c:pt>
                <c:pt idx="185">
                  <c:v>39.3</c:v>
                </c:pt>
                <c:pt idx="186">
                  <c:v>33.7</c:v>
                </c:pt>
                <c:pt idx="187">
                  <c:v>31</c:v>
                </c:pt>
                <c:pt idx="188">
                  <c:v>34.6</c:v>
                </c:pt>
                <c:pt idx="189">
                  <c:v>82.4</c:v>
                </c:pt>
                <c:pt idx="190">
                  <c:v>69</c:v>
                </c:pt>
                <c:pt idx="191">
                  <c:v>60</c:v>
                </c:pt>
                <c:pt idx="192">
                  <c:v>73.1</c:v>
                </c:pt>
                <c:pt idx="193">
                  <c:v>47.8</c:v>
                </c:pt>
                <c:pt idx="194">
                  <c:v>44.4</c:v>
                </c:pt>
                <c:pt idx="195">
                  <c:v>28.9</c:v>
                </c:pt>
                <c:pt idx="196">
                  <c:v>41.5</c:v>
                </c:pt>
                <c:pt idx="197">
                  <c:v>80.9</c:v>
                </c:pt>
                <c:pt idx="198">
                  <c:v>76</c:v>
                </c:pt>
                <c:pt idx="199">
                  <c:v>75.2</c:v>
                </c:pt>
                <c:pt idx="200">
                  <c:v>77.4</c:v>
                </c:pt>
                <c:pt idx="201">
                  <c:v> </c:v>
                </c:pt>
                <c:pt idx="202">
                  <c:v> </c:v>
                </c:pt>
                <c:pt idx="203">
                  <c:v>21.4</c:v>
                </c:pt>
                <c:pt idx="204">
                  <c:v>18.4</c:v>
                </c:pt>
                <c:pt idx="205">
                  <c:v>14.9</c:v>
                </c:pt>
                <c:pt idx="206">
                  <c:v>18.3</c:v>
                </c:pt>
                <c:pt idx="207">
                  <c:v>72.1</c:v>
                </c:pt>
                <c:pt idx="208">
                  <c:v>73.2</c:v>
                </c:pt>
                <c:pt idx="209">
                  <c:v>67.7</c:v>
                </c:pt>
                <c:pt idx="210">
                  <c:v>70.5</c:v>
                </c:pt>
                <c:pt idx="211">
                  <c:v>41.7</c:v>
                </c:pt>
                <c:pt idx="212">
                  <c:v>33.2</c:v>
                </c:pt>
                <c:pt idx="213">
                  <c:v>28.4</c:v>
                </c:pt>
                <c:pt idx="214">
                  <c:v>34.4</c:v>
                </c:pt>
                <c:pt idx="215">
                  <c:v>72.5</c:v>
                </c:pt>
                <c:pt idx="216">
                  <c:v>63.7</c:v>
                </c:pt>
                <c:pt idx="217">
                  <c:v>62.7</c:v>
                </c:pt>
                <c:pt idx="218">
                  <c:v>66.4</c:v>
                </c:pt>
                <c:pt idx="219">
                  <c:v>86.5</c:v>
                </c:pt>
                <c:pt idx="220">
                  <c:v>84.4</c:v>
                </c:pt>
                <c:pt idx="221">
                  <c:v>45.2</c:v>
                </c:pt>
                <c:pt idx="222">
                  <c:v>81.7</c:v>
                </c:pt>
                <c:pt idx="223">
                  <c:v>77</c:v>
                </c:pt>
                <c:pt idx="224">
                  <c:v>73.2</c:v>
                </c:pt>
                <c:pt idx="225">
                  <c:v>72.6</c:v>
                </c:pt>
                <c:pt idx="226">
                  <c:v>74.2</c:v>
                </c:pt>
                <c:pt idx="227">
                  <c:v>48.6</c:v>
                </c:pt>
                <c:pt idx="228">
                  <c:v>44</c:v>
                </c:pt>
                <c:pt idx="229">
                  <c:v>20.8</c:v>
                </c:pt>
                <c:pt idx="230">
                  <c:v>39.3</c:v>
                </c:pt>
                <c:pt idx="231">
                  <c:v>47.1</c:v>
                </c:pt>
                <c:pt idx="232">
                  <c:v>45</c:v>
                </c:pt>
                <c:pt idx="233">
                  <c:v>38.1</c:v>
                </c:pt>
                <c:pt idx="234">
                  <c:v>44</c:v>
                </c:pt>
                <c:pt idx="235">
                  <c:v> </c:v>
                </c:pt>
                <c:pt idx="236">
                  <c:v> </c:v>
                </c:pt>
                <c:pt idx="237">
                  <c:v>79</c:v>
                </c:pt>
                <c:pt idx="238">
                  <c:v>75.2</c:v>
                </c:pt>
                <c:pt idx="239">
                  <c:v>76.7</c:v>
                </c:pt>
                <c:pt idx="240">
                  <c:v>77</c:v>
                </c:pt>
                <c:pt idx="241">
                  <c:v>82.7</c:v>
                </c:pt>
                <c:pt idx="242">
                  <c:v>76.8</c:v>
                </c:pt>
                <c:pt idx="243">
                  <c:v>73.8</c:v>
                </c:pt>
                <c:pt idx="244">
                  <c:v>77.7</c:v>
                </c:pt>
                <c:pt idx="245">
                  <c:v> </c:v>
                </c:pt>
                <c:pt idx="246">
                  <c:v> </c:v>
                </c:pt>
                <c:pt idx="247">
                  <c:v> </c:v>
                </c:pt>
                <c:pt idx="248">
                  <c:v> </c:v>
                </c:pt>
                <c:pt idx="249">
                  <c:v>24.7</c:v>
                </c:pt>
                <c:pt idx="250">
                  <c:v>20.7</c:v>
                </c:pt>
                <c:pt idx="251">
                  <c:v>16.6</c:v>
                </c:pt>
                <c:pt idx="252">
                  <c:v>20.7</c:v>
                </c:pt>
                <c:pt idx="253">
                  <c:v>17.9</c:v>
                </c:pt>
                <c:pt idx="254">
                  <c:v>15.9</c:v>
                </c:pt>
                <c:pt idx="255">
                  <c:v>13.1</c:v>
                </c:pt>
                <c:pt idx="256">
                  <c:v>15.7</c:v>
                </c:pt>
                <c:pt idx="257">
                  <c:v> </c:v>
                </c:pt>
                <c:pt idx="258">
                  <c:v> </c:v>
                </c:pt>
                <c:pt idx="259">
                  <c:v> </c:v>
                </c:pt>
                <c:pt idx="260">
                  <c:v>50</c:v>
                </c:pt>
                <c:pt idx="261">
                  <c:v>69.6</c:v>
                </c:pt>
                <c:pt idx="262">
                  <c:v>65</c:v>
                </c:pt>
                <c:pt idx="263">
                  <c:v>69.8</c:v>
                </c:pt>
                <c:pt idx="264">
                  <c:v>68.6</c:v>
                </c:pt>
                <c:pt idx="265">
                  <c:v>75</c:v>
                </c:pt>
                <c:pt idx="266">
                  <c:v>81</c:v>
                </c:pt>
                <c:pt idx="267">
                  <c:v>63.6</c:v>
                </c:pt>
                <c:pt idx="268">
                  <c:v>73</c:v>
                </c:pt>
                <c:pt idx="269">
                  <c:v>41.4</c:v>
                </c:pt>
                <c:pt idx="270">
                  <c:v>33.7</c:v>
                </c:pt>
                <c:pt idx="271">
                  <c:v>28.3</c:v>
                </c:pt>
                <c:pt idx="272">
                  <c:v>34.5</c:v>
                </c:pt>
                <c:pt idx="273">
                  <c:v>42</c:v>
                </c:pt>
                <c:pt idx="274">
                  <c:v>32.7</c:v>
                </c:pt>
                <c:pt idx="275">
                  <c:v>28.4</c:v>
                </c:pt>
                <c:pt idx="276">
                  <c:v>34.3</c:v>
                </c:pt>
                <c:pt idx="277">
                  <c:v> </c:v>
                </c:pt>
                <c:pt idx="278">
                  <c:v> </c:v>
                </c:pt>
                <c:pt idx="279">
                  <c:v> </c:v>
                </c:pt>
                <c:pt idx="280">
                  <c:v>45.8</c:v>
                </c:pt>
                <c:pt idx="281">
                  <c:v>74</c:v>
                </c:pt>
                <c:pt idx="282">
                  <c:v>65.7</c:v>
                </c:pt>
                <c:pt idx="283">
                  <c:v>60.2</c:v>
                </c:pt>
                <c:pt idx="284">
                  <c:v>66.8</c:v>
                </c:pt>
                <c:pt idx="285">
                  <c:v>69.5</c:v>
                </c:pt>
                <c:pt idx="286">
                  <c:v>60.8</c:v>
                </c:pt>
                <c:pt idx="287">
                  <c:v>65.3</c:v>
                </c:pt>
                <c:pt idx="288">
                  <c:v>65.2</c:v>
                </c:pt>
                <c:pt idx="289">
                  <c:v> </c:v>
                </c:pt>
                <c:pt idx="290">
                  <c:v> </c:v>
                </c:pt>
                <c:pt idx="291">
                  <c:v> </c:v>
                </c:pt>
                <c:pt idx="292">
                  <c:v> </c:v>
                </c:pt>
                <c:pt idx="293">
                  <c:v>87.3</c:v>
                </c:pt>
                <c:pt idx="294">
                  <c:v>84.1</c:v>
                </c:pt>
                <c:pt idx="295">
                  <c:v>52.9</c:v>
                </c:pt>
                <c:pt idx="296">
                  <c:v>82.4</c:v>
                </c:pt>
                <c:pt idx="297">
                  <c:v>85.7</c:v>
                </c:pt>
                <c:pt idx="298">
                  <c:v>84.8</c:v>
                </c:pt>
                <c:pt idx="299">
                  <c:v>35.7</c:v>
                </c:pt>
                <c:pt idx="300">
                  <c:v>80.9</c:v>
                </c:pt>
                <c:pt idx="301">
                  <c:v>78.1</c:v>
                </c:pt>
                <c:pt idx="302">
                  <c:v>75.8</c:v>
                </c:pt>
                <c:pt idx="303">
                  <c:v>72.7</c:v>
                </c:pt>
                <c:pt idx="304">
                  <c:v>75.4</c:v>
                </c:pt>
                <c:pt idx="305">
                  <c:v>75.8</c:v>
                </c:pt>
                <c:pt idx="306">
                  <c:v>70.1</c:v>
                </c:pt>
                <c:pt idx="307">
                  <c:v>72.3</c:v>
                </c:pt>
                <c:pt idx="308">
                  <c:v>72.7</c:v>
                </c:pt>
                <c:pt idx="309">
                  <c:v>86.7</c:v>
                </c:pt>
                <c:pt idx="310">
                  <c:v>100</c:v>
                </c:pt>
                <c:pt idx="311">
                  <c:v> </c:v>
                </c:pt>
                <c:pt idx="312">
                  <c:v>93.9</c:v>
                </c:pt>
                <c:pt idx="313">
                  <c:v>42.6</c:v>
                </c:pt>
                <c:pt idx="314">
                  <c:v>36.5</c:v>
                </c:pt>
                <c:pt idx="315">
                  <c:v>32.7</c:v>
                </c:pt>
                <c:pt idx="316">
                  <c:v>37.2</c:v>
                </c:pt>
                <c:pt idx="317">
                  <c:v>16.2</c:v>
                </c:pt>
                <c:pt idx="318">
                  <c:v>7.8</c:v>
                </c:pt>
                <c:pt idx="319">
                  <c:v>6.8</c:v>
                </c:pt>
                <c:pt idx="320">
                  <c:v>11.3</c:v>
                </c:pt>
                <c:pt idx="321">
                  <c:v>42.5</c:v>
                </c:pt>
                <c:pt idx="322">
                  <c:v>36.4</c:v>
                </c:pt>
                <c:pt idx="323">
                  <c:v>32.5</c:v>
                </c:pt>
                <c:pt idx="324">
                  <c:v>37.1</c:v>
                </c:pt>
                <c:pt idx="325">
                  <c:v>16.1</c:v>
                </c:pt>
                <c:pt idx="326">
                  <c:v>8.5</c:v>
                </c:pt>
                <c:pt idx="327">
                  <c:v>8.1</c:v>
                </c:pt>
                <c:pt idx="328">
                  <c:v>11.7</c:v>
                </c:pt>
                <c:pt idx="329">
                  <c:v>44.7</c:v>
                </c:pt>
                <c:pt idx="330">
                  <c:v>38.5</c:v>
                </c:pt>
                <c:pt idx="331">
                  <c:v>34.8</c:v>
                </c:pt>
                <c:pt idx="332">
                  <c:v>39.3</c:v>
                </c:pt>
                <c:pt idx="333">
                  <c:v>8.4</c:v>
                </c:pt>
                <c:pt idx="334">
                  <c:v>7.2</c:v>
                </c:pt>
                <c:pt idx="335">
                  <c:v>5.8</c:v>
                </c:pt>
                <c:pt idx="336">
                  <c:v>7.1</c:v>
                </c:pt>
                <c:pt idx="337">
                  <c:v>30.80%</c:v>
                </c:pt>
                <c:pt idx="338">
                  <c:v>54.5</c:v>
                </c:pt>
                <c:pt idx="339">
                  <c:v>23</c:v>
                </c:pt>
                <c:pt idx="340">
                  <c:v>31.4</c:v>
                </c:pt>
                <c:pt idx="341">
                  <c:v>30.2</c:v>
                </c:pt>
                <c:pt idx="342">
                  <c:v> </c:v>
                </c:pt>
                <c:pt idx="343">
                  <c:v>33.9</c:v>
                </c:pt>
                <c:pt idx="344">
                  <c:v>70.4</c:v>
                </c:pt>
                <c:pt idx="345">
                  <c:v> </c:v>
                </c:pt>
                <c:pt idx="346">
                  <c:v>14.7</c:v>
                </c:pt>
                <c:pt idx="347">
                  <c:v>61.8</c:v>
                </c:pt>
                <c:pt idx="348">
                  <c:v>28.4</c:v>
                </c:pt>
                <c:pt idx="349">
                  <c:v>66.8</c:v>
                </c:pt>
                <c:pt idx="350">
                  <c:v>60.8</c:v>
                </c:pt>
                <c:pt idx="351">
                  <c:v>71.6</c:v>
                </c:pt>
                <c:pt idx="352">
                  <c:v>37.1</c:v>
                </c:pt>
                <c:pt idx="353">
                  <c:v>29.2</c:v>
                </c:pt>
                <c:pt idx="354">
                  <c:v> </c:v>
                </c:pt>
                <c:pt idx="355">
                  <c:v> </c:v>
                </c:pt>
                <c:pt idx="356">
                  <c:v>72.7</c:v>
                </c:pt>
                <c:pt idx="357">
                  <c:v>67.9</c:v>
                </c:pt>
                <c:pt idx="358">
                  <c:v>16.5</c:v>
                </c:pt>
                <c:pt idx="359">
                  <c:v>12.7</c:v>
                </c:pt>
                <c:pt idx="360">
                  <c:v> </c:v>
                </c:pt>
                <c:pt idx="361">
                  <c:v>65</c:v>
                </c:pt>
                <c:pt idx="362">
                  <c:v>57.1</c:v>
                </c:pt>
                <c:pt idx="363">
                  <c:v>28.7</c:v>
                </c:pt>
                <c:pt idx="364">
                  <c:v>28.2</c:v>
                </c:pt>
                <c:pt idx="365">
                  <c:v> </c:v>
                </c:pt>
                <c:pt idx="366">
                  <c:v>70.5</c:v>
                </c:pt>
                <c:pt idx="367">
                  <c:v>62.4</c:v>
                </c:pt>
                <c:pt idx="368">
                  <c:v>60.7</c:v>
                </c:pt>
                <c:pt idx="369">
                  <c:v>60.9</c:v>
                </c:pt>
                <c:pt idx="370">
                  <c:v>72.5</c:v>
                </c:pt>
                <c:pt idx="371">
                  <c:v>70.7</c:v>
                </c:pt>
                <c:pt idx="372">
                  <c:v> </c:v>
                </c:pt>
                <c:pt idx="373">
                  <c:v>32.6</c:v>
                </c:pt>
                <c:pt idx="374">
                  <c:v>4.5</c:v>
                </c:pt>
                <c:pt idx="375">
                  <c:v>32.4</c:v>
                </c:pt>
                <c:pt idx="376">
                  <c:v>5.7</c:v>
                </c:pt>
                <c:pt idx="377">
                  <c:v>34.2</c:v>
                </c:pt>
                <c:pt idx="378">
                  <c:v>4.8</c:v>
                </c:pt>
                <c:pt idx="379">
                  <c:v>50.60%</c:v>
                </c:pt>
                <c:pt idx="380">
                  <c:v>43.40%</c:v>
                </c:pt>
                <c:pt idx="381">
                  <c:v>38.20%</c:v>
                </c:pt>
                <c:pt idx="382">
                  <c:v>44.20%</c:v>
                </c:pt>
                <c:pt idx="383">
                  <c:v>74</c:v>
                </c:pt>
                <c:pt idx="384">
                  <c:v>67.5</c:v>
                </c:pt>
                <c:pt idx="385">
                  <c:v>62.3</c:v>
                </c:pt>
                <c:pt idx="386">
                  <c:v>68</c:v>
                </c:pt>
                <c:pt idx="387">
                  <c:v>44</c:v>
                </c:pt>
                <c:pt idx="388">
                  <c:v>36.4</c:v>
                </c:pt>
                <c:pt idx="389">
                  <c:v>31.2</c:v>
                </c:pt>
                <c:pt idx="390">
                  <c:v>37.3</c:v>
                </c:pt>
                <c:pt idx="391">
                  <c:v>53.8</c:v>
                </c:pt>
                <c:pt idx="392">
                  <c:v>45.7</c:v>
                </c:pt>
                <c:pt idx="393">
                  <c:v>39.6</c:v>
                </c:pt>
                <c:pt idx="394">
                  <c:v>46.4</c:v>
                </c:pt>
                <c:pt idx="395">
                  <c:v>47.1</c:v>
                </c:pt>
                <c:pt idx="396">
                  <c:v>40.9</c:v>
                </c:pt>
                <c:pt idx="397">
                  <c:v>36.7</c:v>
                </c:pt>
                <c:pt idx="398">
                  <c:v>41.7</c:v>
                </c:pt>
                <c:pt idx="399">
                  <c:v>59.7</c:v>
                </c:pt>
                <c:pt idx="400">
                  <c:v>54.5</c:v>
                </c:pt>
                <c:pt idx="401">
                  <c:v>41.8</c:v>
                </c:pt>
                <c:pt idx="402">
                  <c:v>51.2</c:v>
                </c:pt>
                <c:pt idx="403">
                  <c:v>86.3</c:v>
                </c:pt>
                <c:pt idx="404">
                  <c:v>78.1</c:v>
                </c:pt>
                <c:pt idx="405">
                  <c:v>76.4</c:v>
                </c:pt>
                <c:pt idx="406">
                  <c:v>80.4</c:v>
                </c:pt>
                <c:pt idx="407">
                  <c:v> </c:v>
                </c:pt>
                <c:pt idx="408">
                  <c:v> </c:v>
                </c:pt>
                <c:pt idx="409">
                  <c:v> </c:v>
                </c:pt>
                <c:pt idx="410">
                  <c:v>33</c:v>
                </c:pt>
                <c:pt idx="411">
                  <c:v>26.7</c:v>
                </c:pt>
                <c:pt idx="412">
                  <c:v>21.2</c:v>
                </c:pt>
                <c:pt idx="413">
                  <c:v>27</c:v>
                </c:pt>
                <c:pt idx="414">
                  <c:v>73.5</c:v>
                </c:pt>
                <c:pt idx="415">
                  <c:v>75.7</c:v>
                </c:pt>
                <c:pt idx="416">
                  <c:v>61.1</c:v>
                </c:pt>
                <c:pt idx="417">
                  <c:v>70.1</c:v>
                </c:pt>
                <c:pt idx="418">
                  <c:v>53.1</c:v>
                </c:pt>
                <c:pt idx="419">
                  <c:v>45.1</c:v>
                </c:pt>
                <c:pt idx="420">
                  <c:v>40.3</c:v>
                </c:pt>
                <c:pt idx="421">
                  <c:v>46.3</c:v>
                </c:pt>
                <c:pt idx="422">
                  <c:v>76.2</c:v>
                </c:pt>
                <c:pt idx="423">
                  <c:v>68.4</c:v>
                </c:pt>
                <c:pt idx="424">
                  <c:v>70.4</c:v>
                </c:pt>
                <c:pt idx="425">
                  <c:v>71.8</c:v>
                </c:pt>
                <c:pt idx="426">
                  <c:v>85.2</c:v>
                </c:pt>
                <c:pt idx="427">
                  <c:v>78.6</c:v>
                </c:pt>
                <c:pt idx="428">
                  <c:v>72.2</c:v>
                </c:pt>
                <c:pt idx="429">
                  <c:v>80.7</c:v>
                </c:pt>
                <c:pt idx="430">
                  <c:v>83.2</c:v>
                </c:pt>
                <c:pt idx="431">
                  <c:v>78.2</c:v>
                </c:pt>
                <c:pt idx="432">
                  <c:v>74.6</c:v>
                </c:pt>
                <c:pt idx="433">
                  <c:v>78.8</c:v>
                </c:pt>
                <c:pt idx="434">
                  <c:v>64.7</c:v>
                </c:pt>
                <c:pt idx="435">
                  <c:v>51.6</c:v>
                </c:pt>
                <c:pt idx="436">
                  <c:v>35.7</c:v>
                </c:pt>
                <c:pt idx="437">
                  <c:v>49.5</c:v>
                </c:pt>
                <c:pt idx="438">
                  <c:v>53.6</c:v>
                </c:pt>
                <c:pt idx="439">
                  <c:v>57.1</c:v>
                </c:pt>
                <c:pt idx="440">
                  <c:v>48.6</c:v>
                </c:pt>
                <c:pt idx="441">
                  <c:v>53</c:v>
                </c:pt>
                <c:pt idx="442">
                  <c:v> </c:v>
                </c:pt>
                <c:pt idx="443">
                  <c:v> </c:v>
                </c:pt>
                <c:pt idx="444">
                  <c:v> </c:v>
                </c:pt>
                <c:pt idx="445">
                  <c:v> </c:v>
                </c:pt>
                <c:pt idx="446">
                  <c:v> </c:v>
                </c:pt>
                <c:pt idx="447">
                  <c:v> </c:v>
                </c:pt>
                <c:pt idx="448">
                  <c:v>88.2</c:v>
                </c:pt>
                <c:pt idx="449">
                  <c:v>79.4</c:v>
                </c:pt>
                <c:pt idx="450">
                  <c:v>80</c:v>
                </c:pt>
                <c:pt idx="451">
                  <c:v>82.7</c:v>
                </c:pt>
                <c:pt idx="452">
                  <c:v>84.2</c:v>
                </c:pt>
                <c:pt idx="453">
                  <c:v>76.6</c:v>
                </c:pt>
                <c:pt idx="454">
                  <c:v>73.2</c:v>
                </c:pt>
                <c:pt idx="455">
                  <c:v>78</c:v>
                </c:pt>
                <c:pt idx="456">
                  <c:v>37.3</c:v>
                </c:pt>
                <c:pt idx="457">
                  <c:v>29.8</c:v>
                </c:pt>
                <c:pt idx="458">
                  <c:v>24.2</c:v>
                </c:pt>
                <c:pt idx="459">
                  <c:v>30.4</c:v>
                </c:pt>
                <c:pt idx="460">
                  <c:v>28.3</c:v>
                </c:pt>
                <c:pt idx="461">
                  <c:v>23</c:v>
                </c:pt>
                <c:pt idx="462">
                  <c:v>17.9</c:v>
                </c:pt>
                <c:pt idx="463">
                  <c:v>23.1</c:v>
                </c:pt>
                <c:pt idx="464">
                  <c:v>70</c:v>
                </c:pt>
                <c:pt idx="465">
                  <c:v>78.9</c:v>
                </c:pt>
                <c:pt idx="466">
                  <c:v>58.8</c:v>
                </c:pt>
                <c:pt idx="467">
                  <c:v>69.6</c:v>
                </c:pt>
                <c:pt idx="468">
                  <c:v>78.6</c:v>
                </c:pt>
                <c:pt idx="469">
                  <c:v>72.2</c:v>
                </c:pt>
                <c:pt idx="470">
                  <c:v>63.2</c:v>
                </c:pt>
                <c:pt idx="471">
                  <c:v>70.6</c:v>
                </c:pt>
                <c:pt idx="472">
                  <c:v>56.1</c:v>
                </c:pt>
                <c:pt idx="473">
                  <c:v>47.9</c:v>
                </c:pt>
                <c:pt idx="474">
                  <c:v>41.1</c:v>
                </c:pt>
                <c:pt idx="475">
                  <c:v>48.4</c:v>
                </c:pt>
                <c:pt idx="476">
                  <c:v>50</c:v>
                </c:pt>
                <c:pt idx="477">
                  <c:v>42.2</c:v>
                </c:pt>
                <c:pt idx="478">
                  <c:v>39.4</c:v>
                </c:pt>
                <c:pt idx="479">
                  <c:v>44</c:v>
                </c:pt>
                <c:pt idx="480">
                  <c:v>79</c:v>
                </c:pt>
                <c:pt idx="481">
                  <c:v>74.6</c:v>
                </c:pt>
                <c:pt idx="482">
                  <c:v>75.2</c:v>
                </c:pt>
                <c:pt idx="483">
                  <c:v>76.4</c:v>
                </c:pt>
                <c:pt idx="484">
                  <c:v>73</c:v>
                </c:pt>
                <c:pt idx="485">
                  <c:v>62.2</c:v>
                </c:pt>
                <c:pt idx="486">
                  <c:v>65.3</c:v>
                </c:pt>
                <c:pt idx="487">
                  <c:v>66.9</c:v>
                </c:pt>
                <c:pt idx="488">
                  <c:v>81.8</c:v>
                </c:pt>
                <c:pt idx="489">
                  <c:v>66.7</c:v>
                </c:pt>
                <c:pt idx="490">
                  <c:v>70.6</c:v>
                </c:pt>
                <c:pt idx="491">
                  <c:v>76</c:v>
                </c:pt>
                <c:pt idx="492">
                  <c:v>90.9</c:v>
                </c:pt>
                <c:pt idx="493">
                  <c:v>94.4</c:v>
                </c:pt>
                <c:pt idx="494">
                  <c:v>73.7</c:v>
                </c:pt>
                <c:pt idx="495">
                  <c:v>87.1</c:v>
                </c:pt>
                <c:pt idx="496">
                  <c:v>86.4</c:v>
                </c:pt>
                <c:pt idx="497">
                  <c:v>79.9</c:v>
                </c:pt>
                <c:pt idx="498">
                  <c:v>74.3</c:v>
                </c:pt>
                <c:pt idx="499">
                  <c:v>80.2</c:v>
                </c:pt>
                <c:pt idx="500">
                  <c:v>80.2</c:v>
                </c:pt>
                <c:pt idx="501">
                  <c:v>76.6</c:v>
                </c:pt>
                <c:pt idx="502">
                  <c:v>75</c:v>
                </c:pt>
                <c:pt idx="503">
                  <c:v>77.3</c:v>
                </c:pt>
                <c:pt idx="504">
                  <c:v>52.1</c:v>
                </c:pt>
                <c:pt idx="505">
                  <c:v>44.8</c:v>
                </c:pt>
                <c:pt idx="506">
                  <c:v>39.6</c:v>
                </c:pt>
                <c:pt idx="507">
                  <c:v>45.6</c:v>
                </c:pt>
                <c:pt idx="508">
                  <c:v>20.9</c:v>
                </c:pt>
                <c:pt idx="509">
                  <c:v>16.7</c:v>
                </c:pt>
                <c:pt idx="510">
                  <c:v>8.5</c:v>
                </c:pt>
                <c:pt idx="511">
                  <c:v>15.7</c:v>
                </c:pt>
                <c:pt idx="512">
                  <c:v>52</c:v>
                </c:pt>
                <c:pt idx="513">
                  <c:v>44.6</c:v>
                </c:pt>
                <c:pt idx="514">
                  <c:v>39.4</c:v>
                </c:pt>
                <c:pt idx="515">
                  <c:v>45.4</c:v>
                </c:pt>
                <c:pt idx="516">
                  <c:v>21.9</c:v>
                </c:pt>
                <c:pt idx="517">
                  <c:v>18.9</c:v>
                </c:pt>
                <c:pt idx="518">
                  <c:v>12</c:v>
                </c:pt>
                <c:pt idx="519">
                  <c:v>17.8</c:v>
                </c:pt>
                <c:pt idx="520">
                  <c:v>56.2</c:v>
                </c:pt>
                <c:pt idx="521">
                  <c:v>48.1</c:v>
                </c:pt>
                <c:pt idx="522">
                  <c:v>42.5</c:v>
                </c:pt>
                <c:pt idx="523">
                  <c:v>49</c:v>
                </c:pt>
                <c:pt idx="524">
                  <c:v>10.3</c:v>
                </c:pt>
                <c:pt idx="525">
                  <c:v>7.7</c:v>
                </c:pt>
                <c:pt idx="526">
                  <c:v>5.5</c:v>
                </c:pt>
                <c:pt idx="527">
                  <c:v>7.9</c:v>
                </c:pt>
                <c:pt idx="528">
                  <c:v>47.70%</c:v>
                </c:pt>
                <c:pt idx="529">
                  <c:v>46.60%</c:v>
                </c:pt>
                <c:pt idx="530">
                  <c:v>38.30%</c:v>
                </c:pt>
                <c:pt idx="531">
                  <c:v>44.2</c:v>
                </c:pt>
                <c:pt idx="532">
                  <c:v>77</c:v>
                </c:pt>
                <c:pt idx="533">
                  <c:v>74</c:v>
                </c:pt>
                <c:pt idx="534">
                  <c:v>67.4</c:v>
                </c:pt>
                <c:pt idx="535">
                  <c:v>72.9</c:v>
                </c:pt>
                <c:pt idx="536">
                  <c:v>41</c:v>
                </c:pt>
                <c:pt idx="537">
                  <c:v>40.1</c:v>
                </c:pt>
                <c:pt idx="538">
                  <c:v>31.9</c:v>
                </c:pt>
                <c:pt idx="539">
                  <c:v>37.6</c:v>
                </c:pt>
                <c:pt idx="540">
                  <c:v>50</c:v>
                </c:pt>
                <c:pt idx="541">
                  <c:v>49.3</c:v>
                </c:pt>
                <c:pt idx="542">
                  <c:v>38.4</c:v>
                </c:pt>
                <c:pt idx="543">
                  <c:v>45.9</c:v>
                </c:pt>
                <c:pt idx="544">
                  <c:v>45.4</c:v>
                </c:pt>
                <c:pt idx="545">
                  <c:v>43.5</c:v>
                </c:pt>
                <c:pt idx="546">
                  <c:v>38.2</c:v>
                </c:pt>
                <c:pt idx="547">
                  <c:v>42.4</c:v>
                </c:pt>
                <c:pt idx="548">
                  <c:v>57.1</c:v>
                </c:pt>
                <c:pt idx="549">
                  <c:v>46.2</c:v>
                </c:pt>
                <c:pt idx="550">
                  <c:v>49.3</c:v>
                </c:pt>
                <c:pt idx="551">
                  <c:v>50.7</c:v>
                </c:pt>
                <c:pt idx="552">
                  <c:v>81.4</c:v>
                </c:pt>
                <c:pt idx="553">
                  <c:v>79.7</c:v>
                </c:pt>
                <c:pt idx="554">
                  <c:v>74.7</c:v>
                </c:pt>
                <c:pt idx="555">
                  <c:v>78.5</c:v>
                </c:pt>
                <c:pt idx="556">
                  <c:v> </c:v>
                </c:pt>
                <c:pt idx="557">
                  <c:v> </c:v>
                </c:pt>
                <c:pt idx="558">
                  <c:v>29.8</c:v>
                </c:pt>
                <c:pt idx="559">
                  <c:v>30.2</c:v>
                </c:pt>
                <c:pt idx="560">
                  <c:v>22.1</c:v>
                </c:pt>
                <c:pt idx="561">
                  <c:v>27.3</c:v>
                </c:pt>
                <c:pt idx="562">
                  <c:v>87.5</c:v>
                </c:pt>
                <c:pt idx="563">
                  <c:v>68.8</c:v>
                </c:pt>
                <c:pt idx="564">
                  <c:v>60</c:v>
                </c:pt>
                <c:pt idx="565">
                  <c:v>73</c:v>
                </c:pt>
                <c:pt idx="566">
                  <c:v>51.3</c:v>
                </c:pt>
                <c:pt idx="567">
                  <c:v>48.7</c:v>
                </c:pt>
                <c:pt idx="568">
                  <c:v>40.7</c:v>
                </c:pt>
                <c:pt idx="569">
                  <c:v>47</c:v>
                </c:pt>
                <c:pt idx="570">
                  <c:v>71.2</c:v>
                </c:pt>
                <c:pt idx="571">
                  <c:v>73.4</c:v>
                </c:pt>
                <c:pt idx="572">
                  <c:v>65.3</c:v>
                </c:pt>
                <c:pt idx="573">
                  <c:v>70</c:v>
                </c:pt>
                <c:pt idx="574">
                  <c:v>96.8</c:v>
                </c:pt>
                <c:pt idx="575">
                  <c:v>79.4</c:v>
                </c:pt>
                <c:pt idx="576">
                  <c:v>93.5</c:v>
                </c:pt>
                <c:pt idx="577">
                  <c:v>93.2</c:v>
                </c:pt>
                <c:pt idx="578">
                  <c:v>81.6</c:v>
                </c:pt>
                <c:pt idx="579">
                  <c:v>79.7</c:v>
                </c:pt>
                <c:pt idx="580">
                  <c:v>72.8</c:v>
                </c:pt>
                <c:pt idx="581">
                  <c:v>78.1</c:v>
                </c:pt>
                <c:pt idx="582">
                  <c:v>51.5</c:v>
                </c:pt>
                <c:pt idx="583">
                  <c:v>41.5</c:v>
                </c:pt>
                <c:pt idx="584">
                  <c:v>47.1</c:v>
                </c:pt>
                <c:pt idx="585">
                  <c:v>46.3</c:v>
                </c:pt>
                <c:pt idx="586">
                  <c:v>62.2</c:v>
                </c:pt>
                <c:pt idx="587">
                  <c:v>51.4</c:v>
                </c:pt>
                <c:pt idx="588">
                  <c:v>51.4</c:v>
                </c:pt>
                <c:pt idx="589">
                  <c:v>55</c:v>
                </c:pt>
                <c:pt idx="590">
                  <c:v> </c:v>
                </c:pt>
                <c:pt idx="591">
                  <c:v> </c:v>
                </c:pt>
                <c:pt idx="592">
                  <c:v> </c:v>
                </c:pt>
                <c:pt idx="593">
                  <c:v> </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Data'!$A$532,'Metric Data'!$A$383,'Metric Data'!$A$338,'Metric Data'!$A$173,'Metric Data'!$A$5)</c:f>
              <c:strCache>
                <c:ptCount val="5"/>
                <c:pt idx="0">
                  <c:v>2017-2018</c:v>
                </c:pt>
                <c:pt idx="1">
                  <c:v>2018-2019</c:v>
                </c:pt>
                <c:pt idx="2">
                  <c:v>2020-2021</c:v>
                </c:pt>
                <c:pt idx="3">
                  <c:v>2021-2022</c:v>
                </c:pt>
                <c:pt idx="4">
                  <c:v>2022-2023</c:v>
                </c:pt>
              </c:strCache>
            </c:strRef>
          </c:cat>
          <c:val>
            <c:numRef>
              <c:f>'Metric Data'!$K$595:$K$674</c:f>
            </c:numRef>
          </c:val>
          <c:smooth val="0"/>
          <c:extLst>
            <c:ext xmlns:c16="http://schemas.microsoft.com/office/drawing/2014/chart" uri="{C3380CC4-5D6E-409C-BE32-E72D297353CC}">
              <c16:uniqueId val="{00000000-1108-4512-BFA5-8AE3C0B41065}"/>
            </c:ext>
          </c:extLst>
        </c:ser>
        <c:ser>
          <c:idx val="1"/>
          <c:order val="1"/>
          <c:tx>
            <c:strRef>
              <c:f>'Metric Data'!$B$2</c:f>
              <c:strCache>
                <c:ptCount val="1"/>
                <c:pt idx="0">
                  <c:v>PSAT 9</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Data'!$A$532,'Metric Data'!$A$383,'Metric Data'!$A$338,'Metric Data'!$A$173,'Metric Data'!$A$5)</c:f>
              <c:strCache>
                <c:ptCount val="5"/>
                <c:pt idx="0">
                  <c:v>2017-2018</c:v>
                </c:pt>
                <c:pt idx="1">
                  <c:v>2018-2019</c:v>
                </c:pt>
                <c:pt idx="2">
                  <c:v>2020-2021</c:v>
                </c:pt>
                <c:pt idx="3">
                  <c:v>2021-2022</c:v>
                </c:pt>
                <c:pt idx="4">
                  <c:v>2022-2023</c:v>
                </c:pt>
              </c:strCache>
            </c:strRef>
          </c:cat>
          <c:val>
            <c:numRef>
              <c:f>('Metric Data'!$J$529,'Metric Data'!$J$380,'Metric Data'!$D$675,'Metric Data'!$J$170,'Metric Data'!$J$2)</c:f>
              <c:numCache>
                <c:formatCode>General</c:formatCode>
                <c:ptCount val="5"/>
                <c:pt idx="0">
                  <c:v>436</c:v>
                </c:pt>
                <c:pt idx="1">
                  <c:v>438</c:v>
                </c:pt>
                <c:pt idx="3">
                  <c:v>417</c:v>
                </c:pt>
                <c:pt idx="4">
                  <c:v>423</c:v>
                </c:pt>
              </c:numCache>
            </c:numRef>
          </c:val>
          <c:smooth val="0"/>
          <c:extLst>
            <c:ext xmlns:c16="http://schemas.microsoft.com/office/drawing/2014/chart" uri="{C3380CC4-5D6E-409C-BE32-E72D297353CC}">
              <c16:uniqueId val="{00000001-1108-4512-BFA5-8AE3C0B41065}"/>
            </c:ext>
          </c:extLst>
        </c:ser>
        <c:ser>
          <c:idx val="2"/>
          <c:order val="2"/>
          <c:tx>
            <c:strRef>
              <c:f>'Metric Data'!$B$3</c:f>
              <c:strCache>
                <c:ptCount val="1"/>
                <c:pt idx="0">
                  <c:v>PSAT 10</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('Metric Data'!$H$530,'Metric Data'!$H$381,'Metric Data'!$L$338,'Metric Data'!$H$171,'Metric Data'!$H$3)</c:f>
              <c:numCache>
                <c:formatCode>General</c:formatCode>
                <c:ptCount val="5"/>
                <c:pt idx="0">
                  <c:v>460</c:v>
                </c:pt>
                <c:pt idx="1">
                  <c:v>452</c:v>
                </c:pt>
                <c:pt idx="3">
                  <c:v>434</c:v>
                </c:pt>
                <c:pt idx="4">
                  <c:v>445</c:v>
                </c:pt>
              </c:numCache>
            </c:numRef>
          </c:val>
          <c:smooth val="0"/>
          <c:extLst>
            <c:ext xmlns:c16="http://schemas.microsoft.com/office/drawing/2014/chart" uri="{C3380CC4-5D6E-409C-BE32-E72D297353CC}">
              <c16:uniqueId val="{00000002-1108-4512-BFA5-8AE3C0B41065}"/>
            </c:ext>
          </c:extLst>
        </c:ser>
        <c:dLbls>
          <c:dLblPos val="t"/>
          <c:showLegendKey val="0"/>
          <c:showVal val="1"/>
          <c:showCatName val="0"/>
          <c:showSerName val="0"/>
          <c:showPercent val="0"/>
          <c:showBubbleSize val="0"/>
        </c:dLbls>
        <c:smooth val="0"/>
        <c:axId val="1251994911"/>
        <c:axId val="1251996831"/>
      </c:lineChart>
      <c:catAx>
        <c:axId val="1251994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251996831"/>
        <c:crosses val="autoZero"/>
        <c:auto val="1"/>
        <c:lblAlgn val="ctr"/>
        <c:lblOffset val="100"/>
        <c:noMultiLvlLbl val="0"/>
      </c:catAx>
      <c:valAx>
        <c:axId val="125199683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2519949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a:t>Timeseries of PSAT</a:t>
            </a:r>
            <a:r>
              <a:rPr lang="es-MX" baseline="0"/>
              <a:t> 9 and PSAT 10 Scores</a:t>
            </a:r>
            <a:endParaRPr lang="es-MX"/>
          </a:p>
        </c:rich>
      </c:tx>
      <c:layout>
        <c:manualLayout>
          <c:xMode val="edge"/>
          <c:yMode val="edge"/>
          <c:x val="0.1786660429128602"/>
          <c:y val="1.833516155587272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lineChart>
        <c:grouping val="standard"/>
        <c:varyColors val="0"/>
        <c:ser>
          <c:idx val="0"/>
          <c:order val="0"/>
          <c:tx>
            <c:strRef>
              <c:f>'Metric Data'!$K$1:$K$594</c:f>
              <c:strCache>
                <c:ptCount val="594"/>
                <c:pt idx="0">
                  <c:v>% Meeting College Readiness Benchmark</c:v>
                </c:pt>
                <c:pt idx="1">
                  <c:v>42%</c:v>
                </c:pt>
                <c:pt idx="2">
                  <c:v>37.50%</c:v>
                </c:pt>
                <c:pt idx="3">
                  <c:v>31.80%</c:v>
                </c:pt>
                <c:pt idx="4">
                  <c:v>37.10%</c:v>
                </c:pt>
                <c:pt idx="5">
                  <c:v>71</c:v>
                </c:pt>
                <c:pt idx="6">
                  <c:v>66.7</c:v>
                </c:pt>
                <c:pt idx="7">
                  <c:v>61.7</c:v>
                </c:pt>
                <c:pt idx="8">
                  <c:v>66.5</c:v>
                </c:pt>
                <c:pt idx="9">
                  <c:v>33.3</c:v>
                </c:pt>
                <c:pt idx="10">
                  <c:v>28.8</c:v>
                </c:pt>
                <c:pt idx="11">
                  <c:v>22.8</c:v>
                </c:pt>
                <c:pt idx="12">
                  <c:v>28.3</c:v>
                </c:pt>
                <c:pt idx="13">
                  <c:v>43.6</c:v>
                </c:pt>
                <c:pt idx="14">
                  <c:v>38.3</c:v>
                </c:pt>
                <c:pt idx="15">
                  <c:v>31.6</c:v>
                </c:pt>
                <c:pt idx="16">
                  <c:v>37.8</c:v>
                </c:pt>
                <c:pt idx="17">
                  <c:v>40.3</c:v>
                </c:pt>
                <c:pt idx="18">
                  <c:v>36.5</c:v>
                </c:pt>
                <c:pt idx="19">
                  <c:v>31.8</c:v>
                </c:pt>
                <c:pt idx="20">
                  <c:v>36.2</c:v>
                </c:pt>
                <c:pt idx="21">
                  <c:v>72.7</c:v>
                </c:pt>
                <c:pt idx="22">
                  <c:v>78</c:v>
                </c:pt>
                <c:pt idx="23">
                  <c:v>73.5</c:v>
                </c:pt>
                <c:pt idx="24">
                  <c:v>75</c:v>
                </c:pt>
                <c:pt idx="25">
                  <c:v>48.1</c:v>
                </c:pt>
                <c:pt idx="26">
                  <c:v>52.2</c:v>
                </c:pt>
                <c:pt idx="27">
                  <c:v>41.7</c:v>
                </c:pt>
                <c:pt idx="28">
                  <c:v>47.9</c:v>
                </c:pt>
                <c:pt idx="29">
                  <c:v>86.4</c:v>
                </c:pt>
                <c:pt idx="30">
                  <c:v>78.2</c:v>
                </c:pt>
                <c:pt idx="31">
                  <c:v>74.4</c:v>
                </c:pt>
                <c:pt idx="32">
                  <c:v>79.7</c:v>
                </c:pt>
                <c:pt idx="33">
                  <c:v> </c:v>
                </c:pt>
                <c:pt idx="34">
                  <c:v> </c:v>
                </c:pt>
                <c:pt idx="35">
                  <c:v>22.2</c:v>
                </c:pt>
                <c:pt idx="36">
                  <c:v>19.5</c:v>
                </c:pt>
                <c:pt idx="37">
                  <c:v>15.2</c:v>
                </c:pt>
                <c:pt idx="38">
                  <c:v>19.1</c:v>
                </c:pt>
                <c:pt idx="39">
                  <c:v>68.4</c:v>
                </c:pt>
                <c:pt idx="40">
                  <c:v>75.6</c:v>
                </c:pt>
                <c:pt idx="41">
                  <c:v>75.7</c:v>
                </c:pt>
                <c:pt idx="42">
                  <c:v>73.3</c:v>
                </c:pt>
                <c:pt idx="43">
                  <c:v>44.7</c:v>
                </c:pt>
                <c:pt idx="44">
                  <c:v>37.5</c:v>
                </c:pt>
                <c:pt idx="45">
                  <c:v>29.7</c:v>
                </c:pt>
                <c:pt idx="46">
                  <c:v>37.2</c:v>
                </c:pt>
                <c:pt idx="47">
                  <c:v>68.9</c:v>
                </c:pt>
                <c:pt idx="48">
                  <c:v>72.1</c:v>
                </c:pt>
                <c:pt idx="49">
                  <c:v>62.9</c:v>
                </c:pt>
                <c:pt idx="50">
                  <c:v>68</c:v>
                </c:pt>
                <c:pt idx="51">
                  <c:v>75.7</c:v>
                </c:pt>
                <c:pt idx="52">
                  <c:v>78.2</c:v>
                </c:pt>
                <c:pt idx="53">
                  <c:v>83.5</c:v>
                </c:pt>
                <c:pt idx="54">
                  <c:v>79</c:v>
                </c:pt>
                <c:pt idx="55">
                  <c:v>79.4</c:v>
                </c:pt>
                <c:pt idx="56">
                  <c:v>75</c:v>
                </c:pt>
                <c:pt idx="57">
                  <c:v>71.6</c:v>
                </c:pt>
                <c:pt idx="58">
                  <c:v>75.3</c:v>
                </c:pt>
                <c:pt idx="59">
                  <c:v>43.3</c:v>
                </c:pt>
                <c:pt idx="60">
                  <c:v>43.6</c:v>
                </c:pt>
                <c:pt idx="61">
                  <c:v>44.4</c:v>
                </c:pt>
                <c:pt idx="62">
                  <c:v>43.8</c:v>
                </c:pt>
                <c:pt idx="63">
                  <c:v>54.5</c:v>
                </c:pt>
                <c:pt idx="64">
                  <c:v>63.3</c:v>
                </c:pt>
                <c:pt idx="65">
                  <c:v>38.1</c:v>
                </c:pt>
                <c:pt idx="66">
                  <c:v>53.4</c:v>
                </c:pt>
                <c:pt idx="67">
                  <c:v> </c:v>
                </c:pt>
                <c:pt idx="68">
                  <c:v> </c:v>
                </c:pt>
                <c:pt idx="69">
                  <c:v>89.3</c:v>
                </c:pt>
                <c:pt idx="70">
                  <c:v>78.3</c:v>
                </c:pt>
                <c:pt idx="71">
                  <c:v>73.9</c:v>
                </c:pt>
                <c:pt idx="72">
                  <c:v>80.5</c:v>
                </c:pt>
                <c:pt idx="73">
                  <c:v>83.8</c:v>
                </c:pt>
                <c:pt idx="74">
                  <c:v>77.9</c:v>
                </c:pt>
                <c:pt idx="75">
                  <c:v>74.8</c:v>
                </c:pt>
                <c:pt idx="76">
                  <c:v>78.9</c:v>
                </c:pt>
                <c:pt idx="77">
                  <c:v> </c:v>
                </c:pt>
                <c:pt idx="78">
                  <c:v> </c:v>
                </c:pt>
                <c:pt idx="79">
                  <c:v>26.1</c:v>
                </c:pt>
                <c:pt idx="80">
                  <c:v>22.4</c:v>
                </c:pt>
                <c:pt idx="81">
                  <c:v>16.5</c:v>
                </c:pt>
                <c:pt idx="82">
                  <c:v>21.8</c:v>
                </c:pt>
                <c:pt idx="83">
                  <c:v>17.7</c:v>
                </c:pt>
                <c:pt idx="84">
                  <c:v>16.4</c:v>
                </c:pt>
                <c:pt idx="85">
                  <c:v>13.7</c:v>
                </c:pt>
                <c:pt idx="86">
                  <c:v>16</c:v>
                </c:pt>
                <c:pt idx="87">
                  <c:v> </c:v>
                </c:pt>
                <c:pt idx="88">
                  <c:v> </c:v>
                </c:pt>
                <c:pt idx="89">
                  <c:v> </c:v>
                </c:pt>
                <c:pt idx="90">
                  <c:v>52.6</c:v>
                </c:pt>
                <c:pt idx="91">
                  <c:v>65</c:v>
                </c:pt>
                <c:pt idx="92">
                  <c:v>73.9</c:v>
                </c:pt>
                <c:pt idx="93">
                  <c:v>76.5</c:v>
                </c:pt>
                <c:pt idx="94">
                  <c:v>71.7</c:v>
                </c:pt>
                <c:pt idx="95">
                  <c:v>70.6</c:v>
                </c:pt>
                <c:pt idx="96">
                  <c:v>77.3</c:v>
                </c:pt>
                <c:pt idx="97">
                  <c:v>75</c:v>
                </c:pt>
                <c:pt idx="98">
                  <c:v>74.6</c:v>
                </c:pt>
                <c:pt idx="99">
                  <c:v> </c:v>
                </c:pt>
                <c:pt idx="100">
                  <c:v> </c:v>
                </c:pt>
                <c:pt idx="101">
                  <c:v>45.5</c:v>
                </c:pt>
                <c:pt idx="102">
                  <c:v>37.4</c:v>
                </c:pt>
                <c:pt idx="103">
                  <c:v>29</c:v>
                </c:pt>
                <c:pt idx="104">
                  <c:v>37.1</c:v>
                </c:pt>
                <c:pt idx="105">
                  <c:v>43.8</c:v>
                </c:pt>
                <c:pt idx="106">
                  <c:v>37.6</c:v>
                </c:pt>
                <c:pt idx="107">
                  <c:v>30.5</c:v>
                </c:pt>
                <c:pt idx="108">
                  <c:v>37.2</c:v>
                </c:pt>
                <c:pt idx="109">
                  <c:v>50</c:v>
                </c:pt>
                <c:pt idx="110">
                  <c:v> </c:v>
                </c:pt>
                <c:pt idx="111">
                  <c:v> </c:v>
                </c:pt>
                <c:pt idx="112">
                  <c:v>53.6</c:v>
                </c:pt>
                <c:pt idx="113">
                  <c:v>68.5</c:v>
                </c:pt>
                <c:pt idx="114">
                  <c:v>74.8</c:v>
                </c:pt>
                <c:pt idx="115">
                  <c:v>66.2</c:v>
                </c:pt>
                <c:pt idx="116">
                  <c:v>69.8</c:v>
                </c:pt>
                <c:pt idx="117">
                  <c:v>68.8</c:v>
                </c:pt>
                <c:pt idx="118">
                  <c:v>68.6</c:v>
                </c:pt>
                <c:pt idx="119">
                  <c:v>57.1</c:v>
                </c:pt>
                <c:pt idx="120">
                  <c:v>65.2</c:v>
                </c:pt>
                <c:pt idx="121">
                  <c:v> </c:v>
                </c:pt>
                <c:pt idx="122">
                  <c:v> </c:v>
                </c:pt>
                <c:pt idx="123">
                  <c:v> </c:v>
                </c:pt>
                <c:pt idx="124">
                  <c:v> </c:v>
                </c:pt>
                <c:pt idx="125">
                  <c:v>87.8</c:v>
                </c:pt>
                <c:pt idx="126">
                  <c:v>74.2</c:v>
                </c:pt>
                <c:pt idx="127">
                  <c:v>88.1</c:v>
                </c:pt>
                <c:pt idx="128">
                  <c:v>82.7</c:v>
                </c:pt>
                <c:pt idx="129">
                  <c:v>68.6</c:v>
                </c:pt>
                <c:pt idx="130">
                  <c:v>81.7</c:v>
                </c:pt>
                <c:pt idx="131">
                  <c:v>78</c:v>
                </c:pt>
                <c:pt idx="132">
                  <c:v>75.9</c:v>
                </c:pt>
                <c:pt idx="133">
                  <c:v>81.4</c:v>
                </c:pt>
                <c:pt idx="134">
                  <c:v>75</c:v>
                </c:pt>
                <c:pt idx="135">
                  <c:v>72.9</c:v>
                </c:pt>
                <c:pt idx="136">
                  <c:v>76.3</c:v>
                </c:pt>
                <c:pt idx="137">
                  <c:v>77.5</c:v>
                </c:pt>
                <c:pt idx="138">
                  <c:v>74.5</c:v>
                </c:pt>
                <c:pt idx="139">
                  <c:v>70</c:v>
                </c:pt>
                <c:pt idx="140">
                  <c:v>74</c:v>
                </c:pt>
                <c:pt idx="141">
                  <c:v>92.9</c:v>
                </c:pt>
                <c:pt idx="142">
                  <c:v>94.4</c:v>
                </c:pt>
                <c:pt idx="143">
                  <c:v>88.2</c:v>
                </c:pt>
                <c:pt idx="144">
                  <c:v>91.8</c:v>
                </c:pt>
                <c:pt idx="145">
                  <c:v>44.1</c:v>
                </c:pt>
                <c:pt idx="146">
                  <c:v>39.7</c:v>
                </c:pt>
                <c:pt idx="147">
                  <c:v>33.3</c:v>
                </c:pt>
                <c:pt idx="148">
                  <c:v>38.9</c:v>
                </c:pt>
                <c:pt idx="149">
                  <c:v>22.7</c:v>
                </c:pt>
                <c:pt idx="150">
                  <c:v>13.3</c:v>
                </c:pt>
                <c:pt idx="151">
                  <c:v>5.5</c:v>
                </c:pt>
                <c:pt idx="152">
                  <c:v>15.4</c:v>
                </c:pt>
                <c:pt idx="153">
                  <c:v>44</c:v>
                </c:pt>
                <c:pt idx="154">
                  <c:v>39.5</c:v>
                </c:pt>
                <c:pt idx="155">
                  <c:v>33.1</c:v>
                </c:pt>
                <c:pt idx="156">
                  <c:v>38.8</c:v>
                </c:pt>
                <c:pt idx="157">
                  <c:v>23.1</c:v>
                </c:pt>
                <c:pt idx="158">
                  <c:v>13.7</c:v>
                </c:pt>
                <c:pt idx="159">
                  <c:v>6.8</c:v>
                </c:pt>
                <c:pt idx="160">
                  <c:v>16</c:v>
                </c:pt>
                <c:pt idx="161">
                  <c:v>46.1</c:v>
                </c:pt>
                <c:pt idx="162">
                  <c:v>41.4</c:v>
                </c:pt>
                <c:pt idx="163">
                  <c:v>35.2</c:v>
                </c:pt>
                <c:pt idx="164">
                  <c:v>40.9</c:v>
                </c:pt>
                <c:pt idx="165">
                  <c:v>9.9</c:v>
                </c:pt>
                <c:pt idx="166">
                  <c:v>8.1</c:v>
                </c:pt>
                <c:pt idx="167">
                  <c:v>5.6</c:v>
                </c:pt>
                <c:pt idx="168">
                  <c:v>7.8</c:v>
                </c:pt>
                <c:pt idx="169">
                  <c:v>40.40%</c:v>
                </c:pt>
                <c:pt idx="170">
                  <c:v>34.90%</c:v>
                </c:pt>
                <c:pt idx="171">
                  <c:v>31.40%</c:v>
                </c:pt>
                <c:pt idx="172">
                  <c:v>35.60%</c:v>
                </c:pt>
                <c:pt idx="173">
                  <c:v>64.5</c:v>
                </c:pt>
                <c:pt idx="174">
                  <c:v>60</c:v>
                </c:pt>
                <c:pt idx="175">
                  <c:v>56.7</c:v>
                </c:pt>
                <c:pt idx="176">
                  <c:v>60.3</c:v>
                </c:pt>
                <c:pt idx="177">
                  <c:v>32.1</c:v>
                </c:pt>
                <c:pt idx="178">
                  <c:v>26</c:v>
                </c:pt>
                <c:pt idx="179">
                  <c:v>22</c:v>
                </c:pt>
                <c:pt idx="180">
                  <c:v>26.7</c:v>
                </c:pt>
                <c:pt idx="181">
                  <c:v>41.4</c:v>
                </c:pt>
                <c:pt idx="182">
                  <c:v>35.9</c:v>
                </c:pt>
                <c:pt idx="183">
                  <c:v>31.7</c:v>
                </c:pt>
                <c:pt idx="184">
                  <c:v>36.3</c:v>
                </c:pt>
                <c:pt idx="185">
                  <c:v>39.3</c:v>
                </c:pt>
                <c:pt idx="186">
                  <c:v>33.7</c:v>
                </c:pt>
                <c:pt idx="187">
                  <c:v>31</c:v>
                </c:pt>
                <c:pt idx="188">
                  <c:v>34.6</c:v>
                </c:pt>
                <c:pt idx="189">
                  <c:v>82.4</c:v>
                </c:pt>
                <c:pt idx="190">
                  <c:v>69</c:v>
                </c:pt>
                <c:pt idx="191">
                  <c:v>60</c:v>
                </c:pt>
                <c:pt idx="192">
                  <c:v>73.1</c:v>
                </c:pt>
                <c:pt idx="193">
                  <c:v>47.8</c:v>
                </c:pt>
                <c:pt idx="194">
                  <c:v>44.4</c:v>
                </c:pt>
                <c:pt idx="195">
                  <c:v>28.9</c:v>
                </c:pt>
                <c:pt idx="196">
                  <c:v>41.5</c:v>
                </c:pt>
                <c:pt idx="197">
                  <c:v>80.9</c:v>
                </c:pt>
                <c:pt idx="198">
                  <c:v>76</c:v>
                </c:pt>
                <c:pt idx="199">
                  <c:v>75.2</c:v>
                </c:pt>
                <c:pt idx="200">
                  <c:v>77.4</c:v>
                </c:pt>
                <c:pt idx="201">
                  <c:v> </c:v>
                </c:pt>
                <c:pt idx="202">
                  <c:v> </c:v>
                </c:pt>
                <c:pt idx="203">
                  <c:v>21.4</c:v>
                </c:pt>
                <c:pt idx="204">
                  <c:v>18.4</c:v>
                </c:pt>
                <c:pt idx="205">
                  <c:v>14.9</c:v>
                </c:pt>
                <c:pt idx="206">
                  <c:v>18.3</c:v>
                </c:pt>
                <c:pt idx="207">
                  <c:v>72.1</c:v>
                </c:pt>
                <c:pt idx="208">
                  <c:v>73.2</c:v>
                </c:pt>
                <c:pt idx="209">
                  <c:v>67.7</c:v>
                </c:pt>
                <c:pt idx="210">
                  <c:v>70.5</c:v>
                </c:pt>
                <c:pt idx="211">
                  <c:v>41.7</c:v>
                </c:pt>
                <c:pt idx="212">
                  <c:v>33.2</c:v>
                </c:pt>
                <c:pt idx="213">
                  <c:v>28.4</c:v>
                </c:pt>
                <c:pt idx="214">
                  <c:v>34.4</c:v>
                </c:pt>
                <c:pt idx="215">
                  <c:v>72.5</c:v>
                </c:pt>
                <c:pt idx="216">
                  <c:v>63.7</c:v>
                </c:pt>
                <c:pt idx="217">
                  <c:v>62.7</c:v>
                </c:pt>
                <c:pt idx="218">
                  <c:v>66.4</c:v>
                </c:pt>
                <c:pt idx="219">
                  <c:v>86.5</c:v>
                </c:pt>
                <c:pt idx="220">
                  <c:v>84.4</c:v>
                </c:pt>
                <c:pt idx="221">
                  <c:v>45.2</c:v>
                </c:pt>
                <c:pt idx="222">
                  <c:v>81.7</c:v>
                </c:pt>
                <c:pt idx="223">
                  <c:v>77</c:v>
                </c:pt>
                <c:pt idx="224">
                  <c:v>73.2</c:v>
                </c:pt>
                <c:pt idx="225">
                  <c:v>72.6</c:v>
                </c:pt>
                <c:pt idx="226">
                  <c:v>74.2</c:v>
                </c:pt>
                <c:pt idx="227">
                  <c:v>48.6</c:v>
                </c:pt>
                <c:pt idx="228">
                  <c:v>44</c:v>
                </c:pt>
                <c:pt idx="229">
                  <c:v>20.8</c:v>
                </c:pt>
                <c:pt idx="230">
                  <c:v>39.3</c:v>
                </c:pt>
                <c:pt idx="231">
                  <c:v>47.1</c:v>
                </c:pt>
                <c:pt idx="232">
                  <c:v>45</c:v>
                </c:pt>
                <c:pt idx="233">
                  <c:v>38.1</c:v>
                </c:pt>
                <c:pt idx="234">
                  <c:v>44</c:v>
                </c:pt>
                <c:pt idx="235">
                  <c:v> </c:v>
                </c:pt>
                <c:pt idx="236">
                  <c:v> </c:v>
                </c:pt>
                <c:pt idx="237">
                  <c:v>79</c:v>
                </c:pt>
                <c:pt idx="238">
                  <c:v>75.2</c:v>
                </c:pt>
                <c:pt idx="239">
                  <c:v>76.7</c:v>
                </c:pt>
                <c:pt idx="240">
                  <c:v>77</c:v>
                </c:pt>
                <c:pt idx="241">
                  <c:v>82.7</c:v>
                </c:pt>
                <c:pt idx="242">
                  <c:v>76.8</c:v>
                </c:pt>
                <c:pt idx="243">
                  <c:v>73.8</c:v>
                </c:pt>
                <c:pt idx="244">
                  <c:v>77.7</c:v>
                </c:pt>
                <c:pt idx="245">
                  <c:v> </c:v>
                </c:pt>
                <c:pt idx="246">
                  <c:v> </c:v>
                </c:pt>
                <c:pt idx="247">
                  <c:v> </c:v>
                </c:pt>
                <c:pt idx="248">
                  <c:v> </c:v>
                </c:pt>
                <c:pt idx="249">
                  <c:v>24.7</c:v>
                </c:pt>
                <c:pt idx="250">
                  <c:v>20.7</c:v>
                </c:pt>
                <c:pt idx="251">
                  <c:v>16.6</c:v>
                </c:pt>
                <c:pt idx="252">
                  <c:v>20.7</c:v>
                </c:pt>
                <c:pt idx="253">
                  <c:v>17.9</c:v>
                </c:pt>
                <c:pt idx="254">
                  <c:v>15.9</c:v>
                </c:pt>
                <c:pt idx="255">
                  <c:v>13.1</c:v>
                </c:pt>
                <c:pt idx="256">
                  <c:v>15.7</c:v>
                </c:pt>
                <c:pt idx="257">
                  <c:v> </c:v>
                </c:pt>
                <c:pt idx="258">
                  <c:v> </c:v>
                </c:pt>
                <c:pt idx="259">
                  <c:v> </c:v>
                </c:pt>
                <c:pt idx="260">
                  <c:v>50</c:v>
                </c:pt>
                <c:pt idx="261">
                  <c:v>69.6</c:v>
                </c:pt>
                <c:pt idx="262">
                  <c:v>65</c:v>
                </c:pt>
                <c:pt idx="263">
                  <c:v>69.8</c:v>
                </c:pt>
                <c:pt idx="264">
                  <c:v>68.6</c:v>
                </c:pt>
                <c:pt idx="265">
                  <c:v>75</c:v>
                </c:pt>
                <c:pt idx="266">
                  <c:v>81</c:v>
                </c:pt>
                <c:pt idx="267">
                  <c:v>63.6</c:v>
                </c:pt>
                <c:pt idx="268">
                  <c:v>73</c:v>
                </c:pt>
                <c:pt idx="269">
                  <c:v>41.4</c:v>
                </c:pt>
                <c:pt idx="270">
                  <c:v>33.7</c:v>
                </c:pt>
                <c:pt idx="271">
                  <c:v>28.3</c:v>
                </c:pt>
                <c:pt idx="272">
                  <c:v>34.5</c:v>
                </c:pt>
                <c:pt idx="273">
                  <c:v>42</c:v>
                </c:pt>
                <c:pt idx="274">
                  <c:v>32.7</c:v>
                </c:pt>
                <c:pt idx="275">
                  <c:v>28.4</c:v>
                </c:pt>
                <c:pt idx="276">
                  <c:v>34.3</c:v>
                </c:pt>
                <c:pt idx="277">
                  <c:v> </c:v>
                </c:pt>
                <c:pt idx="278">
                  <c:v> </c:v>
                </c:pt>
                <c:pt idx="279">
                  <c:v> </c:v>
                </c:pt>
                <c:pt idx="280">
                  <c:v>45.8</c:v>
                </c:pt>
                <c:pt idx="281">
                  <c:v>74</c:v>
                </c:pt>
                <c:pt idx="282">
                  <c:v>65.7</c:v>
                </c:pt>
                <c:pt idx="283">
                  <c:v>60.2</c:v>
                </c:pt>
                <c:pt idx="284">
                  <c:v>66.8</c:v>
                </c:pt>
                <c:pt idx="285">
                  <c:v>69.5</c:v>
                </c:pt>
                <c:pt idx="286">
                  <c:v>60.8</c:v>
                </c:pt>
                <c:pt idx="287">
                  <c:v>65.3</c:v>
                </c:pt>
                <c:pt idx="288">
                  <c:v>65.2</c:v>
                </c:pt>
                <c:pt idx="289">
                  <c:v> </c:v>
                </c:pt>
                <c:pt idx="290">
                  <c:v> </c:v>
                </c:pt>
                <c:pt idx="291">
                  <c:v> </c:v>
                </c:pt>
                <c:pt idx="292">
                  <c:v> </c:v>
                </c:pt>
                <c:pt idx="293">
                  <c:v>87.3</c:v>
                </c:pt>
                <c:pt idx="294">
                  <c:v>84.1</c:v>
                </c:pt>
                <c:pt idx="295">
                  <c:v>52.9</c:v>
                </c:pt>
                <c:pt idx="296">
                  <c:v>82.4</c:v>
                </c:pt>
                <c:pt idx="297">
                  <c:v>85.7</c:v>
                </c:pt>
                <c:pt idx="298">
                  <c:v>84.8</c:v>
                </c:pt>
                <c:pt idx="299">
                  <c:v>35.7</c:v>
                </c:pt>
                <c:pt idx="300">
                  <c:v>80.9</c:v>
                </c:pt>
                <c:pt idx="301">
                  <c:v>78.1</c:v>
                </c:pt>
                <c:pt idx="302">
                  <c:v>75.8</c:v>
                </c:pt>
                <c:pt idx="303">
                  <c:v>72.7</c:v>
                </c:pt>
                <c:pt idx="304">
                  <c:v>75.4</c:v>
                </c:pt>
                <c:pt idx="305">
                  <c:v>75.8</c:v>
                </c:pt>
                <c:pt idx="306">
                  <c:v>70.1</c:v>
                </c:pt>
                <c:pt idx="307">
                  <c:v>72.3</c:v>
                </c:pt>
                <c:pt idx="308">
                  <c:v>72.7</c:v>
                </c:pt>
                <c:pt idx="309">
                  <c:v>86.7</c:v>
                </c:pt>
                <c:pt idx="310">
                  <c:v>100</c:v>
                </c:pt>
                <c:pt idx="311">
                  <c:v> </c:v>
                </c:pt>
                <c:pt idx="312">
                  <c:v>93.9</c:v>
                </c:pt>
                <c:pt idx="313">
                  <c:v>42.6</c:v>
                </c:pt>
                <c:pt idx="314">
                  <c:v>36.5</c:v>
                </c:pt>
                <c:pt idx="315">
                  <c:v>32.7</c:v>
                </c:pt>
                <c:pt idx="316">
                  <c:v>37.2</c:v>
                </c:pt>
                <c:pt idx="317">
                  <c:v>16.2</c:v>
                </c:pt>
                <c:pt idx="318">
                  <c:v>7.8</c:v>
                </c:pt>
                <c:pt idx="319">
                  <c:v>6.8</c:v>
                </c:pt>
                <c:pt idx="320">
                  <c:v>11.3</c:v>
                </c:pt>
                <c:pt idx="321">
                  <c:v>42.5</c:v>
                </c:pt>
                <c:pt idx="322">
                  <c:v>36.4</c:v>
                </c:pt>
                <c:pt idx="323">
                  <c:v>32.5</c:v>
                </c:pt>
                <c:pt idx="324">
                  <c:v>37.1</c:v>
                </c:pt>
                <c:pt idx="325">
                  <c:v>16.1</c:v>
                </c:pt>
                <c:pt idx="326">
                  <c:v>8.5</c:v>
                </c:pt>
                <c:pt idx="327">
                  <c:v>8.1</c:v>
                </c:pt>
                <c:pt idx="328">
                  <c:v>11.7</c:v>
                </c:pt>
                <c:pt idx="329">
                  <c:v>44.7</c:v>
                </c:pt>
                <c:pt idx="330">
                  <c:v>38.5</c:v>
                </c:pt>
                <c:pt idx="331">
                  <c:v>34.8</c:v>
                </c:pt>
                <c:pt idx="332">
                  <c:v>39.3</c:v>
                </c:pt>
                <c:pt idx="333">
                  <c:v>8.4</c:v>
                </c:pt>
                <c:pt idx="334">
                  <c:v>7.2</c:v>
                </c:pt>
                <c:pt idx="335">
                  <c:v>5.8</c:v>
                </c:pt>
                <c:pt idx="336">
                  <c:v>7.1</c:v>
                </c:pt>
                <c:pt idx="337">
                  <c:v>30.80%</c:v>
                </c:pt>
                <c:pt idx="338">
                  <c:v>54.5</c:v>
                </c:pt>
                <c:pt idx="339">
                  <c:v>23</c:v>
                </c:pt>
                <c:pt idx="340">
                  <c:v>31.4</c:v>
                </c:pt>
                <c:pt idx="341">
                  <c:v>30.2</c:v>
                </c:pt>
                <c:pt idx="342">
                  <c:v> </c:v>
                </c:pt>
                <c:pt idx="343">
                  <c:v>33.9</c:v>
                </c:pt>
                <c:pt idx="344">
                  <c:v>70.4</c:v>
                </c:pt>
                <c:pt idx="345">
                  <c:v> </c:v>
                </c:pt>
                <c:pt idx="346">
                  <c:v>14.7</c:v>
                </c:pt>
                <c:pt idx="347">
                  <c:v>61.8</c:v>
                </c:pt>
                <c:pt idx="348">
                  <c:v>28.4</c:v>
                </c:pt>
                <c:pt idx="349">
                  <c:v>66.8</c:v>
                </c:pt>
                <c:pt idx="350">
                  <c:v>60.8</c:v>
                </c:pt>
                <c:pt idx="351">
                  <c:v>71.6</c:v>
                </c:pt>
                <c:pt idx="352">
                  <c:v>37.1</c:v>
                </c:pt>
                <c:pt idx="353">
                  <c:v>29.2</c:v>
                </c:pt>
                <c:pt idx="354">
                  <c:v> </c:v>
                </c:pt>
                <c:pt idx="355">
                  <c:v> </c:v>
                </c:pt>
                <c:pt idx="356">
                  <c:v>72.7</c:v>
                </c:pt>
                <c:pt idx="357">
                  <c:v>67.9</c:v>
                </c:pt>
                <c:pt idx="358">
                  <c:v>16.5</c:v>
                </c:pt>
                <c:pt idx="359">
                  <c:v>12.7</c:v>
                </c:pt>
                <c:pt idx="360">
                  <c:v> </c:v>
                </c:pt>
                <c:pt idx="361">
                  <c:v>65</c:v>
                </c:pt>
                <c:pt idx="362">
                  <c:v>57.1</c:v>
                </c:pt>
                <c:pt idx="363">
                  <c:v>28.7</c:v>
                </c:pt>
                <c:pt idx="364">
                  <c:v>28.2</c:v>
                </c:pt>
                <c:pt idx="365">
                  <c:v> </c:v>
                </c:pt>
                <c:pt idx="366">
                  <c:v>70.5</c:v>
                </c:pt>
                <c:pt idx="367">
                  <c:v>62.4</c:v>
                </c:pt>
                <c:pt idx="368">
                  <c:v>60.7</c:v>
                </c:pt>
                <c:pt idx="369">
                  <c:v>60.9</c:v>
                </c:pt>
                <c:pt idx="370">
                  <c:v>72.5</c:v>
                </c:pt>
                <c:pt idx="371">
                  <c:v>70.7</c:v>
                </c:pt>
                <c:pt idx="372">
                  <c:v> </c:v>
                </c:pt>
                <c:pt idx="373">
                  <c:v>32.6</c:v>
                </c:pt>
                <c:pt idx="374">
                  <c:v>4.5</c:v>
                </c:pt>
                <c:pt idx="375">
                  <c:v>32.4</c:v>
                </c:pt>
                <c:pt idx="376">
                  <c:v>5.7</c:v>
                </c:pt>
                <c:pt idx="377">
                  <c:v>34.2</c:v>
                </c:pt>
                <c:pt idx="378">
                  <c:v>4.8</c:v>
                </c:pt>
                <c:pt idx="379">
                  <c:v>50.60%</c:v>
                </c:pt>
                <c:pt idx="380">
                  <c:v>43.40%</c:v>
                </c:pt>
                <c:pt idx="381">
                  <c:v>38.20%</c:v>
                </c:pt>
                <c:pt idx="382">
                  <c:v>44.20%</c:v>
                </c:pt>
                <c:pt idx="383">
                  <c:v>74</c:v>
                </c:pt>
                <c:pt idx="384">
                  <c:v>67.5</c:v>
                </c:pt>
                <c:pt idx="385">
                  <c:v>62.3</c:v>
                </c:pt>
                <c:pt idx="386">
                  <c:v>68</c:v>
                </c:pt>
                <c:pt idx="387">
                  <c:v>44</c:v>
                </c:pt>
                <c:pt idx="388">
                  <c:v>36.4</c:v>
                </c:pt>
                <c:pt idx="389">
                  <c:v>31.2</c:v>
                </c:pt>
                <c:pt idx="390">
                  <c:v>37.3</c:v>
                </c:pt>
                <c:pt idx="391">
                  <c:v>53.8</c:v>
                </c:pt>
                <c:pt idx="392">
                  <c:v>45.7</c:v>
                </c:pt>
                <c:pt idx="393">
                  <c:v>39.6</c:v>
                </c:pt>
                <c:pt idx="394">
                  <c:v>46.4</c:v>
                </c:pt>
                <c:pt idx="395">
                  <c:v>47.1</c:v>
                </c:pt>
                <c:pt idx="396">
                  <c:v>40.9</c:v>
                </c:pt>
                <c:pt idx="397">
                  <c:v>36.7</c:v>
                </c:pt>
                <c:pt idx="398">
                  <c:v>41.7</c:v>
                </c:pt>
                <c:pt idx="399">
                  <c:v>59.7</c:v>
                </c:pt>
                <c:pt idx="400">
                  <c:v>54.5</c:v>
                </c:pt>
                <c:pt idx="401">
                  <c:v>41.8</c:v>
                </c:pt>
                <c:pt idx="402">
                  <c:v>51.2</c:v>
                </c:pt>
                <c:pt idx="403">
                  <c:v>86.3</c:v>
                </c:pt>
                <c:pt idx="404">
                  <c:v>78.1</c:v>
                </c:pt>
                <c:pt idx="405">
                  <c:v>76.4</c:v>
                </c:pt>
                <c:pt idx="406">
                  <c:v>80.4</c:v>
                </c:pt>
                <c:pt idx="407">
                  <c:v> </c:v>
                </c:pt>
                <c:pt idx="408">
                  <c:v> </c:v>
                </c:pt>
                <c:pt idx="409">
                  <c:v> </c:v>
                </c:pt>
                <c:pt idx="410">
                  <c:v>33</c:v>
                </c:pt>
                <c:pt idx="411">
                  <c:v>26.7</c:v>
                </c:pt>
                <c:pt idx="412">
                  <c:v>21.2</c:v>
                </c:pt>
                <c:pt idx="413">
                  <c:v>27</c:v>
                </c:pt>
                <c:pt idx="414">
                  <c:v>73.5</c:v>
                </c:pt>
                <c:pt idx="415">
                  <c:v>75.7</c:v>
                </c:pt>
                <c:pt idx="416">
                  <c:v>61.1</c:v>
                </c:pt>
                <c:pt idx="417">
                  <c:v>70.1</c:v>
                </c:pt>
                <c:pt idx="418">
                  <c:v>53.1</c:v>
                </c:pt>
                <c:pt idx="419">
                  <c:v>45.1</c:v>
                </c:pt>
                <c:pt idx="420">
                  <c:v>40.3</c:v>
                </c:pt>
                <c:pt idx="421">
                  <c:v>46.3</c:v>
                </c:pt>
                <c:pt idx="422">
                  <c:v>76.2</c:v>
                </c:pt>
                <c:pt idx="423">
                  <c:v>68.4</c:v>
                </c:pt>
                <c:pt idx="424">
                  <c:v>70.4</c:v>
                </c:pt>
                <c:pt idx="425">
                  <c:v>71.8</c:v>
                </c:pt>
                <c:pt idx="426">
                  <c:v>85.2</c:v>
                </c:pt>
                <c:pt idx="427">
                  <c:v>78.6</c:v>
                </c:pt>
                <c:pt idx="428">
                  <c:v>72.2</c:v>
                </c:pt>
                <c:pt idx="429">
                  <c:v>80.7</c:v>
                </c:pt>
                <c:pt idx="430">
                  <c:v>83.2</c:v>
                </c:pt>
                <c:pt idx="431">
                  <c:v>78.2</c:v>
                </c:pt>
                <c:pt idx="432">
                  <c:v>74.6</c:v>
                </c:pt>
                <c:pt idx="433">
                  <c:v>78.8</c:v>
                </c:pt>
                <c:pt idx="434">
                  <c:v>64.7</c:v>
                </c:pt>
                <c:pt idx="435">
                  <c:v>51.6</c:v>
                </c:pt>
                <c:pt idx="436">
                  <c:v>35.7</c:v>
                </c:pt>
                <c:pt idx="437">
                  <c:v>49.5</c:v>
                </c:pt>
                <c:pt idx="438">
                  <c:v>53.6</c:v>
                </c:pt>
                <c:pt idx="439">
                  <c:v>57.1</c:v>
                </c:pt>
                <c:pt idx="440">
                  <c:v>48.6</c:v>
                </c:pt>
                <c:pt idx="441">
                  <c:v>53</c:v>
                </c:pt>
                <c:pt idx="442">
                  <c:v> </c:v>
                </c:pt>
                <c:pt idx="443">
                  <c:v> </c:v>
                </c:pt>
                <c:pt idx="444">
                  <c:v> </c:v>
                </c:pt>
                <c:pt idx="445">
                  <c:v> </c:v>
                </c:pt>
                <c:pt idx="446">
                  <c:v> </c:v>
                </c:pt>
                <c:pt idx="447">
                  <c:v> </c:v>
                </c:pt>
                <c:pt idx="448">
                  <c:v>88.2</c:v>
                </c:pt>
                <c:pt idx="449">
                  <c:v>79.4</c:v>
                </c:pt>
                <c:pt idx="450">
                  <c:v>80</c:v>
                </c:pt>
                <c:pt idx="451">
                  <c:v>82.7</c:v>
                </c:pt>
                <c:pt idx="452">
                  <c:v>84.2</c:v>
                </c:pt>
                <c:pt idx="453">
                  <c:v>76.6</c:v>
                </c:pt>
                <c:pt idx="454">
                  <c:v>73.2</c:v>
                </c:pt>
                <c:pt idx="455">
                  <c:v>78</c:v>
                </c:pt>
                <c:pt idx="456">
                  <c:v>37.3</c:v>
                </c:pt>
                <c:pt idx="457">
                  <c:v>29.8</c:v>
                </c:pt>
                <c:pt idx="458">
                  <c:v>24.2</c:v>
                </c:pt>
                <c:pt idx="459">
                  <c:v>30.4</c:v>
                </c:pt>
                <c:pt idx="460">
                  <c:v>28.3</c:v>
                </c:pt>
                <c:pt idx="461">
                  <c:v>23</c:v>
                </c:pt>
                <c:pt idx="462">
                  <c:v>17.9</c:v>
                </c:pt>
                <c:pt idx="463">
                  <c:v>23.1</c:v>
                </c:pt>
                <c:pt idx="464">
                  <c:v>70</c:v>
                </c:pt>
                <c:pt idx="465">
                  <c:v>78.9</c:v>
                </c:pt>
                <c:pt idx="466">
                  <c:v>58.8</c:v>
                </c:pt>
                <c:pt idx="467">
                  <c:v>69.6</c:v>
                </c:pt>
                <c:pt idx="468">
                  <c:v>78.6</c:v>
                </c:pt>
                <c:pt idx="469">
                  <c:v>72.2</c:v>
                </c:pt>
                <c:pt idx="470">
                  <c:v>63.2</c:v>
                </c:pt>
                <c:pt idx="471">
                  <c:v>70.6</c:v>
                </c:pt>
                <c:pt idx="472">
                  <c:v>56.1</c:v>
                </c:pt>
                <c:pt idx="473">
                  <c:v>47.9</c:v>
                </c:pt>
                <c:pt idx="474">
                  <c:v>41.1</c:v>
                </c:pt>
                <c:pt idx="475">
                  <c:v>48.4</c:v>
                </c:pt>
                <c:pt idx="476">
                  <c:v>50</c:v>
                </c:pt>
                <c:pt idx="477">
                  <c:v>42.2</c:v>
                </c:pt>
                <c:pt idx="478">
                  <c:v>39.4</c:v>
                </c:pt>
                <c:pt idx="479">
                  <c:v>44</c:v>
                </c:pt>
                <c:pt idx="480">
                  <c:v>79</c:v>
                </c:pt>
                <c:pt idx="481">
                  <c:v>74.6</c:v>
                </c:pt>
                <c:pt idx="482">
                  <c:v>75.2</c:v>
                </c:pt>
                <c:pt idx="483">
                  <c:v>76.4</c:v>
                </c:pt>
                <c:pt idx="484">
                  <c:v>73</c:v>
                </c:pt>
                <c:pt idx="485">
                  <c:v>62.2</c:v>
                </c:pt>
                <c:pt idx="486">
                  <c:v>65.3</c:v>
                </c:pt>
                <c:pt idx="487">
                  <c:v>66.9</c:v>
                </c:pt>
                <c:pt idx="488">
                  <c:v>81.8</c:v>
                </c:pt>
                <c:pt idx="489">
                  <c:v>66.7</c:v>
                </c:pt>
                <c:pt idx="490">
                  <c:v>70.6</c:v>
                </c:pt>
                <c:pt idx="491">
                  <c:v>76</c:v>
                </c:pt>
                <c:pt idx="492">
                  <c:v>90.9</c:v>
                </c:pt>
                <c:pt idx="493">
                  <c:v>94.4</c:v>
                </c:pt>
                <c:pt idx="494">
                  <c:v>73.7</c:v>
                </c:pt>
                <c:pt idx="495">
                  <c:v>87.1</c:v>
                </c:pt>
                <c:pt idx="496">
                  <c:v>86.4</c:v>
                </c:pt>
                <c:pt idx="497">
                  <c:v>79.9</c:v>
                </c:pt>
                <c:pt idx="498">
                  <c:v>74.3</c:v>
                </c:pt>
                <c:pt idx="499">
                  <c:v>80.2</c:v>
                </c:pt>
                <c:pt idx="500">
                  <c:v>80.2</c:v>
                </c:pt>
                <c:pt idx="501">
                  <c:v>76.6</c:v>
                </c:pt>
                <c:pt idx="502">
                  <c:v>75</c:v>
                </c:pt>
                <c:pt idx="503">
                  <c:v>77.3</c:v>
                </c:pt>
                <c:pt idx="504">
                  <c:v>52.1</c:v>
                </c:pt>
                <c:pt idx="505">
                  <c:v>44.8</c:v>
                </c:pt>
                <c:pt idx="506">
                  <c:v>39.6</c:v>
                </c:pt>
                <c:pt idx="507">
                  <c:v>45.6</c:v>
                </c:pt>
                <c:pt idx="508">
                  <c:v>20.9</c:v>
                </c:pt>
                <c:pt idx="509">
                  <c:v>16.7</c:v>
                </c:pt>
                <c:pt idx="510">
                  <c:v>8.5</c:v>
                </c:pt>
                <c:pt idx="511">
                  <c:v>15.7</c:v>
                </c:pt>
                <c:pt idx="512">
                  <c:v>52</c:v>
                </c:pt>
                <c:pt idx="513">
                  <c:v>44.6</c:v>
                </c:pt>
                <c:pt idx="514">
                  <c:v>39.4</c:v>
                </c:pt>
                <c:pt idx="515">
                  <c:v>45.4</c:v>
                </c:pt>
                <c:pt idx="516">
                  <c:v>21.9</c:v>
                </c:pt>
                <c:pt idx="517">
                  <c:v>18.9</c:v>
                </c:pt>
                <c:pt idx="518">
                  <c:v>12</c:v>
                </c:pt>
                <c:pt idx="519">
                  <c:v>17.8</c:v>
                </c:pt>
                <c:pt idx="520">
                  <c:v>56.2</c:v>
                </c:pt>
                <c:pt idx="521">
                  <c:v>48.1</c:v>
                </c:pt>
                <c:pt idx="522">
                  <c:v>42.5</c:v>
                </c:pt>
                <c:pt idx="523">
                  <c:v>49</c:v>
                </c:pt>
                <c:pt idx="524">
                  <c:v>10.3</c:v>
                </c:pt>
                <c:pt idx="525">
                  <c:v>7.7</c:v>
                </c:pt>
                <c:pt idx="526">
                  <c:v>5.5</c:v>
                </c:pt>
                <c:pt idx="527">
                  <c:v>7.9</c:v>
                </c:pt>
                <c:pt idx="528">
                  <c:v>47.70%</c:v>
                </c:pt>
                <c:pt idx="529">
                  <c:v>46.60%</c:v>
                </c:pt>
                <c:pt idx="530">
                  <c:v>38.30%</c:v>
                </c:pt>
                <c:pt idx="531">
                  <c:v>44.2</c:v>
                </c:pt>
                <c:pt idx="532">
                  <c:v>77</c:v>
                </c:pt>
                <c:pt idx="533">
                  <c:v>74</c:v>
                </c:pt>
                <c:pt idx="534">
                  <c:v>67.4</c:v>
                </c:pt>
                <c:pt idx="535">
                  <c:v>72.9</c:v>
                </c:pt>
                <c:pt idx="536">
                  <c:v>41</c:v>
                </c:pt>
                <c:pt idx="537">
                  <c:v>40.1</c:v>
                </c:pt>
                <c:pt idx="538">
                  <c:v>31.9</c:v>
                </c:pt>
                <c:pt idx="539">
                  <c:v>37.6</c:v>
                </c:pt>
                <c:pt idx="540">
                  <c:v>50</c:v>
                </c:pt>
                <c:pt idx="541">
                  <c:v>49.3</c:v>
                </c:pt>
                <c:pt idx="542">
                  <c:v>38.4</c:v>
                </c:pt>
                <c:pt idx="543">
                  <c:v>45.9</c:v>
                </c:pt>
                <c:pt idx="544">
                  <c:v>45.4</c:v>
                </c:pt>
                <c:pt idx="545">
                  <c:v>43.5</c:v>
                </c:pt>
                <c:pt idx="546">
                  <c:v>38.2</c:v>
                </c:pt>
                <c:pt idx="547">
                  <c:v>42.4</c:v>
                </c:pt>
                <c:pt idx="548">
                  <c:v>57.1</c:v>
                </c:pt>
                <c:pt idx="549">
                  <c:v>46.2</c:v>
                </c:pt>
                <c:pt idx="550">
                  <c:v>49.3</c:v>
                </c:pt>
                <c:pt idx="551">
                  <c:v>50.7</c:v>
                </c:pt>
                <c:pt idx="552">
                  <c:v>81.4</c:v>
                </c:pt>
                <c:pt idx="553">
                  <c:v>79.7</c:v>
                </c:pt>
                <c:pt idx="554">
                  <c:v>74.7</c:v>
                </c:pt>
                <c:pt idx="555">
                  <c:v>78.5</c:v>
                </c:pt>
                <c:pt idx="556">
                  <c:v> </c:v>
                </c:pt>
                <c:pt idx="557">
                  <c:v> </c:v>
                </c:pt>
                <c:pt idx="558">
                  <c:v>29.8</c:v>
                </c:pt>
                <c:pt idx="559">
                  <c:v>30.2</c:v>
                </c:pt>
                <c:pt idx="560">
                  <c:v>22.1</c:v>
                </c:pt>
                <c:pt idx="561">
                  <c:v>27.3</c:v>
                </c:pt>
                <c:pt idx="562">
                  <c:v>87.5</c:v>
                </c:pt>
                <c:pt idx="563">
                  <c:v>68.8</c:v>
                </c:pt>
                <c:pt idx="564">
                  <c:v>60</c:v>
                </c:pt>
                <c:pt idx="565">
                  <c:v>73</c:v>
                </c:pt>
                <c:pt idx="566">
                  <c:v>51.3</c:v>
                </c:pt>
                <c:pt idx="567">
                  <c:v>48.7</c:v>
                </c:pt>
                <c:pt idx="568">
                  <c:v>40.7</c:v>
                </c:pt>
                <c:pt idx="569">
                  <c:v>47</c:v>
                </c:pt>
                <c:pt idx="570">
                  <c:v>71.2</c:v>
                </c:pt>
                <c:pt idx="571">
                  <c:v>73.4</c:v>
                </c:pt>
                <c:pt idx="572">
                  <c:v>65.3</c:v>
                </c:pt>
                <c:pt idx="573">
                  <c:v>70</c:v>
                </c:pt>
                <c:pt idx="574">
                  <c:v>96.8</c:v>
                </c:pt>
                <c:pt idx="575">
                  <c:v>79.4</c:v>
                </c:pt>
                <c:pt idx="576">
                  <c:v>93.5</c:v>
                </c:pt>
                <c:pt idx="577">
                  <c:v>93.2</c:v>
                </c:pt>
                <c:pt idx="578">
                  <c:v>81.6</c:v>
                </c:pt>
                <c:pt idx="579">
                  <c:v>79.7</c:v>
                </c:pt>
                <c:pt idx="580">
                  <c:v>72.8</c:v>
                </c:pt>
                <c:pt idx="581">
                  <c:v>78.1</c:v>
                </c:pt>
                <c:pt idx="582">
                  <c:v>51.5</c:v>
                </c:pt>
                <c:pt idx="583">
                  <c:v>41.5</c:v>
                </c:pt>
                <c:pt idx="584">
                  <c:v>47.1</c:v>
                </c:pt>
                <c:pt idx="585">
                  <c:v>46.3</c:v>
                </c:pt>
                <c:pt idx="586">
                  <c:v>62.2</c:v>
                </c:pt>
                <c:pt idx="587">
                  <c:v>51.4</c:v>
                </c:pt>
                <c:pt idx="588">
                  <c:v>51.4</c:v>
                </c:pt>
                <c:pt idx="589">
                  <c:v>55</c:v>
                </c:pt>
                <c:pt idx="590">
                  <c:v> </c:v>
                </c:pt>
                <c:pt idx="591">
                  <c:v> </c:v>
                </c:pt>
                <c:pt idx="592">
                  <c:v> </c:v>
                </c:pt>
                <c:pt idx="593">
                  <c:v> </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Data'!$A$532,'Metric Data'!$A$383,'Metric Data'!$A$338,'Metric Data'!$A$173,'Metric Data'!$A$5)</c:f>
              <c:strCache>
                <c:ptCount val="5"/>
                <c:pt idx="0">
                  <c:v>2017-2018</c:v>
                </c:pt>
                <c:pt idx="1">
                  <c:v>2018-2019</c:v>
                </c:pt>
                <c:pt idx="2">
                  <c:v>2020-2021</c:v>
                </c:pt>
                <c:pt idx="3">
                  <c:v>2021-2022</c:v>
                </c:pt>
                <c:pt idx="4">
                  <c:v>2022-2023</c:v>
                </c:pt>
              </c:strCache>
            </c:strRef>
          </c:cat>
          <c:val>
            <c:numRef>
              <c:f>'Metric Data'!$K$595:$K$674</c:f>
            </c:numRef>
          </c:val>
          <c:smooth val="0"/>
          <c:extLst>
            <c:ext xmlns:c16="http://schemas.microsoft.com/office/drawing/2014/chart" uri="{C3380CC4-5D6E-409C-BE32-E72D297353CC}">
              <c16:uniqueId val="{00000000-EF3F-4100-8BCE-451297DB4C66}"/>
            </c:ext>
          </c:extLst>
        </c:ser>
        <c:ser>
          <c:idx val="1"/>
          <c:order val="1"/>
          <c:tx>
            <c:strRef>
              <c:f>'Metric Data'!$B$2</c:f>
              <c:strCache>
                <c:ptCount val="1"/>
                <c:pt idx="0">
                  <c:v>PSAT 9</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Data'!$A$532,'Metric Data'!$A$383,'Metric Data'!$A$338,'Metric Data'!$A$173,'Metric Data'!$A$5)</c:f>
              <c:strCache>
                <c:ptCount val="5"/>
                <c:pt idx="0">
                  <c:v>2017-2018</c:v>
                </c:pt>
                <c:pt idx="1">
                  <c:v>2018-2019</c:v>
                </c:pt>
                <c:pt idx="2">
                  <c:v>2020-2021</c:v>
                </c:pt>
                <c:pt idx="3">
                  <c:v>2021-2022</c:v>
                </c:pt>
                <c:pt idx="4">
                  <c:v>2022-2023</c:v>
                </c:pt>
              </c:strCache>
            </c:strRef>
          </c:cat>
          <c:val>
            <c:numRef>
              <c:f>('Metric Data'!$H$529,'Metric Data'!$H$380,'Metric Data'!$L$338,'Metric Data'!$H$170,'Metric Data'!$H$2)</c:f>
              <c:numCache>
                <c:formatCode>General</c:formatCode>
                <c:ptCount val="5"/>
                <c:pt idx="0">
                  <c:v>430</c:v>
                </c:pt>
                <c:pt idx="1">
                  <c:v>438</c:v>
                </c:pt>
                <c:pt idx="3">
                  <c:v>427</c:v>
                </c:pt>
                <c:pt idx="4">
                  <c:v>429</c:v>
                </c:pt>
              </c:numCache>
            </c:numRef>
          </c:val>
          <c:smooth val="0"/>
          <c:extLst>
            <c:ext xmlns:c16="http://schemas.microsoft.com/office/drawing/2014/chart" uri="{C3380CC4-5D6E-409C-BE32-E72D297353CC}">
              <c16:uniqueId val="{00000001-EF3F-4100-8BCE-451297DB4C66}"/>
            </c:ext>
          </c:extLst>
        </c:ser>
        <c:ser>
          <c:idx val="2"/>
          <c:order val="2"/>
          <c:tx>
            <c:strRef>
              <c:f>'Metric Data'!$B$3</c:f>
              <c:strCache>
                <c:ptCount val="1"/>
                <c:pt idx="0">
                  <c:v>PSAT 10</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('Metric Data'!$H$530,'Metric Data'!$H$381,'Metric Data'!$L$338,'Metric Data'!$H$171,'Metric Data'!$H$3)</c:f>
              <c:numCache>
                <c:formatCode>General</c:formatCode>
                <c:ptCount val="5"/>
                <c:pt idx="0">
                  <c:v>460</c:v>
                </c:pt>
                <c:pt idx="1">
                  <c:v>452</c:v>
                </c:pt>
                <c:pt idx="3">
                  <c:v>434</c:v>
                </c:pt>
                <c:pt idx="4">
                  <c:v>445</c:v>
                </c:pt>
              </c:numCache>
            </c:numRef>
          </c:val>
          <c:smooth val="0"/>
          <c:extLst>
            <c:ext xmlns:c16="http://schemas.microsoft.com/office/drawing/2014/chart" uri="{C3380CC4-5D6E-409C-BE32-E72D297353CC}">
              <c16:uniqueId val="{00000002-EF3F-4100-8BCE-451297DB4C66}"/>
            </c:ext>
          </c:extLst>
        </c:ser>
        <c:dLbls>
          <c:dLblPos val="t"/>
          <c:showLegendKey val="0"/>
          <c:showVal val="1"/>
          <c:showCatName val="0"/>
          <c:showSerName val="0"/>
          <c:showPercent val="0"/>
          <c:showBubbleSize val="0"/>
        </c:dLbls>
        <c:smooth val="0"/>
        <c:axId val="1251994911"/>
        <c:axId val="1251996831"/>
      </c:lineChart>
      <c:catAx>
        <c:axId val="1251994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251996831"/>
        <c:crosses val="autoZero"/>
        <c:auto val="1"/>
        <c:lblAlgn val="ctr"/>
        <c:lblOffset val="100"/>
        <c:noMultiLvlLbl val="0"/>
      </c:catAx>
      <c:valAx>
        <c:axId val="125199683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2519949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a:t>Timeseries of </a:t>
            </a:r>
            <a:r>
              <a:rPr lang="es-MX" baseline="0"/>
              <a:t>SAT Scores</a:t>
            </a:r>
            <a:endParaRPr lang="es-MX"/>
          </a:p>
        </c:rich>
      </c:tx>
      <c:layout>
        <c:manualLayout>
          <c:xMode val="edge"/>
          <c:yMode val="edge"/>
          <c:x val="0.35000560677578851"/>
          <c:y val="1.466812924469817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lineChart>
        <c:grouping val="standard"/>
        <c:varyColors val="0"/>
        <c:ser>
          <c:idx val="0"/>
          <c:order val="0"/>
          <c:tx>
            <c:strRef>
              <c:f>'Metric Data'!$K$1:$K$594</c:f>
              <c:strCache>
                <c:ptCount val="594"/>
                <c:pt idx="0">
                  <c:v>% Meeting College Readiness Benchmark</c:v>
                </c:pt>
                <c:pt idx="1">
                  <c:v>42%</c:v>
                </c:pt>
                <c:pt idx="2">
                  <c:v>37.50%</c:v>
                </c:pt>
                <c:pt idx="3">
                  <c:v>31.80%</c:v>
                </c:pt>
                <c:pt idx="4">
                  <c:v>37.10%</c:v>
                </c:pt>
                <c:pt idx="5">
                  <c:v>71</c:v>
                </c:pt>
                <c:pt idx="6">
                  <c:v>66.7</c:v>
                </c:pt>
                <c:pt idx="7">
                  <c:v>61.7</c:v>
                </c:pt>
                <c:pt idx="8">
                  <c:v>66.5</c:v>
                </c:pt>
                <c:pt idx="9">
                  <c:v>33.3</c:v>
                </c:pt>
                <c:pt idx="10">
                  <c:v>28.8</c:v>
                </c:pt>
                <c:pt idx="11">
                  <c:v>22.8</c:v>
                </c:pt>
                <c:pt idx="12">
                  <c:v>28.3</c:v>
                </c:pt>
                <c:pt idx="13">
                  <c:v>43.6</c:v>
                </c:pt>
                <c:pt idx="14">
                  <c:v>38.3</c:v>
                </c:pt>
                <c:pt idx="15">
                  <c:v>31.6</c:v>
                </c:pt>
                <c:pt idx="16">
                  <c:v>37.8</c:v>
                </c:pt>
                <c:pt idx="17">
                  <c:v>40.3</c:v>
                </c:pt>
                <c:pt idx="18">
                  <c:v>36.5</c:v>
                </c:pt>
                <c:pt idx="19">
                  <c:v>31.8</c:v>
                </c:pt>
                <c:pt idx="20">
                  <c:v>36.2</c:v>
                </c:pt>
                <c:pt idx="21">
                  <c:v>72.7</c:v>
                </c:pt>
                <c:pt idx="22">
                  <c:v>78</c:v>
                </c:pt>
                <c:pt idx="23">
                  <c:v>73.5</c:v>
                </c:pt>
                <c:pt idx="24">
                  <c:v>75</c:v>
                </c:pt>
                <c:pt idx="25">
                  <c:v>48.1</c:v>
                </c:pt>
                <c:pt idx="26">
                  <c:v>52.2</c:v>
                </c:pt>
                <c:pt idx="27">
                  <c:v>41.7</c:v>
                </c:pt>
                <c:pt idx="28">
                  <c:v>47.9</c:v>
                </c:pt>
                <c:pt idx="29">
                  <c:v>86.4</c:v>
                </c:pt>
                <c:pt idx="30">
                  <c:v>78.2</c:v>
                </c:pt>
                <c:pt idx="31">
                  <c:v>74.4</c:v>
                </c:pt>
                <c:pt idx="32">
                  <c:v>79.7</c:v>
                </c:pt>
                <c:pt idx="33">
                  <c:v> </c:v>
                </c:pt>
                <c:pt idx="34">
                  <c:v> </c:v>
                </c:pt>
                <c:pt idx="35">
                  <c:v>22.2</c:v>
                </c:pt>
                <c:pt idx="36">
                  <c:v>19.5</c:v>
                </c:pt>
                <c:pt idx="37">
                  <c:v>15.2</c:v>
                </c:pt>
                <c:pt idx="38">
                  <c:v>19.1</c:v>
                </c:pt>
                <c:pt idx="39">
                  <c:v>68.4</c:v>
                </c:pt>
                <c:pt idx="40">
                  <c:v>75.6</c:v>
                </c:pt>
                <c:pt idx="41">
                  <c:v>75.7</c:v>
                </c:pt>
                <c:pt idx="42">
                  <c:v>73.3</c:v>
                </c:pt>
                <c:pt idx="43">
                  <c:v>44.7</c:v>
                </c:pt>
                <c:pt idx="44">
                  <c:v>37.5</c:v>
                </c:pt>
                <c:pt idx="45">
                  <c:v>29.7</c:v>
                </c:pt>
                <c:pt idx="46">
                  <c:v>37.2</c:v>
                </c:pt>
                <c:pt idx="47">
                  <c:v>68.9</c:v>
                </c:pt>
                <c:pt idx="48">
                  <c:v>72.1</c:v>
                </c:pt>
                <c:pt idx="49">
                  <c:v>62.9</c:v>
                </c:pt>
                <c:pt idx="50">
                  <c:v>68</c:v>
                </c:pt>
                <c:pt idx="51">
                  <c:v>75.7</c:v>
                </c:pt>
                <c:pt idx="52">
                  <c:v>78.2</c:v>
                </c:pt>
                <c:pt idx="53">
                  <c:v>83.5</c:v>
                </c:pt>
                <c:pt idx="54">
                  <c:v>79</c:v>
                </c:pt>
                <c:pt idx="55">
                  <c:v>79.4</c:v>
                </c:pt>
                <c:pt idx="56">
                  <c:v>75</c:v>
                </c:pt>
                <c:pt idx="57">
                  <c:v>71.6</c:v>
                </c:pt>
                <c:pt idx="58">
                  <c:v>75.3</c:v>
                </c:pt>
                <c:pt idx="59">
                  <c:v>43.3</c:v>
                </c:pt>
                <c:pt idx="60">
                  <c:v>43.6</c:v>
                </c:pt>
                <c:pt idx="61">
                  <c:v>44.4</c:v>
                </c:pt>
                <c:pt idx="62">
                  <c:v>43.8</c:v>
                </c:pt>
                <c:pt idx="63">
                  <c:v>54.5</c:v>
                </c:pt>
                <c:pt idx="64">
                  <c:v>63.3</c:v>
                </c:pt>
                <c:pt idx="65">
                  <c:v>38.1</c:v>
                </c:pt>
                <c:pt idx="66">
                  <c:v>53.4</c:v>
                </c:pt>
                <c:pt idx="67">
                  <c:v> </c:v>
                </c:pt>
                <c:pt idx="68">
                  <c:v> </c:v>
                </c:pt>
                <c:pt idx="69">
                  <c:v>89.3</c:v>
                </c:pt>
                <c:pt idx="70">
                  <c:v>78.3</c:v>
                </c:pt>
                <c:pt idx="71">
                  <c:v>73.9</c:v>
                </c:pt>
                <c:pt idx="72">
                  <c:v>80.5</c:v>
                </c:pt>
                <c:pt idx="73">
                  <c:v>83.8</c:v>
                </c:pt>
                <c:pt idx="74">
                  <c:v>77.9</c:v>
                </c:pt>
                <c:pt idx="75">
                  <c:v>74.8</c:v>
                </c:pt>
                <c:pt idx="76">
                  <c:v>78.9</c:v>
                </c:pt>
                <c:pt idx="77">
                  <c:v> </c:v>
                </c:pt>
                <c:pt idx="78">
                  <c:v> </c:v>
                </c:pt>
                <c:pt idx="79">
                  <c:v>26.1</c:v>
                </c:pt>
                <c:pt idx="80">
                  <c:v>22.4</c:v>
                </c:pt>
                <c:pt idx="81">
                  <c:v>16.5</c:v>
                </c:pt>
                <c:pt idx="82">
                  <c:v>21.8</c:v>
                </c:pt>
                <c:pt idx="83">
                  <c:v>17.7</c:v>
                </c:pt>
                <c:pt idx="84">
                  <c:v>16.4</c:v>
                </c:pt>
                <c:pt idx="85">
                  <c:v>13.7</c:v>
                </c:pt>
                <c:pt idx="86">
                  <c:v>16</c:v>
                </c:pt>
                <c:pt idx="87">
                  <c:v> </c:v>
                </c:pt>
                <c:pt idx="88">
                  <c:v> </c:v>
                </c:pt>
                <c:pt idx="89">
                  <c:v> </c:v>
                </c:pt>
                <c:pt idx="90">
                  <c:v>52.6</c:v>
                </c:pt>
                <c:pt idx="91">
                  <c:v>65</c:v>
                </c:pt>
                <c:pt idx="92">
                  <c:v>73.9</c:v>
                </c:pt>
                <c:pt idx="93">
                  <c:v>76.5</c:v>
                </c:pt>
                <c:pt idx="94">
                  <c:v>71.7</c:v>
                </c:pt>
                <c:pt idx="95">
                  <c:v>70.6</c:v>
                </c:pt>
                <c:pt idx="96">
                  <c:v>77.3</c:v>
                </c:pt>
                <c:pt idx="97">
                  <c:v>75</c:v>
                </c:pt>
                <c:pt idx="98">
                  <c:v>74.6</c:v>
                </c:pt>
                <c:pt idx="99">
                  <c:v> </c:v>
                </c:pt>
                <c:pt idx="100">
                  <c:v> </c:v>
                </c:pt>
                <c:pt idx="101">
                  <c:v>45.5</c:v>
                </c:pt>
                <c:pt idx="102">
                  <c:v>37.4</c:v>
                </c:pt>
                <c:pt idx="103">
                  <c:v>29</c:v>
                </c:pt>
                <c:pt idx="104">
                  <c:v>37.1</c:v>
                </c:pt>
                <c:pt idx="105">
                  <c:v>43.8</c:v>
                </c:pt>
                <c:pt idx="106">
                  <c:v>37.6</c:v>
                </c:pt>
                <c:pt idx="107">
                  <c:v>30.5</c:v>
                </c:pt>
                <c:pt idx="108">
                  <c:v>37.2</c:v>
                </c:pt>
                <c:pt idx="109">
                  <c:v>50</c:v>
                </c:pt>
                <c:pt idx="110">
                  <c:v> </c:v>
                </c:pt>
                <c:pt idx="111">
                  <c:v> </c:v>
                </c:pt>
                <c:pt idx="112">
                  <c:v>53.6</c:v>
                </c:pt>
                <c:pt idx="113">
                  <c:v>68.5</c:v>
                </c:pt>
                <c:pt idx="114">
                  <c:v>74.8</c:v>
                </c:pt>
                <c:pt idx="115">
                  <c:v>66.2</c:v>
                </c:pt>
                <c:pt idx="116">
                  <c:v>69.8</c:v>
                </c:pt>
                <c:pt idx="117">
                  <c:v>68.8</c:v>
                </c:pt>
                <c:pt idx="118">
                  <c:v>68.6</c:v>
                </c:pt>
                <c:pt idx="119">
                  <c:v>57.1</c:v>
                </c:pt>
                <c:pt idx="120">
                  <c:v>65.2</c:v>
                </c:pt>
                <c:pt idx="121">
                  <c:v> </c:v>
                </c:pt>
                <c:pt idx="122">
                  <c:v> </c:v>
                </c:pt>
                <c:pt idx="123">
                  <c:v> </c:v>
                </c:pt>
                <c:pt idx="124">
                  <c:v> </c:v>
                </c:pt>
                <c:pt idx="125">
                  <c:v>87.8</c:v>
                </c:pt>
                <c:pt idx="126">
                  <c:v>74.2</c:v>
                </c:pt>
                <c:pt idx="127">
                  <c:v>88.1</c:v>
                </c:pt>
                <c:pt idx="128">
                  <c:v>82.7</c:v>
                </c:pt>
                <c:pt idx="129">
                  <c:v>68.6</c:v>
                </c:pt>
                <c:pt idx="130">
                  <c:v>81.7</c:v>
                </c:pt>
                <c:pt idx="131">
                  <c:v>78</c:v>
                </c:pt>
                <c:pt idx="132">
                  <c:v>75.9</c:v>
                </c:pt>
                <c:pt idx="133">
                  <c:v>81.4</c:v>
                </c:pt>
                <c:pt idx="134">
                  <c:v>75</c:v>
                </c:pt>
                <c:pt idx="135">
                  <c:v>72.9</c:v>
                </c:pt>
                <c:pt idx="136">
                  <c:v>76.3</c:v>
                </c:pt>
                <c:pt idx="137">
                  <c:v>77.5</c:v>
                </c:pt>
                <c:pt idx="138">
                  <c:v>74.5</c:v>
                </c:pt>
                <c:pt idx="139">
                  <c:v>70</c:v>
                </c:pt>
                <c:pt idx="140">
                  <c:v>74</c:v>
                </c:pt>
                <c:pt idx="141">
                  <c:v>92.9</c:v>
                </c:pt>
                <c:pt idx="142">
                  <c:v>94.4</c:v>
                </c:pt>
                <c:pt idx="143">
                  <c:v>88.2</c:v>
                </c:pt>
                <c:pt idx="144">
                  <c:v>91.8</c:v>
                </c:pt>
                <c:pt idx="145">
                  <c:v>44.1</c:v>
                </c:pt>
                <c:pt idx="146">
                  <c:v>39.7</c:v>
                </c:pt>
                <c:pt idx="147">
                  <c:v>33.3</c:v>
                </c:pt>
                <c:pt idx="148">
                  <c:v>38.9</c:v>
                </c:pt>
                <c:pt idx="149">
                  <c:v>22.7</c:v>
                </c:pt>
                <c:pt idx="150">
                  <c:v>13.3</c:v>
                </c:pt>
                <c:pt idx="151">
                  <c:v>5.5</c:v>
                </c:pt>
                <c:pt idx="152">
                  <c:v>15.4</c:v>
                </c:pt>
                <c:pt idx="153">
                  <c:v>44</c:v>
                </c:pt>
                <c:pt idx="154">
                  <c:v>39.5</c:v>
                </c:pt>
                <c:pt idx="155">
                  <c:v>33.1</c:v>
                </c:pt>
                <c:pt idx="156">
                  <c:v>38.8</c:v>
                </c:pt>
                <c:pt idx="157">
                  <c:v>23.1</c:v>
                </c:pt>
                <c:pt idx="158">
                  <c:v>13.7</c:v>
                </c:pt>
                <c:pt idx="159">
                  <c:v>6.8</c:v>
                </c:pt>
                <c:pt idx="160">
                  <c:v>16</c:v>
                </c:pt>
                <c:pt idx="161">
                  <c:v>46.1</c:v>
                </c:pt>
                <c:pt idx="162">
                  <c:v>41.4</c:v>
                </c:pt>
                <c:pt idx="163">
                  <c:v>35.2</c:v>
                </c:pt>
                <c:pt idx="164">
                  <c:v>40.9</c:v>
                </c:pt>
                <c:pt idx="165">
                  <c:v>9.9</c:v>
                </c:pt>
                <c:pt idx="166">
                  <c:v>8.1</c:v>
                </c:pt>
                <c:pt idx="167">
                  <c:v>5.6</c:v>
                </c:pt>
                <c:pt idx="168">
                  <c:v>7.8</c:v>
                </c:pt>
                <c:pt idx="169">
                  <c:v>40.40%</c:v>
                </c:pt>
                <c:pt idx="170">
                  <c:v>34.90%</c:v>
                </c:pt>
                <c:pt idx="171">
                  <c:v>31.40%</c:v>
                </c:pt>
                <c:pt idx="172">
                  <c:v>35.60%</c:v>
                </c:pt>
                <c:pt idx="173">
                  <c:v>64.5</c:v>
                </c:pt>
                <c:pt idx="174">
                  <c:v>60</c:v>
                </c:pt>
                <c:pt idx="175">
                  <c:v>56.7</c:v>
                </c:pt>
                <c:pt idx="176">
                  <c:v>60.3</c:v>
                </c:pt>
                <c:pt idx="177">
                  <c:v>32.1</c:v>
                </c:pt>
                <c:pt idx="178">
                  <c:v>26</c:v>
                </c:pt>
                <c:pt idx="179">
                  <c:v>22</c:v>
                </c:pt>
                <c:pt idx="180">
                  <c:v>26.7</c:v>
                </c:pt>
                <c:pt idx="181">
                  <c:v>41.4</c:v>
                </c:pt>
                <c:pt idx="182">
                  <c:v>35.9</c:v>
                </c:pt>
                <c:pt idx="183">
                  <c:v>31.7</c:v>
                </c:pt>
                <c:pt idx="184">
                  <c:v>36.3</c:v>
                </c:pt>
                <c:pt idx="185">
                  <c:v>39.3</c:v>
                </c:pt>
                <c:pt idx="186">
                  <c:v>33.7</c:v>
                </c:pt>
                <c:pt idx="187">
                  <c:v>31</c:v>
                </c:pt>
                <c:pt idx="188">
                  <c:v>34.6</c:v>
                </c:pt>
                <c:pt idx="189">
                  <c:v>82.4</c:v>
                </c:pt>
                <c:pt idx="190">
                  <c:v>69</c:v>
                </c:pt>
                <c:pt idx="191">
                  <c:v>60</c:v>
                </c:pt>
                <c:pt idx="192">
                  <c:v>73.1</c:v>
                </c:pt>
                <c:pt idx="193">
                  <c:v>47.8</c:v>
                </c:pt>
                <c:pt idx="194">
                  <c:v>44.4</c:v>
                </c:pt>
                <c:pt idx="195">
                  <c:v>28.9</c:v>
                </c:pt>
                <c:pt idx="196">
                  <c:v>41.5</c:v>
                </c:pt>
                <c:pt idx="197">
                  <c:v>80.9</c:v>
                </c:pt>
                <c:pt idx="198">
                  <c:v>76</c:v>
                </c:pt>
                <c:pt idx="199">
                  <c:v>75.2</c:v>
                </c:pt>
                <c:pt idx="200">
                  <c:v>77.4</c:v>
                </c:pt>
                <c:pt idx="201">
                  <c:v> </c:v>
                </c:pt>
                <c:pt idx="202">
                  <c:v> </c:v>
                </c:pt>
                <c:pt idx="203">
                  <c:v>21.4</c:v>
                </c:pt>
                <c:pt idx="204">
                  <c:v>18.4</c:v>
                </c:pt>
                <c:pt idx="205">
                  <c:v>14.9</c:v>
                </c:pt>
                <c:pt idx="206">
                  <c:v>18.3</c:v>
                </c:pt>
                <c:pt idx="207">
                  <c:v>72.1</c:v>
                </c:pt>
                <c:pt idx="208">
                  <c:v>73.2</c:v>
                </c:pt>
                <c:pt idx="209">
                  <c:v>67.7</c:v>
                </c:pt>
                <c:pt idx="210">
                  <c:v>70.5</c:v>
                </c:pt>
                <c:pt idx="211">
                  <c:v>41.7</c:v>
                </c:pt>
                <c:pt idx="212">
                  <c:v>33.2</c:v>
                </c:pt>
                <c:pt idx="213">
                  <c:v>28.4</c:v>
                </c:pt>
                <c:pt idx="214">
                  <c:v>34.4</c:v>
                </c:pt>
                <c:pt idx="215">
                  <c:v>72.5</c:v>
                </c:pt>
                <c:pt idx="216">
                  <c:v>63.7</c:v>
                </c:pt>
                <c:pt idx="217">
                  <c:v>62.7</c:v>
                </c:pt>
                <c:pt idx="218">
                  <c:v>66.4</c:v>
                </c:pt>
                <c:pt idx="219">
                  <c:v>86.5</c:v>
                </c:pt>
                <c:pt idx="220">
                  <c:v>84.4</c:v>
                </c:pt>
                <c:pt idx="221">
                  <c:v>45.2</c:v>
                </c:pt>
                <c:pt idx="222">
                  <c:v>81.7</c:v>
                </c:pt>
                <c:pt idx="223">
                  <c:v>77</c:v>
                </c:pt>
                <c:pt idx="224">
                  <c:v>73.2</c:v>
                </c:pt>
                <c:pt idx="225">
                  <c:v>72.6</c:v>
                </c:pt>
                <c:pt idx="226">
                  <c:v>74.2</c:v>
                </c:pt>
                <c:pt idx="227">
                  <c:v>48.6</c:v>
                </c:pt>
                <c:pt idx="228">
                  <c:v>44</c:v>
                </c:pt>
                <c:pt idx="229">
                  <c:v>20.8</c:v>
                </c:pt>
                <c:pt idx="230">
                  <c:v>39.3</c:v>
                </c:pt>
                <c:pt idx="231">
                  <c:v>47.1</c:v>
                </c:pt>
                <c:pt idx="232">
                  <c:v>45</c:v>
                </c:pt>
                <c:pt idx="233">
                  <c:v>38.1</c:v>
                </c:pt>
                <c:pt idx="234">
                  <c:v>44</c:v>
                </c:pt>
                <c:pt idx="235">
                  <c:v> </c:v>
                </c:pt>
                <c:pt idx="236">
                  <c:v> </c:v>
                </c:pt>
                <c:pt idx="237">
                  <c:v>79</c:v>
                </c:pt>
                <c:pt idx="238">
                  <c:v>75.2</c:v>
                </c:pt>
                <c:pt idx="239">
                  <c:v>76.7</c:v>
                </c:pt>
                <c:pt idx="240">
                  <c:v>77</c:v>
                </c:pt>
                <c:pt idx="241">
                  <c:v>82.7</c:v>
                </c:pt>
                <c:pt idx="242">
                  <c:v>76.8</c:v>
                </c:pt>
                <c:pt idx="243">
                  <c:v>73.8</c:v>
                </c:pt>
                <c:pt idx="244">
                  <c:v>77.7</c:v>
                </c:pt>
                <c:pt idx="245">
                  <c:v> </c:v>
                </c:pt>
                <c:pt idx="246">
                  <c:v> </c:v>
                </c:pt>
                <c:pt idx="247">
                  <c:v> </c:v>
                </c:pt>
                <c:pt idx="248">
                  <c:v> </c:v>
                </c:pt>
                <c:pt idx="249">
                  <c:v>24.7</c:v>
                </c:pt>
                <c:pt idx="250">
                  <c:v>20.7</c:v>
                </c:pt>
                <c:pt idx="251">
                  <c:v>16.6</c:v>
                </c:pt>
                <c:pt idx="252">
                  <c:v>20.7</c:v>
                </c:pt>
                <c:pt idx="253">
                  <c:v>17.9</c:v>
                </c:pt>
                <c:pt idx="254">
                  <c:v>15.9</c:v>
                </c:pt>
                <c:pt idx="255">
                  <c:v>13.1</c:v>
                </c:pt>
                <c:pt idx="256">
                  <c:v>15.7</c:v>
                </c:pt>
                <c:pt idx="257">
                  <c:v> </c:v>
                </c:pt>
                <c:pt idx="258">
                  <c:v> </c:v>
                </c:pt>
                <c:pt idx="259">
                  <c:v> </c:v>
                </c:pt>
                <c:pt idx="260">
                  <c:v>50</c:v>
                </c:pt>
                <c:pt idx="261">
                  <c:v>69.6</c:v>
                </c:pt>
                <c:pt idx="262">
                  <c:v>65</c:v>
                </c:pt>
                <c:pt idx="263">
                  <c:v>69.8</c:v>
                </c:pt>
                <c:pt idx="264">
                  <c:v>68.6</c:v>
                </c:pt>
                <c:pt idx="265">
                  <c:v>75</c:v>
                </c:pt>
                <c:pt idx="266">
                  <c:v>81</c:v>
                </c:pt>
                <c:pt idx="267">
                  <c:v>63.6</c:v>
                </c:pt>
                <c:pt idx="268">
                  <c:v>73</c:v>
                </c:pt>
                <c:pt idx="269">
                  <c:v>41.4</c:v>
                </c:pt>
                <c:pt idx="270">
                  <c:v>33.7</c:v>
                </c:pt>
                <c:pt idx="271">
                  <c:v>28.3</c:v>
                </c:pt>
                <c:pt idx="272">
                  <c:v>34.5</c:v>
                </c:pt>
                <c:pt idx="273">
                  <c:v>42</c:v>
                </c:pt>
                <c:pt idx="274">
                  <c:v>32.7</c:v>
                </c:pt>
                <c:pt idx="275">
                  <c:v>28.4</c:v>
                </c:pt>
                <c:pt idx="276">
                  <c:v>34.3</c:v>
                </c:pt>
                <c:pt idx="277">
                  <c:v> </c:v>
                </c:pt>
                <c:pt idx="278">
                  <c:v> </c:v>
                </c:pt>
                <c:pt idx="279">
                  <c:v> </c:v>
                </c:pt>
                <c:pt idx="280">
                  <c:v>45.8</c:v>
                </c:pt>
                <c:pt idx="281">
                  <c:v>74</c:v>
                </c:pt>
                <c:pt idx="282">
                  <c:v>65.7</c:v>
                </c:pt>
                <c:pt idx="283">
                  <c:v>60.2</c:v>
                </c:pt>
                <c:pt idx="284">
                  <c:v>66.8</c:v>
                </c:pt>
                <c:pt idx="285">
                  <c:v>69.5</c:v>
                </c:pt>
                <c:pt idx="286">
                  <c:v>60.8</c:v>
                </c:pt>
                <c:pt idx="287">
                  <c:v>65.3</c:v>
                </c:pt>
                <c:pt idx="288">
                  <c:v>65.2</c:v>
                </c:pt>
                <c:pt idx="289">
                  <c:v> </c:v>
                </c:pt>
                <c:pt idx="290">
                  <c:v> </c:v>
                </c:pt>
                <c:pt idx="291">
                  <c:v> </c:v>
                </c:pt>
                <c:pt idx="292">
                  <c:v> </c:v>
                </c:pt>
                <c:pt idx="293">
                  <c:v>87.3</c:v>
                </c:pt>
                <c:pt idx="294">
                  <c:v>84.1</c:v>
                </c:pt>
                <c:pt idx="295">
                  <c:v>52.9</c:v>
                </c:pt>
                <c:pt idx="296">
                  <c:v>82.4</c:v>
                </c:pt>
                <c:pt idx="297">
                  <c:v>85.7</c:v>
                </c:pt>
                <c:pt idx="298">
                  <c:v>84.8</c:v>
                </c:pt>
                <c:pt idx="299">
                  <c:v>35.7</c:v>
                </c:pt>
                <c:pt idx="300">
                  <c:v>80.9</c:v>
                </c:pt>
                <c:pt idx="301">
                  <c:v>78.1</c:v>
                </c:pt>
                <c:pt idx="302">
                  <c:v>75.8</c:v>
                </c:pt>
                <c:pt idx="303">
                  <c:v>72.7</c:v>
                </c:pt>
                <c:pt idx="304">
                  <c:v>75.4</c:v>
                </c:pt>
                <c:pt idx="305">
                  <c:v>75.8</c:v>
                </c:pt>
                <c:pt idx="306">
                  <c:v>70.1</c:v>
                </c:pt>
                <c:pt idx="307">
                  <c:v>72.3</c:v>
                </c:pt>
                <c:pt idx="308">
                  <c:v>72.7</c:v>
                </c:pt>
                <c:pt idx="309">
                  <c:v>86.7</c:v>
                </c:pt>
                <c:pt idx="310">
                  <c:v>100</c:v>
                </c:pt>
                <c:pt idx="311">
                  <c:v> </c:v>
                </c:pt>
                <c:pt idx="312">
                  <c:v>93.9</c:v>
                </c:pt>
                <c:pt idx="313">
                  <c:v>42.6</c:v>
                </c:pt>
                <c:pt idx="314">
                  <c:v>36.5</c:v>
                </c:pt>
                <c:pt idx="315">
                  <c:v>32.7</c:v>
                </c:pt>
                <c:pt idx="316">
                  <c:v>37.2</c:v>
                </c:pt>
                <c:pt idx="317">
                  <c:v>16.2</c:v>
                </c:pt>
                <c:pt idx="318">
                  <c:v>7.8</c:v>
                </c:pt>
                <c:pt idx="319">
                  <c:v>6.8</c:v>
                </c:pt>
                <c:pt idx="320">
                  <c:v>11.3</c:v>
                </c:pt>
                <c:pt idx="321">
                  <c:v>42.5</c:v>
                </c:pt>
                <c:pt idx="322">
                  <c:v>36.4</c:v>
                </c:pt>
                <c:pt idx="323">
                  <c:v>32.5</c:v>
                </c:pt>
                <c:pt idx="324">
                  <c:v>37.1</c:v>
                </c:pt>
                <c:pt idx="325">
                  <c:v>16.1</c:v>
                </c:pt>
                <c:pt idx="326">
                  <c:v>8.5</c:v>
                </c:pt>
                <c:pt idx="327">
                  <c:v>8.1</c:v>
                </c:pt>
                <c:pt idx="328">
                  <c:v>11.7</c:v>
                </c:pt>
                <c:pt idx="329">
                  <c:v>44.7</c:v>
                </c:pt>
                <c:pt idx="330">
                  <c:v>38.5</c:v>
                </c:pt>
                <c:pt idx="331">
                  <c:v>34.8</c:v>
                </c:pt>
                <c:pt idx="332">
                  <c:v>39.3</c:v>
                </c:pt>
                <c:pt idx="333">
                  <c:v>8.4</c:v>
                </c:pt>
                <c:pt idx="334">
                  <c:v>7.2</c:v>
                </c:pt>
                <c:pt idx="335">
                  <c:v>5.8</c:v>
                </c:pt>
                <c:pt idx="336">
                  <c:v>7.1</c:v>
                </c:pt>
                <c:pt idx="337">
                  <c:v>30.80%</c:v>
                </c:pt>
                <c:pt idx="338">
                  <c:v>54.5</c:v>
                </c:pt>
                <c:pt idx="339">
                  <c:v>23</c:v>
                </c:pt>
                <c:pt idx="340">
                  <c:v>31.4</c:v>
                </c:pt>
                <c:pt idx="341">
                  <c:v>30.2</c:v>
                </c:pt>
                <c:pt idx="342">
                  <c:v> </c:v>
                </c:pt>
                <c:pt idx="343">
                  <c:v>33.9</c:v>
                </c:pt>
                <c:pt idx="344">
                  <c:v>70.4</c:v>
                </c:pt>
                <c:pt idx="345">
                  <c:v> </c:v>
                </c:pt>
                <c:pt idx="346">
                  <c:v>14.7</c:v>
                </c:pt>
                <c:pt idx="347">
                  <c:v>61.8</c:v>
                </c:pt>
                <c:pt idx="348">
                  <c:v>28.4</c:v>
                </c:pt>
                <c:pt idx="349">
                  <c:v>66.8</c:v>
                </c:pt>
                <c:pt idx="350">
                  <c:v>60.8</c:v>
                </c:pt>
                <c:pt idx="351">
                  <c:v>71.6</c:v>
                </c:pt>
                <c:pt idx="352">
                  <c:v>37.1</c:v>
                </c:pt>
                <c:pt idx="353">
                  <c:v>29.2</c:v>
                </c:pt>
                <c:pt idx="354">
                  <c:v> </c:v>
                </c:pt>
                <c:pt idx="355">
                  <c:v> </c:v>
                </c:pt>
                <c:pt idx="356">
                  <c:v>72.7</c:v>
                </c:pt>
                <c:pt idx="357">
                  <c:v>67.9</c:v>
                </c:pt>
                <c:pt idx="358">
                  <c:v>16.5</c:v>
                </c:pt>
                <c:pt idx="359">
                  <c:v>12.7</c:v>
                </c:pt>
                <c:pt idx="360">
                  <c:v> </c:v>
                </c:pt>
                <c:pt idx="361">
                  <c:v>65</c:v>
                </c:pt>
                <c:pt idx="362">
                  <c:v>57.1</c:v>
                </c:pt>
                <c:pt idx="363">
                  <c:v>28.7</c:v>
                </c:pt>
                <c:pt idx="364">
                  <c:v>28.2</c:v>
                </c:pt>
                <c:pt idx="365">
                  <c:v> </c:v>
                </c:pt>
                <c:pt idx="366">
                  <c:v>70.5</c:v>
                </c:pt>
                <c:pt idx="367">
                  <c:v>62.4</c:v>
                </c:pt>
                <c:pt idx="368">
                  <c:v>60.7</c:v>
                </c:pt>
                <c:pt idx="369">
                  <c:v>60.9</c:v>
                </c:pt>
                <c:pt idx="370">
                  <c:v>72.5</c:v>
                </c:pt>
                <c:pt idx="371">
                  <c:v>70.7</c:v>
                </c:pt>
                <c:pt idx="372">
                  <c:v> </c:v>
                </c:pt>
                <c:pt idx="373">
                  <c:v>32.6</c:v>
                </c:pt>
                <c:pt idx="374">
                  <c:v>4.5</c:v>
                </c:pt>
                <c:pt idx="375">
                  <c:v>32.4</c:v>
                </c:pt>
                <c:pt idx="376">
                  <c:v>5.7</c:v>
                </c:pt>
                <c:pt idx="377">
                  <c:v>34.2</c:v>
                </c:pt>
                <c:pt idx="378">
                  <c:v>4.8</c:v>
                </c:pt>
                <c:pt idx="379">
                  <c:v>50.60%</c:v>
                </c:pt>
                <c:pt idx="380">
                  <c:v>43.40%</c:v>
                </c:pt>
                <c:pt idx="381">
                  <c:v>38.20%</c:v>
                </c:pt>
                <c:pt idx="382">
                  <c:v>44.20%</c:v>
                </c:pt>
                <c:pt idx="383">
                  <c:v>74</c:v>
                </c:pt>
                <c:pt idx="384">
                  <c:v>67.5</c:v>
                </c:pt>
                <c:pt idx="385">
                  <c:v>62.3</c:v>
                </c:pt>
                <c:pt idx="386">
                  <c:v>68</c:v>
                </c:pt>
                <c:pt idx="387">
                  <c:v>44</c:v>
                </c:pt>
                <c:pt idx="388">
                  <c:v>36.4</c:v>
                </c:pt>
                <c:pt idx="389">
                  <c:v>31.2</c:v>
                </c:pt>
                <c:pt idx="390">
                  <c:v>37.3</c:v>
                </c:pt>
                <c:pt idx="391">
                  <c:v>53.8</c:v>
                </c:pt>
                <c:pt idx="392">
                  <c:v>45.7</c:v>
                </c:pt>
                <c:pt idx="393">
                  <c:v>39.6</c:v>
                </c:pt>
                <c:pt idx="394">
                  <c:v>46.4</c:v>
                </c:pt>
                <c:pt idx="395">
                  <c:v>47.1</c:v>
                </c:pt>
                <c:pt idx="396">
                  <c:v>40.9</c:v>
                </c:pt>
                <c:pt idx="397">
                  <c:v>36.7</c:v>
                </c:pt>
                <c:pt idx="398">
                  <c:v>41.7</c:v>
                </c:pt>
                <c:pt idx="399">
                  <c:v>59.7</c:v>
                </c:pt>
                <c:pt idx="400">
                  <c:v>54.5</c:v>
                </c:pt>
                <c:pt idx="401">
                  <c:v>41.8</c:v>
                </c:pt>
                <c:pt idx="402">
                  <c:v>51.2</c:v>
                </c:pt>
                <c:pt idx="403">
                  <c:v>86.3</c:v>
                </c:pt>
                <c:pt idx="404">
                  <c:v>78.1</c:v>
                </c:pt>
                <c:pt idx="405">
                  <c:v>76.4</c:v>
                </c:pt>
                <c:pt idx="406">
                  <c:v>80.4</c:v>
                </c:pt>
                <c:pt idx="407">
                  <c:v> </c:v>
                </c:pt>
                <c:pt idx="408">
                  <c:v> </c:v>
                </c:pt>
                <c:pt idx="409">
                  <c:v> </c:v>
                </c:pt>
                <c:pt idx="410">
                  <c:v>33</c:v>
                </c:pt>
                <c:pt idx="411">
                  <c:v>26.7</c:v>
                </c:pt>
                <c:pt idx="412">
                  <c:v>21.2</c:v>
                </c:pt>
                <c:pt idx="413">
                  <c:v>27</c:v>
                </c:pt>
                <c:pt idx="414">
                  <c:v>73.5</c:v>
                </c:pt>
                <c:pt idx="415">
                  <c:v>75.7</c:v>
                </c:pt>
                <c:pt idx="416">
                  <c:v>61.1</c:v>
                </c:pt>
                <c:pt idx="417">
                  <c:v>70.1</c:v>
                </c:pt>
                <c:pt idx="418">
                  <c:v>53.1</c:v>
                </c:pt>
                <c:pt idx="419">
                  <c:v>45.1</c:v>
                </c:pt>
                <c:pt idx="420">
                  <c:v>40.3</c:v>
                </c:pt>
                <c:pt idx="421">
                  <c:v>46.3</c:v>
                </c:pt>
                <c:pt idx="422">
                  <c:v>76.2</c:v>
                </c:pt>
                <c:pt idx="423">
                  <c:v>68.4</c:v>
                </c:pt>
                <c:pt idx="424">
                  <c:v>70.4</c:v>
                </c:pt>
                <c:pt idx="425">
                  <c:v>71.8</c:v>
                </c:pt>
                <c:pt idx="426">
                  <c:v>85.2</c:v>
                </c:pt>
                <c:pt idx="427">
                  <c:v>78.6</c:v>
                </c:pt>
                <c:pt idx="428">
                  <c:v>72.2</c:v>
                </c:pt>
                <c:pt idx="429">
                  <c:v>80.7</c:v>
                </c:pt>
                <c:pt idx="430">
                  <c:v>83.2</c:v>
                </c:pt>
                <c:pt idx="431">
                  <c:v>78.2</c:v>
                </c:pt>
                <c:pt idx="432">
                  <c:v>74.6</c:v>
                </c:pt>
                <c:pt idx="433">
                  <c:v>78.8</c:v>
                </c:pt>
                <c:pt idx="434">
                  <c:v>64.7</c:v>
                </c:pt>
                <c:pt idx="435">
                  <c:v>51.6</c:v>
                </c:pt>
                <c:pt idx="436">
                  <c:v>35.7</c:v>
                </c:pt>
                <c:pt idx="437">
                  <c:v>49.5</c:v>
                </c:pt>
                <c:pt idx="438">
                  <c:v>53.6</c:v>
                </c:pt>
                <c:pt idx="439">
                  <c:v>57.1</c:v>
                </c:pt>
                <c:pt idx="440">
                  <c:v>48.6</c:v>
                </c:pt>
                <c:pt idx="441">
                  <c:v>53</c:v>
                </c:pt>
                <c:pt idx="442">
                  <c:v> </c:v>
                </c:pt>
                <c:pt idx="443">
                  <c:v> </c:v>
                </c:pt>
                <c:pt idx="444">
                  <c:v> </c:v>
                </c:pt>
                <c:pt idx="445">
                  <c:v> </c:v>
                </c:pt>
                <c:pt idx="446">
                  <c:v> </c:v>
                </c:pt>
                <c:pt idx="447">
                  <c:v> </c:v>
                </c:pt>
                <c:pt idx="448">
                  <c:v>88.2</c:v>
                </c:pt>
                <c:pt idx="449">
                  <c:v>79.4</c:v>
                </c:pt>
                <c:pt idx="450">
                  <c:v>80</c:v>
                </c:pt>
                <c:pt idx="451">
                  <c:v>82.7</c:v>
                </c:pt>
                <c:pt idx="452">
                  <c:v>84.2</c:v>
                </c:pt>
                <c:pt idx="453">
                  <c:v>76.6</c:v>
                </c:pt>
                <c:pt idx="454">
                  <c:v>73.2</c:v>
                </c:pt>
                <c:pt idx="455">
                  <c:v>78</c:v>
                </c:pt>
                <c:pt idx="456">
                  <c:v>37.3</c:v>
                </c:pt>
                <c:pt idx="457">
                  <c:v>29.8</c:v>
                </c:pt>
                <c:pt idx="458">
                  <c:v>24.2</c:v>
                </c:pt>
                <c:pt idx="459">
                  <c:v>30.4</c:v>
                </c:pt>
                <c:pt idx="460">
                  <c:v>28.3</c:v>
                </c:pt>
                <c:pt idx="461">
                  <c:v>23</c:v>
                </c:pt>
                <c:pt idx="462">
                  <c:v>17.9</c:v>
                </c:pt>
                <c:pt idx="463">
                  <c:v>23.1</c:v>
                </c:pt>
                <c:pt idx="464">
                  <c:v>70</c:v>
                </c:pt>
                <c:pt idx="465">
                  <c:v>78.9</c:v>
                </c:pt>
                <c:pt idx="466">
                  <c:v>58.8</c:v>
                </c:pt>
                <c:pt idx="467">
                  <c:v>69.6</c:v>
                </c:pt>
                <c:pt idx="468">
                  <c:v>78.6</c:v>
                </c:pt>
                <c:pt idx="469">
                  <c:v>72.2</c:v>
                </c:pt>
                <c:pt idx="470">
                  <c:v>63.2</c:v>
                </c:pt>
                <c:pt idx="471">
                  <c:v>70.6</c:v>
                </c:pt>
                <c:pt idx="472">
                  <c:v>56.1</c:v>
                </c:pt>
                <c:pt idx="473">
                  <c:v>47.9</c:v>
                </c:pt>
                <c:pt idx="474">
                  <c:v>41.1</c:v>
                </c:pt>
                <c:pt idx="475">
                  <c:v>48.4</c:v>
                </c:pt>
                <c:pt idx="476">
                  <c:v>50</c:v>
                </c:pt>
                <c:pt idx="477">
                  <c:v>42.2</c:v>
                </c:pt>
                <c:pt idx="478">
                  <c:v>39.4</c:v>
                </c:pt>
                <c:pt idx="479">
                  <c:v>44</c:v>
                </c:pt>
                <c:pt idx="480">
                  <c:v>79</c:v>
                </c:pt>
                <c:pt idx="481">
                  <c:v>74.6</c:v>
                </c:pt>
                <c:pt idx="482">
                  <c:v>75.2</c:v>
                </c:pt>
                <c:pt idx="483">
                  <c:v>76.4</c:v>
                </c:pt>
                <c:pt idx="484">
                  <c:v>73</c:v>
                </c:pt>
                <c:pt idx="485">
                  <c:v>62.2</c:v>
                </c:pt>
                <c:pt idx="486">
                  <c:v>65.3</c:v>
                </c:pt>
                <c:pt idx="487">
                  <c:v>66.9</c:v>
                </c:pt>
                <c:pt idx="488">
                  <c:v>81.8</c:v>
                </c:pt>
                <c:pt idx="489">
                  <c:v>66.7</c:v>
                </c:pt>
                <c:pt idx="490">
                  <c:v>70.6</c:v>
                </c:pt>
                <c:pt idx="491">
                  <c:v>76</c:v>
                </c:pt>
                <c:pt idx="492">
                  <c:v>90.9</c:v>
                </c:pt>
                <c:pt idx="493">
                  <c:v>94.4</c:v>
                </c:pt>
                <c:pt idx="494">
                  <c:v>73.7</c:v>
                </c:pt>
                <c:pt idx="495">
                  <c:v>87.1</c:v>
                </c:pt>
                <c:pt idx="496">
                  <c:v>86.4</c:v>
                </c:pt>
                <c:pt idx="497">
                  <c:v>79.9</c:v>
                </c:pt>
                <c:pt idx="498">
                  <c:v>74.3</c:v>
                </c:pt>
                <c:pt idx="499">
                  <c:v>80.2</c:v>
                </c:pt>
                <c:pt idx="500">
                  <c:v>80.2</c:v>
                </c:pt>
                <c:pt idx="501">
                  <c:v>76.6</c:v>
                </c:pt>
                <c:pt idx="502">
                  <c:v>75</c:v>
                </c:pt>
                <c:pt idx="503">
                  <c:v>77.3</c:v>
                </c:pt>
                <c:pt idx="504">
                  <c:v>52.1</c:v>
                </c:pt>
                <c:pt idx="505">
                  <c:v>44.8</c:v>
                </c:pt>
                <c:pt idx="506">
                  <c:v>39.6</c:v>
                </c:pt>
                <c:pt idx="507">
                  <c:v>45.6</c:v>
                </c:pt>
                <c:pt idx="508">
                  <c:v>20.9</c:v>
                </c:pt>
                <c:pt idx="509">
                  <c:v>16.7</c:v>
                </c:pt>
                <c:pt idx="510">
                  <c:v>8.5</c:v>
                </c:pt>
                <c:pt idx="511">
                  <c:v>15.7</c:v>
                </c:pt>
                <c:pt idx="512">
                  <c:v>52</c:v>
                </c:pt>
                <c:pt idx="513">
                  <c:v>44.6</c:v>
                </c:pt>
                <c:pt idx="514">
                  <c:v>39.4</c:v>
                </c:pt>
                <c:pt idx="515">
                  <c:v>45.4</c:v>
                </c:pt>
                <c:pt idx="516">
                  <c:v>21.9</c:v>
                </c:pt>
                <c:pt idx="517">
                  <c:v>18.9</c:v>
                </c:pt>
                <c:pt idx="518">
                  <c:v>12</c:v>
                </c:pt>
                <c:pt idx="519">
                  <c:v>17.8</c:v>
                </c:pt>
                <c:pt idx="520">
                  <c:v>56.2</c:v>
                </c:pt>
                <c:pt idx="521">
                  <c:v>48.1</c:v>
                </c:pt>
                <c:pt idx="522">
                  <c:v>42.5</c:v>
                </c:pt>
                <c:pt idx="523">
                  <c:v>49</c:v>
                </c:pt>
                <c:pt idx="524">
                  <c:v>10.3</c:v>
                </c:pt>
                <c:pt idx="525">
                  <c:v>7.7</c:v>
                </c:pt>
                <c:pt idx="526">
                  <c:v>5.5</c:v>
                </c:pt>
                <c:pt idx="527">
                  <c:v>7.9</c:v>
                </c:pt>
                <c:pt idx="528">
                  <c:v>47.70%</c:v>
                </c:pt>
                <c:pt idx="529">
                  <c:v>46.60%</c:v>
                </c:pt>
                <c:pt idx="530">
                  <c:v>38.30%</c:v>
                </c:pt>
                <c:pt idx="531">
                  <c:v>44.2</c:v>
                </c:pt>
                <c:pt idx="532">
                  <c:v>77</c:v>
                </c:pt>
                <c:pt idx="533">
                  <c:v>74</c:v>
                </c:pt>
                <c:pt idx="534">
                  <c:v>67.4</c:v>
                </c:pt>
                <c:pt idx="535">
                  <c:v>72.9</c:v>
                </c:pt>
                <c:pt idx="536">
                  <c:v>41</c:v>
                </c:pt>
                <c:pt idx="537">
                  <c:v>40.1</c:v>
                </c:pt>
                <c:pt idx="538">
                  <c:v>31.9</c:v>
                </c:pt>
                <c:pt idx="539">
                  <c:v>37.6</c:v>
                </c:pt>
                <c:pt idx="540">
                  <c:v>50</c:v>
                </c:pt>
                <c:pt idx="541">
                  <c:v>49.3</c:v>
                </c:pt>
                <c:pt idx="542">
                  <c:v>38.4</c:v>
                </c:pt>
                <c:pt idx="543">
                  <c:v>45.9</c:v>
                </c:pt>
                <c:pt idx="544">
                  <c:v>45.4</c:v>
                </c:pt>
                <c:pt idx="545">
                  <c:v>43.5</c:v>
                </c:pt>
                <c:pt idx="546">
                  <c:v>38.2</c:v>
                </c:pt>
                <c:pt idx="547">
                  <c:v>42.4</c:v>
                </c:pt>
                <c:pt idx="548">
                  <c:v>57.1</c:v>
                </c:pt>
                <c:pt idx="549">
                  <c:v>46.2</c:v>
                </c:pt>
                <c:pt idx="550">
                  <c:v>49.3</c:v>
                </c:pt>
                <c:pt idx="551">
                  <c:v>50.7</c:v>
                </c:pt>
                <c:pt idx="552">
                  <c:v>81.4</c:v>
                </c:pt>
                <c:pt idx="553">
                  <c:v>79.7</c:v>
                </c:pt>
                <c:pt idx="554">
                  <c:v>74.7</c:v>
                </c:pt>
                <c:pt idx="555">
                  <c:v>78.5</c:v>
                </c:pt>
                <c:pt idx="556">
                  <c:v> </c:v>
                </c:pt>
                <c:pt idx="557">
                  <c:v> </c:v>
                </c:pt>
                <c:pt idx="558">
                  <c:v>29.8</c:v>
                </c:pt>
                <c:pt idx="559">
                  <c:v>30.2</c:v>
                </c:pt>
                <c:pt idx="560">
                  <c:v>22.1</c:v>
                </c:pt>
                <c:pt idx="561">
                  <c:v>27.3</c:v>
                </c:pt>
                <c:pt idx="562">
                  <c:v>87.5</c:v>
                </c:pt>
                <c:pt idx="563">
                  <c:v>68.8</c:v>
                </c:pt>
                <c:pt idx="564">
                  <c:v>60</c:v>
                </c:pt>
                <c:pt idx="565">
                  <c:v>73</c:v>
                </c:pt>
                <c:pt idx="566">
                  <c:v>51.3</c:v>
                </c:pt>
                <c:pt idx="567">
                  <c:v>48.7</c:v>
                </c:pt>
                <c:pt idx="568">
                  <c:v>40.7</c:v>
                </c:pt>
                <c:pt idx="569">
                  <c:v>47</c:v>
                </c:pt>
                <c:pt idx="570">
                  <c:v>71.2</c:v>
                </c:pt>
                <c:pt idx="571">
                  <c:v>73.4</c:v>
                </c:pt>
                <c:pt idx="572">
                  <c:v>65.3</c:v>
                </c:pt>
                <c:pt idx="573">
                  <c:v>70</c:v>
                </c:pt>
                <c:pt idx="574">
                  <c:v>96.8</c:v>
                </c:pt>
                <c:pt idx="575">
                  <c:v>79.4</c:v>
                </c:pt>
                <c:pt idx="576">
                  <c:v>93.5</c:v>
                </c:pt>
                <c:pt idx="577">
                  <c:v>93.2</c:v>
                </c:pt>
                <c:pt idx="578">
                  <c:v>81.6</c:v>
                </c:pt>
                <c:pt idx="579">
                  <c:v>79.7</c:v>
                </c:pt>
                <c:pt idx="580">
                  <c:v>72.8</c:v>
                </c:pt>
                <c:pt idx="581">
                  <c:v>78.1</c:v>
                </c:pt>
                <c:pt idx="582">
                  <c:v>51.5</c:v>
                </c:pt>
                <c:pt idx="583">
                  <c:v>41.5</c:v>
                </c:pt>
                <c:pt idx="584">
                  <c:v>47.1</c:v>
                </c:pt>
                <c:pt idx="585">
                  <c:v>46.3</c:v>
                </c:pt>
                <c:pt idx="586">
                  <c:v>62.2</c:v>
                </c:pt>
                <c:pt idx="587">
                  <c:v>51.4</c:v>
                </c:pt>
                <c:pt idx="588">
                  <c:v>51.4</c:v>
                </c:pt>
                <c:pt idx="589">
                  <c:v>55</c:v>
                </c:pt>
                <c:pt idx="590">
                  <c:v> </c:v>
                </c:pt>
                <c:pt idx="591">
                  <c:v> </c:v>
                </c:pt>
                <c:pt idx="592">
                  <c:v> </c:v>
                </c:pt>
                <c:pt idx="593">
                  <c:v> </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Data'!$A$532,'Metric Data'!$A$383,'Metric Data'!$A$338,'Metric Data'!$A$173,'Metric Data'!$A$5)</c:f>
              <c:strCache>
                <c:ptCount val="5"/>
                <c:pt idx="0">
                  <c:v>2017-2018</c:v>
                </c:pt>
                <c:pt idx="1">
                  <c:v>2018-2019</c:v>
                </c:pt>
                <c:pt idx="2">
                  <c:v>2020-2021</c:v>
                </c:pt>
                <c:pt idx="3">
                  <c:v>2021-2022</c:v>
                </c:pt>
                <c:pt idx="4">
                  <c:v>2022-2023</c:v>
                </c:pt>
              </c:strCache>
            </c:strRef>
          </c:cat>
          <c:val>
            <c:numRef>
              <c:f>'Metric Data'!$K$595:$K$674</c:f>
            </c:numRef>
          </c:val>
          <c:smooth val="0"/>
          <c:extLst>
            <c:ext xmlns:c16="http://schemas.microsoft.com/office/drawing/2014/chart" uri="{C3380CC4-5D6E-409C-BE32-E72D297353CC}">
              <c16:uniqueId val="{00000000-EA9F-4290-BC0F-A6F853748797}"/>
            </c:ext>
          </c:extLst>
        </c:ser>
        <c:ser>
          <c:idx val="3"/>
          <c:order val="1"/>
          <c:tx>
            <c:v>SAT</c:v>
          </c:tx>
          <c:spPr>
            <a:ln w="28575" cap="rnd">
              <a:solidFill>
                <a:srgbClr val="00B05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Data'!$A$532,'Metric Data'!$A$383,'Metric Data'!$A$338,'Metric Data'!$A$173,'Metric Data'!$A$5)</c:f>
              <c:strCache>
                <c:ptCount val="5"/>
                <c:pt idx="0">
                  <c:v>2017-2018</c:v>
                </c:pt>
                <c:pt idx="1">
                  <c:v>2018-2019</c:v>
                </c:pt>
                <c:pt idx="2">
                  <c:v>2020-2021</c:v>
                </c:pt>
                <c:pt idx="3">
                  <c:v>2021-2022</c:v>
                </c:pt>
                <c:pt idx="4">
                  <c:v>2022-2023</c:v>
                </c:pt>
              </c:strCache>
            </c:strRef>
          </c:cat>
          <c:val>
            <c:numRef>
              <c:f>('Metric Data'!$H$531,'Metric Data'!$H$382,'Metric Data'!$H$338,'Metric Data'!$H$172,'Metric Data'!$H$4)</c:f>
              <c:numCache>
                <c:formatCode>General</c:formatCode>
                <c:ptCount val="5"/>
                <c:pt idx="0">
                  <c:v>486</c:v>
                </c:pt>
                <c:pt idx="1">
                  <c:v>481</c:v>
                </c:pt>
                <c:pt idx="2">
                  <c:v>476</c:v>
                </c:pt>
                <c:pt idx="3">
                  <c:v>477</c:v>
                </c:pt>
                <c:pt idx="4">
                  <c:v>475</c:v>
                </c:pt>
              </c:numCache>
            </c:numRef>
          </c:val>
          <c:smooth val="0"/>
          <c:extLst>
            <c:ext xmlns:c16="http://schemas.microsoft.com/office/drawing/2014/chart" uri="{C3380CC4-5D6E-409C-BE32-E72D297353CC}">
              <c16:uniqueId val="{00000001-EA9F-4290-BC0F-A6F853748797}"/>
            </c:ext>
          </c:extLst>
        </c:ser>
        <c:dLbls>
          <c:dLblPos val="t"/>
          <c:showLegendKey val="0"/>
          <c:showVal val="1"/>
          <c:showCatName val="0"/>
          <c:showSerName val="0"/>
          <c:showPercent val="0"/>
          <c:showBubbleSize val="0"/>
        </c:dLbls>
        <c:smooth val="0"/>
        <c:axId val="1251994911"/>
        <c:axId val="1251996831"/>
      </c:lineChart>
      <c:catAx>
        <c:axId val="1251994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251996831"/>
        <c:crosses val="autoZero"/>
        <c:auto val="1"/>
        <c:lblAlgn val="ctr"/>
        <c:lblOffset val="100"/>
        <c:noMultiLvlLbl val="0"/>
      </c:catAx>
      <c:valAx>
        <c:axId val="125199683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2519949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a:t>Timeseries of </a:t>
            </a:r>
            <a:r>
              <a:rPr lang="es-MX" baseline="0"/>
              <a:t>SAT Math Scores</a:t>
            </a:r>
            <a:endParaRPr lang="es-MX"/>
          </a:p>
        </c:rich>
      </c:tx>
      <c:layout>
        <c:manualLayout>
          <c:xMode val="edge"/>
          <c:yMode val="edge"/>
          <c:x val="0.35000560677578851"/>
          <c:y val="1.466812924469817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lineChart>
        <c:grouping val="standard"/>
        <c:varyColors val="0"/>
        <c:ser>
          <c:idx val="0"/>
          <c:order val="0"/>
          <c:tx>
            <c:strRef>
              <c:f>'Metric Data'!$K$1:$K$594</c:f>
              <c:strCache>
                <c:ptCount val="594"/>
                <c:pt idx="0">
                  <c:v>% Meeting College Readiness Benchmark</c:v>
                </c:pt>
                <c:pt idx="1">
                  <c:v>42%</c:v>
                </c:pt>
                <c:pt idx="2">
                  <c:v>37.50%</c:v>
                </c:pt>
                <c:pt idx="3">
                  <c:v>31.80%</c:v>
                </c:pt>
                <c:pt idx="4">
                  <c:v>37.10%</c:v>
                </c:pt>
                <c:pt idx="5">
                  <c:v>71</c:v>
                </c:pt>
                <c:pt idx="6">
                  <c:v>66.7</c:v>
                </c:pt>
                <c:pt idx="7">
                  <c:v>61.7</c:v>
                </c:pt>
                <c:pt idx="8">
                  <c:v>66.5</c:v>
                </c:pt>
                <c:pt idx="9">
                  <c:v>33.3</c:v>
                </c:pt>
                <c:pt idx="10">
                  <c:v>28.8</c:v>
                </c:pt>
                <c:pt idx="11">
                  <c:v>22.8</c:v>
                </c:pt>
                <c:pt idx="12">
                  <c:v>28.3</c:v>
                </c:pt>
                <c:pt idx="13">
                  <c:v>43.6</c:v>
                </c:pt>
                <c:pt idx="14">
                  <c:v>38.3</c:v>
                </c:pt>
                <c:pt idx="15">
                  <c:v>31.6</c:v>
                </c:pt>
                <c:pt idx="16">
                  <c:v>37.8</c:v>
                </c:pt>
                <c:pt idx="17">
                  <c:v>40.3</c:v>
                </c:pt>
                <c:pt idx="18">
                  <c:v>36.5</c:v>
                </c:pt>
                <c:pt idx="19">
                  <c:v>31.8</c:v>
                </c:pt>
                <c:pt idx="20">
                  <c:v>36.2</c:v>
                </c:pt>
                <c:pt idx="21">
                  <c:v>72.7</c:v>
                </c:pt>
                <c:pt idx="22">
                  <c:v>78</c:v>
                </c:pt>
                <c:pt idx="23">
                  <c:v>73.5</c:v>
                </c:pt>
                <c:pt idx="24">
                  <c:v>75</c:v>
                </c:pt>
                <c:pt idx="25">
                  <c:v>48.1</c:v>
                </c:pt>
                <c:pt idx="26">
                  <c:v>52.2</c:v>
                </c:pt>
                <c:pt idx="27">
                  <c:v>41.7</c:v>
                </c:pt>
                <c:pt idx="28">
                  <c:v>47.9</c:v>
                </c:pt>
                <c:pt idx="29">
                  <c:v>86.4</c:v>
                </c:pt>
                <c:pt idx="30">
                  <c:v>78.2</c:v>
                </c:pt>
                <c:pt idx="31">
                  <c:v>74.4</c:v>
                </c:pt>
                <c:pt idx="32">
                  <c:v>79.7</c:v>
                </c:pt>
                <c:pt idx="33">
                  <c:v> </c:v>
                </c:pt>
                <c:pt idx="34">
                  <c:v> </c:v>
                </c:pt>
                <c:pt idx="35">
                  <c:v>22.2</c:v>
                </c:pt>
                <c:pt idx="36">
                  <c:v>19.5</c:v>
                </c:pt>
                <c:pt idx="37">
                  <c:v>15.2</c:v>
                </c:pt>
                <c:pt idx="38">
                  <c:v>19.1</c:v>
                </c:pt>
                <c:pt idx="39">
                  <c:v>68.4</c:v>
                </c:pt>
                <c:pt idx="40">
                  <c:v>75.6</c:v>
                </c:pt>
                <c:pt idx="41">
                  <c:v>75.7</c:v>
                </c:pt>
                <c:pt idx="42">
                  <c:v>73.3</c:v>
                </c:pt>
                <c:pt idx="43">
                  <c:v>44.7</c:v>
                </c:pt>
                <c:pt idx="44">
                  <c:v>37.5</c:v>
                </c:pt>
                <c:pt idx="45">
                  <c:v>29.7</c:v>
                </c:pt>
                <c:pt idx="46">
                  <c:v>37.2</c:v>
                </c:pt>
                <c:pt idx="47">
                  <c:v>68.9</c:v>
                </c:pt>
                <c:pt idx="48">
                  <c:v>72.1</c:v>
                </c:pt>
                <c:pt idx="49">
                  <c:v>62.9</c:v>
                </c:pt>
                <c:pt idx="50">
                  <c:v>68</c:v>
                </c:pt>
                <c:pt idx="51">
                  <c:v>75.7</c:v>
                </c:pt>
                <c:pt idx="52">
                  <c:v>78.2</c:v>
                </c:pt>
                <c:pt idx="53">
                  <c:v>83.5</c:v>
                </c:pt>
                <c:pt idx="54">
                  <c:v>79</c:v>
                </c:pt>
                <c:pt idx="55">
                  <c:v>79.4</c:v>
                </c:pt>
                <c:pt idx="56">
                  <c:v>75</c:v>
                </c:pt>
                <c:pt idx="57">
                  <c:v>71.6</c:v>
                </c:pt>
                <c:pt idx="58">
                  <c:v>75.3</c:v>
                </c:pt>
                <c:pt idx="59">
                  <c:v>43.3</c:v>
                </c:pt>
                <c:pt idx="60">
                  <c:v>43.6</c:v>
                </c:pt>
                <c:pt idx="61">
                  <c:v>44.4</c:v>
                </c:pt>
                <c:pt idx="62">
                  <c:v>43.8</c:v>
                </c:pt>
                <c:pt idx="63">
                  <c:v>54.5</c:v>
                </c:pt>
                <c:pt idx="64">
                  <c:v>63.3</c:v>
                </c:pt>
                <c:pt idx="65">
                  <c:v>38.1</c:v>
                </c:pt>
                <c:pt idx="66">
                  <c:v>53.4</c:v>
                </c:pt>
                <c:pt idx="67">
                  <c:v> </c:v>
                </c:pt>
                <c:pt idx="68">
                  <c:v> </c:v>
                </c:pt>
                <c:pt idx="69">
                  <c:v>89.3</c:v>
                </c:pt>
                <c:pt idx="70">
                  <c:v>78.3</c:v>
                </c:pt>
                <c:pt idx="71">
                  <c:v>73.9</c:v>
                </c:pt>
                <c:pt idx="72">
                  <c:v>80.5</c:v>
                </c:pt>
                <c:pt idx="73">
                  <c:v>83.8</c:v>
                </c:pt>
                <c:pt idx="74">
                  <c:v>77.9</c:v>
                </c:pt>
                <c:pt idx="75">
                  <c:v>74.8</c:v>
                </c:pt>
                <c:pt idx="76">
                  <c:v>78.9</c:v>
                </c:pt>
                <c:pt idx="77">
                  <c:v> </c:v>
                </c:pt>
                <c:pt idx="78">
                  <c:v> </c:v>
                </c:pt>
                <c:pt idx="79">
                  <c:v>26.1</c:v>
                </c:pt>
                <c:pt idx="80">
                  <c:v>22.4</c:v>
                </c:pt>
                <c:pt idx="81">
                  <c:v>16.5</c:v>
                </c:pt>
                <c:pt idx="82">
                  <c:v>21.8</c:v>
                </c:pt>
                <c:pt idx="83">
                  <c:v>17.7</c:v>
                </c:pt>
                <c:pt idx="84">
                  <c:v>16.4</c:v>
                </c:pt>
                <c:pt idx="85">
                  <c:v>13.7</c:v>
                </c:pt>
                <c:pt idx="86">
                  <c:v>16</c:v>
                </c:pt>
                <c:pt idx="87">
                  <c:v> </c:v>
                </c:pt>
                <c:pt idx="88">
                  <c:v> </c:v>
                </c:pt>
                <c:pt idx="89">
                  <c:v> </c:v>
                </c:pt>
                <c:pt idx="90">
                  <c:v>52.6</c:v>
                </c:pt>
                <c:pt idx="91">
                  <c:v>65</c:v>
                </c:pt>
                <c:pt idx="92">
                  <c:v>73.9</c:v>
                </c:pt>
                <c:pt idx="93">
                  <c:v>76.5</c:v>
                </c:pt>
                <c:pt idx="94">
                  <c:v>71.7</c:v>
                </c:pt>
                <c:pt idx="95">
                  <c:v>70.6</c:v>
                </c:pt>
                <c:pt idx="96">
                  <c:v>77.3</c:v>
                </c:pt>
                <c:pt idx="97">
                  <c:v>75</c:v>
                </c:pt>
                <c:pt idx="98">
                  <c:v>74.6</c:v>
                </c:pt>
                <c:pt idx="99">
                  <c:v> </c:v>
                </c:pt>
                <c:pt idx="100">
                  <c:v> </c:v>
                </c:pt>
                <c:pt idx="101">
                  <c:v>45.5</c:v>
                </c:pt>
                <c:pt idx="102">
                  <c:v>37.4</c:v>
                </c:pt>
                <c:pt idx="103">
                  <c:v>29</c:v>
                </c:pt>
                <c:pt idx="104">
                  <c:v>37.1</c:v>
                </c:pt>
                <c:pt idx="105">
                  <c:v>43.8</c:v>
                </c:pt>
                <c:pt idx="106">
                  <c:v>37.6</c:v>
                </c:pt>
                <c:pt idx="107">
                  <c:v>30.5</c:v>
                </c:pt>
                <c:pt idx="108">
                  <c:v>37.2</c:v>
                </c:pt>
                <c:pt idx="109">
                  <c:v>50</c:v>
                </c:pt>
                <c:pt idx="110">
                  <c:v> </c:v>
                </c:pt>
                <c:pt idx="111">
                  <c:v> </c:v>
                </c:pt>
                <c:pt idx="112">
                  <c:v>53.6</c:v>
                </c:pt>
                <c:pt idx="113">
                  <c:v>68.5</c:v>
                </c:pt>
                <c:pt idx="114">
                  <c:v>74.8</c:v>
                </c:pt>
                <c:pt idx="115">
                  <c:v>66.2</c:v>
                </c:pt>
                <c:pt idx="116">
                  <c:v>69.8</c:v>
                </c:pt>
                <c:pt idx="117">
                  <c:v>68.8</c:v>
                </c:pt>
                <c:pt idx="118">
                  <c:v>68.6</c:v>
                </c:pt>
                <c:pt idx="119">
                  <c:v>57.1</c:v>
                </c:pt>
                <c:pt idx="120">
                  <c:v>65.2</c:v>
                </c:pt>
                <c:pt idx="121">
                  <c:v> </c:v>
                </c:pt>
                <c:pt idx="122">
                  <c:v> </c:v>
                </c:pt>
                <c:pt idx="123">
                  <c:v> </c:v>
                </c:pt>
                <c:pt idx="124">
                  <c:v> </c:v>
                </c:pt>
                <c:pt idx="125">
                  <c:v>87.8</c:v>
                </c:pt>
                <c:pt idx="126">
                  <c:v>74.2</c:v>
                </c:pt>
                <c:pt idx="127">
                  <c:v>88.1</c:v>
                </c:pt>
                <c:pt idx="128">
                  <c:v>82.7</c:v>
                </c:pt>
                <c:pt idx="129">
                  <c:v>68.6</c:v>
                </c:pt>
                <c:pt idx="130">
                  <c:v>81.7</c:v>
                </c:pt>
                <c:pt idx="131">
                  <c:v>78</c:v>
                </c:pt>
                <c:pt idx="132">
                  <c:v>75.9</c:v>
                </c:pt>
                <c:pt idx="133">
                  <c:v>81.4</c:v>
                </c:pt>
                <c:pt idx="134">
                  <c:v>75</c:v>
                </c:pt>
                <c:pt idx="135">
                  <c:v>72.9</c:v>
                </c:pt>
                <c:pt idx="136">
                  <c:v>76.3</c:v>
                </c:pt>
                <c:pt idx="137">
                  <c:v>77.5</c:v>
                </c:pt>
                <c:pt idx="138">
                  <c:v>74.5</c:v>
                </c:pt>
                <c:pt idx="139">
                  <c:v>70</c:v>
                </c:pt>
                <c:pt idx="140">
                  <c:v>74</c:v>
                </c:pt>
                <c:pt idx="141">
                  <c:v>92.9</c:v>
                </c:pt>
                <c:pt idx="142">
                  <c:v>94.4</c:v>
                </c:pt>
                <c:pt idx="143">
                  <c:v>88.2</c:v>
                </c:pt>
                <c:pt idx="144">
                  <c:v>91.8</c:v>
                </c:pt>
                <c:pt idx="145">
                  <c:v>44.1</c:v>
                </c:pt>
                <c:pt idx="146">
                  <c:v>39.7</c:v>
                </c:pt>
                <c:pt idx="147">
                  <c:v>33.3</c:v>
                </c:pt>
                <c:pt idx="148">
                  <c:v>38.9</c:v>
                </c:pt>
                <c:pt idx="149">
                  <c:v>22.7</c:v>
                </c:pt>
                <c:pt idx="150">
                  <c:v>13.3</c:v>
                </c:pt>
                <c:pt idx="151">
                  <c:v>5.5</c:v>
                </c:pt>
                <c:pt idx="152">
                  <c:v>15.4</c:v>
                </c:pt>
                <c:pt idx="153">
                  <c:v>44</c:v>
                </c:pt>
                <c:pt idx="154">
                  <c:v>39.5</c:v>
                </c:pt>
                <c:pt idx="155">
                  <c:v>33.1</c:v>
                </c:pt>
                <c:pt idx="156">
                  <c:v>38.8</c:v>
                </c:pt>
                <c:pt idx="157">
                  <c:v>23.1</c:v>
                </c:pt>
                <c:pt idx="158">
                  <c:v>13.7</c:v>
                </c:pt>
                <c:pt idx="159">
                  <c:v>6.8</c:v>
                </c:pt>
                <c:pt idx="160">
                  <c:v>16</c:v>
                </c:pt>
                <c:pt idx="161">
                  <c:v>46.1</c:v>
                </c:pt>
                <c:pt idx="162">
                  <c:v>41.4</c:v>
                </c:pt>
                <c:pt idx="163">
                  <c:v>35.2</c:v>
                </c:pt>
                <c:pt idx="164">
                  <c:v>40.9</c:v>
                </c:pt>
                <c:pt idx="165">
                  <c:v>9.9</c:v>
                </c:pt>
                <c:pt idx="166">
                  <c:v>8.1</c:v>
                </c:pt>
                <c:pt idx="167">
                  <c:v>5.6</c:v>
                </c:pt>
                <c:pt idx="168">
                  <c:v>7.8</c:v>
                </c:pt>
                <c:pt idx="169">
                  <c:v>40.40%</c:v>
                </c:pt>
                <c:pt idx="170">
                  <c:v>34.90%</c:v>
                </c:pt>
                <c:pt idx="171">
                  <c:v>31.40%</c:v>
                </c:pt>
                <c:pt idx="172">
                  <c:v>35.60%</c:v>
                </c:pt>
                <c:pt idx="173">
                  <c:v>64.5</c:v>
                </c:pt>
                <c:pt idx="174">
                  <c:v>60</c:v>
                </c:pt>
                <c:pt idx="175">
                  <c:v>56.7</c:v>
                </c:pt>
                <c:pt idx="176">
                  <c:v>60.3</c:v>
                </c:pt>
                <c:pt idx="177">
                  <c:v>32.1</c:v>
                </c:pt>
                <c:pt idx="178">
                  <c:v>26</c:v>
                </c:pt>
                <c:pt idx="179">
                  <c:v>22</c:v>
                </c:pt>
                <c:pt idx="180">
                  <c:v>26.7</c:v>
                </c:pt>
                <c:pt idx="181">
                  <c:v>41.4</c:v>
                </c:pt>
                <c:pt idx="182">
                  <c:v>35.9</c:v>
                </c:pt>
                <c:pt idx="183">
                  <c:v>31.7</c:v>
                </c:pt>
                <c:pt idx="184">
                  <c:v>36.3</c:v>
                </c:pt>
                <c:pt idx="185">
                  <c:v>39.3</c:v>
                </c:pt>
                <c:pt idx="186">
                  <c:v>33.7</c:v>
                </c:pt>
                <c:pt idx="187">
                  <c:v>31</c:v>
                </c:pt>
                <c:pt idx="188">
                  <c:v>34.6</c:v>
                </c:pt>
                <c:pt idx="189">
                  <c:v>82.4</c:v>
                </c:pt>
                <c:pt idx="190">
                  <c:v>69</c:v>
                </c:pt>
                <c:pt idx="191">
                  <c:v>60</c:v>
                </c:pt>
                <c:pt idx="192">
                  <c:v>73.1</c:v>
                </c:pt>
                <c:pt idx="193">
                  <c:v>47.8</c:v>
                </c:pt>
                <c:pt idx="194">
                  <c:v>44.4</c:v>
                </c:pt>
                <c:pt idx="195">
                  <c:v>28.9</c:v>
                </c:pt>
                <c:pt idx="196">
                  <c:v>41.5</c:v>
                </c:pt>
                <c:pt idx="197">
                  <c:v>80.9</c:v>
                </c:pt>
                <c:pt idx="198">
                  <c:v>76</c:v>
                </c:pt>
                <c:pt idx="199">
                  <c:v>75.2</c:v>
                </c:pt>
                <c:pt idx="200">
                  <c:v>77.4</c:v>
                </c:pt>
                <c:pt idx="201">
                  <c:v> </c:v>
                </c:pt>
                <c:pt idx="202">
                  <c:v> </c:v>
                </c:pt>
                <c:pt idx="203">
                  <c:v>21.4</c:v>
                </c:pt>
                <c:pt idx="204">
                  <c:v>18.4</c:v>
                </c:pt>
                <c:pt idx="205">
                  <c:v>14.9</c:v>
                </c:pt>
                <c:pt idx="206">
                  <c:v>18.3</c:v>
                </c:pt>
                <c:pt idx="207">
                  <c:v>72.1</c:v>
                </c:pt>
                <c:pt idx="208">
                  <c:v>73.2</c:v>
                </c:pt>
                <c:pt idx="209">
                  <c:v>67.7</c:v>
                </c:pt>
                <c:pt idx="210">
                  <c:v>70.5</c:v>
                </c:pt>
                <c:pt idx="211">
                  <c:v>41.7</c:v>
                </c:pt>
                <c:pt idx="212">
                  <c:v>33.2</c:v>
                </c:pt>
                <c:pt idx="213">
                  <c:v>28.4</c:v>
                </c:pt>
                <c:pt idx="214">
                  <c:v>34.4</c:v>
                </c:pt>
                <c:pt idx="215">
                  <c:v>72.5</c:v>
                </c:pt>
                <c:pt idx="216">
                  <c:v>63.7</c:v>
                </c:pt>
                <c:pt idx="217">
                  <c:v>62.7</c:v>
                </c:pt>
                <c:pt idx="218">
                  <c:v>66.4</c:v>
                </c:pt>
                <c:pt idx="219">
                  <c:v>86.5</c:v>
                </c:pt>
                <c:pt idx="220">
                  <c:v>84.4</c:v>
                </c:pt>
                <c:pt idx="221">
                  <c:v>45.2</c:v>
                </c:pt>
                <c:pt idx="222">
                  <c:v>81.7</c:v>
                </c:pt>
                <c:pt idx="223">
                  <c:v>77</c:v>
                </c:pt>
                <c:pt idx="224">
                  <c:v>73.2</c:v>
                </c:pt>
                <c:pt idx="225">
                  <c:v>72.6</c:v>
                </c:pt>
                <c:pt idx="226">
                  <c:v>74.2</c:v>
                </c:pt>
                <c:pt idx="227">
                  <c:v>48.6</c:v>
                </c:pt>
                <c:pt idx="228">
                  <c:v>44</c:v>
                </c:pt>
                <c:pt idx="229">
                  <c:v>20.8</c:v>
                </c:pt>
                <c:pt idx="230">
                  <c:v>39.3</c:v>
                </c:pt>
                <c:pt idx="231">
                  <c:v>47.1</c:v>
                </c:pt>
                <c:pt idx="232">
                  <c:v>45</c:v>
                </c:pt>
                <c:pt idx="233">
                  <c:v>38.1</c:v>
                </c:pt>
                <c:pt idx="234">
                  <c:v>44</c:v>
                </c:pt>
                <c:pt idx="235">
                  <c:v> </c:v>
                </c:pt>
                <c:pt idx="236">
                  <c:v> </c:v>
                </c:pt>
                <c:pt idx="237">
                  <c:v>79</c:v>
                </c:pt>
                <c:pt idx="238">
                  <c:v>75.2</c:v>
                </c:pt>
                <c:pt idx="239">
                  <c:v>76.7</c:v>
                </c:pt>
                <c:pt idx="240">
                  <c:v>77</c:v>
                </c:pt>
                <c:pt idx="241">
                  <c:v>82.7</c:v>
                </c:pt>
                <c:pt idx="242">
                  <c:v>76.8</c:v>
                </c:pt>
                <c:pt idx="243">
                  <c:v>73.8</c:v>
                </c:pt>
                <c:pt idx="244">
                  <c:v>77.7</c:v>
                </c:pt>
                <c:pt idx="245">
                  <c:v> </c:v>
                </c:pt>
                <c:pt idx="246">
                  <c:v> </c:v>
                </c:pt>
                <c:pt idx="247">
                  <c:v> </c:v>
                </c:pt>
                <c:pt idx="248">
                  <c:v> </c:v>
                </c:pt>
                <c:pt idx="249">
                  <c:v>24.7</c:v>
                </c:pt>
                <c:pt idx="250">
                  <c:v>20.7</c:v>
                </c:pt>
                <c:pt idx="251">
                  <c:v>16.6</c:v>
                </c:pt>
                <c:pt idx="252">
                  <c:v>20.7</c:v>
                </c:pt>
                <c:pt idx="253">
                  <c:v>17.9</c:v>
                </c:pt>
                <c:pt idx="254">
                  <c:v>15.9</c:v>
                </c:pt>
                <c:pt idx="255">
                  <c:v>13.1</c:v>
                </c:pt>
                <c:pt idx="256">
                  <c:v>15.7</c:v>
                </c:pt>
                <c:pt idx="257">
                  <c:v> </c:v>
                </c:pt>
                <c:pt idx="258">
                  <c:v> </c:v>
                </c:pt>
                <c:pt idx="259">
                  <c:v> </c:v>
                </c:pt>
                <c:pt idx="260">
                  <c:v>50</c:v>
                </c:pt>
                <c:pt idx="261">
                  <c:v>69.6</c:v>
                </c:pt>
                <c:pt idx="262">
                  <c:v>65</c:v>
                </c:pt>
                <c:pt idx="263">
                  <c:v>69.8</c:v>
                </c:pt>
                <c:pt idx="264">
                  <c:v>68.6</c:v>
                </c:pt>
                <c:pt idx="265">
                  <c:v>75</c:v>
                </c:pt>
                <c:pt idx="266">
                  <c:v>81</c:v>
                </c:pt>
                <c:pt idx="267">
                  <c:v>63.6</c:v>
                </c:pt>
                <c:pt idx="268">
                  <c:v>73</c:v>
                </c:pt>
                <c:pt idx="269">
                  <c:v>41.4</c:v>
                </c:pt>
                <c:pt idx="270">
                  <c:v>33.7</c:v>
                </c:pt>
                <c:pt idx="271">
                  <c:v>28.3</c:v>
                </c:pt>
                <c:pt idx="272">
                  <c:v>34.5</c:v>
                </c:pt>
                <c:pt idx="273">
                  <c:v>42</c:v>
                </c:pt>
                <c:pt idx="274">
                  <c:v>32.7</c:v>
                </c:pt>
                <c:pt idx="275">
                  <c:v>28.4</c:v>
                </c:pt>
                <c:pt idx="276">
                  <c:v>34.3</c:v>
                </c:pt>
                <c:pt idx="277">
                  <c:v> </c:v>
                </c:pt>
                <c:pt idx="278">
                  <c:v> </c:v>
                </c:pt>
                <c:pt idx="279">
                  <c:v> </c:v>
                </c:pt>
                <c:pt idx="280">
                  <c:v>45.8</c:v>
                </c:pt>
                <c:pt idx="281">
                  <c:v>74</c:v>
                </c:pt>
                <c:pt idx="282">
                  <c:v>65.7</c:v>
                </c:pt>
                <c:pt idx="283">
                  <c:v>60.2</c:v>
                </c:pt>
                <c:pt idx="284">
                  <c:v>66.8</c:v>
                </c:pt>
                <c:pt idx="285">
                  <c:v>69.5</c:v>
                </c:pt>
                <c:pt idx="286">
                  <c:v>60.8</c:v>
                </c:pt>
                <c:pt idx="287">
                  <c:v>65.3</c:v>
                </c:pt>
                <c:pt idx="288">
                  <c:v>65.2</c:v>
                </c:pt>
                <c:pt idx="289">
                  <c:v> </c:v>
                </c:pt>
                <c:pt idx="290">
                  <c:v> </c:v>
                </c:pt>
                <c:pt idx="291">
                  <c:v> </c:v>
                </c:pt>
                <c:pt idx="292">
                  <c:v> </c:v>
                </c:pt>
                <c:pt idx="293">
                  <c:v>87.3</c:v>
                </c:pt>
                <c:pt idx="294">
                  <c:v>84.1</c:v>
                </c:pt>
                <c:pt idx="295">
                  <c:v>52.9</c:v>
                </c:pt>
                <c:pt idx="296">
                  <c:v>82.4</c:v>
                </c:pt>
                <c:pt idx="297">
                  <c:v>85.7</c:v>
                </c:pt>
                <c:pt idx="298">
                  <c:v>84.8</c:v>
                </c:pt>
                <c:pt idx="299">
                  <c:v>35.7</c:v>
                </c:pt>
                <c:pt idx="300">
                  <c:v>80.9</c:v>
                </c:pt>
                <c:pt idx="301">
                  <c:v>78.1</c:v>
                </c:pt>
                <c:pt idx="302">
                  <c:v>75.8</c:v>
                </c:pt>
                <c:pt idx="303">
                  <c:v>72.7</c:v>
                </c:pt>
                <c:pt idx="304">
                  <c:v>75.4</c:v>
                </c:pt>
                <c:pt idx="305">
                  <c:v>75.8</c:v>
                </c:pt>
                <c:pt idx="306">
                  <c:v>70.1</c:v>
                </c:pt>
                <c:pt idx="307">
                  <c:v>72.3</c:v>
                </c:pt>
                <c:pt idx="308">
                  <c:v>72.7</c:v>
                </c:pt>
                <c:pt idx="309">
                  <c:v>86.7</c:v>
                </c:pt>
                <c:pt idx="310">
                  <c:v>100</c:v>
                </c:pt>
                <c:pt idx="311">
                  <c:v> </c:v>
                </c:pt>
                <c:pt idx="312">
                  <c:v>93.9</c:v>
                </c:pt>
                <c:pt idx="313">
                  <c:v>42.6</c:v>
                </c:pt>
                <c:pt idx="314">
                  <c:v>36.5</c:v>
                </c:pt>
                <c:pt idx="315">
                  <c:v>32.7</c:v>
                </c:pt>
                <c:pt idx="316">
                  <c:v>37.2</c:v>
                </c:pt>
                <c:pt idx="317">
                  <c:v>16.2</c:v>
                </c:pt>
                <c:pt idx="318">
                  <c:v>7.8</c:v>
                </c:pt>
                <c:pt idx="319">
                  <c:v>6.8</c:v>
                </c:pt>
                <c:pt idx="320">
                  <c:v>11.3</c:v>
                </c:pt>
                <c:pt idx="321">
                  <c:v>42.5</c:v>
                </c:pt>
                <c:pt idx="322">
                  <c:v>36.4</c:v>
                </c:pt>
                <c:pt idx="323">
                  <c:v>32.5</c:v>
                </c:pt>
                <c:pt idx="324">
                  <c:v>37.1</c:v>
                </c:pt>
                <c:pt idx="325">
                  <c:v>16.1</c:v>
                </c:pt>
                <c:pt idx="326">
                  <c:v>8.5</c:v>
                </c:pt>
                <c:pt idx="327">
                  <c:v>8.1</c:v>
                </c:pt>
                <c:pt idx="328">
                  <c:v>11.7</c:v>
                </c:pt>
                <c:pt idx="329">
                  <c:v>44.7</c:v>
                </c:pt>
                <c:pt idx="330">
                  <c:v>38.5</c:v>
                </c:pt>
                <c:pt idx="331">
                  <c:v>34.8</c:v>
                </c:pt>
                <c:pt idx="332">
                  <c:v>39.3</c:v>
                </c:pt>
                <c:pt idx="333">
                  <c:v>8.4</c:v>
                </c:pt>
                <c:pt idx="334">
                  <c:v>7.2</c:v>
                </c:pt>
                <c:pt idx="335">
                  <c:v>5.8</c:v>
                </c:pt>
                <c:pt idx="336">
                  <c:v>7.1</c:v>
                </c:pt>
                <c:pt idx="337">
                  <c:v>30.80%</c:v>
                </c:pt>
                <c:pt idx="338">
                  <c:v>54.5</c:v>
                </c:pt>
                <c:pt idx="339">
                  <c:v>23</c:v>
                </c:pt>
                <c:pt idx="340">
                  <c:v>31.4</c:v>
                </c:pt>
                <c:pt idx="341">
                  <c:v>30.2</c:v>
                </c:pt>
                <c:pt idx="342">
                  <c:v> </c:v>
                </c:pt>
                <c:pt idx="343">
                  <c:v>33.9</c:v>
                </c:pt>
                <c:pt idx="344">
                  <c:v>70.4</c:v>
                </c:pt>
                <c:pt idx="345">
                  <c:v> </c:v>
                </c:pt>
                <c:pt idx="346">
                  <c:v>14.7</c:v>
                </c:pt>
                <c:pt idx="347">
                  <c:v>61.8</c:v>
                </c:pt>
                <c:pt idx="348">
                  <c:v>28.4</c:v>
                </c:pt>
                <c:pt idx="349">
                  <c:v>66.8</c:v>
                </c:pt>
                <c:pt idx="350">
                  <c:v>60.8</c:v>
                </c:pt>
                <c:pt idx="351">
                  <c:v>71.6</c:v>
                </c:pt>
                <c:pt idx="352">
                  <c:v>37.1</c:v>
                </c:pt>
                <c:pt idx="353">
                  <c:v>29.2</c:v>
                </c:pt>
                <c:pt idx="354">
                  <c:v> </c:v>
                </c:pt>
                <c:pt idx="355">
                  <c:v> </c:v>
                </c:pt>
                <c:pt idx="356">
                  <c:v>72.7</c:v>
                </c:pt>
                <c:pt idx="357">
                  <c:v>67.9</c:v>
                </c:pt>
                <c:pt idx="358">
                  <c:v>16.5</c:v>
                </c:pt>
                <c:pt idx="359">
                  <c:v>12.7</c:v>
                </c:pt>
                <c:pt idx="360">
                  <c:v> </c:v>
                </c:pt>
                <c:pt idx="361">
                  <c:v>65</c:v>
                </c:pt>
                <c:pt idx="362">
                  <c:v>57.1</c:v>
                </c:pt>
                <c:pt idx="363">
                  <c:v>28.7</c:v>
                </c:pt>
                <c:pt idx="364">
                  <c:v>28.2</c:v>
                </c:pt>
                <c:pt idx="365">
                  <c:v> </c:v>
                </c:pt>
                <c:pt idx="366">
                  <c:v>70.5</c:v>
                </c:pt>
                <c:pt idx="367">
                  <c:v>62.4</c:v>
                </c:pt>
                <c:pt idx="368">
                  <c:v>60.7</c:v>
                </c:pt>
                <c:pt idx="369">
                  <c:v>60.9</c:v>
                </c:pt>
                <c:pt idx="370">
                  <c:v>72.5</c:v>
                </c:pt>
                <c:pt idx="371">
                  <c:v>70.7</c:v>
                </c:pt>
                <c:pt idx="372">
                  <c:v> </c:v>
                </c:pt>
                <c:pt idx="373">
                  <c:v>32.6</c:v>
                </c:pt>
                <c:pt idx="374">
                  <c:v>4.5</c:v>
                </c:pt>
                <c:pt idx="375">
                  <c:v>32.4</c:v>
                </c:pt>
                <c:pt idx="376">
                  <c:v>5.7</c:v>
                </c:pt>
                <c:pt idx="377">
                  <c:v>34.2</c:v>
                </c:pt>
                <c:pt idx="378">
                  <c:v>4.8</c:v>
                </c:pt>
                <c:pt idx="379">
                  <c:v>50.60%</c:v>
                </c:pt>
                <c:pt idx="380">
                  <c:v>43.40%</c:v>
                </c:pt>
                <c:pt idx="381">
                  <c:v>38.20%</c:v>
                </c:pt>
                <c:pt idx="382">
                  <c:v>44.20%</c:v>
                </c:pt>
                <c:pt idx="383">
                  <c:v>74</c:v>
                </c:pt>
                <c:pt idx="384">
                  <c:v>67.5</c:v>
                </c:pt>
                <c:pt idx="385">
                  <c:v>62.3</c:v>
                </c:pt>
                <c:pt idx="386">
                  <c:v>68</c:v>
                </c:pt>
                <c:pt idx="387">
                  <c:v>44</c:v>
                </c:pt>
                <c:pt idx="388">
                  <c:v>36.4</c:v>
                </c:pt>
                <c:pt idx="389">
                  <c:v>31.2</c:v>
                </c:pt>
                <c:pt idx="390">
                  <c:v>37.3</c:v>
                </c:pt>
                <c:pt idx="391">
                  <c:v>53.8</c:v>
                </c:pt>
                <c:pt idx="392">
                  <c:v>45.7</c:v>
                </c:pt>
                <c:pt idx="393">
                  <c:v>39.6</c:v>
                </c:pt>
                <c:pt idx="394">
                  <c:v>46.4</c:v>
                </c:pt>
                <c:pt idx="395">
                  <c:v>47.1</c:v>
                </c:pt>
                <c:pt idx="396">
                  <c:v>40.9</c:v>
                </c:pt>
                <c:pt idx="397">
                  <c:v>36.7</c:v>
                </c:pt>
                <c:pt idx="398">
                  <c:v>41.7</c:v>
                </c:pt>
                <c:pt idx="399">
                  <c:v>59.7</c:v>
                </c:pt>
                <c:pt idx="400">
                  <c:v>54.5</c:v>
                </c:pt>
                <c:pt idx="401">
                  <c:v>41.8</c:v>
                </c:pt>
                <c:pt idx="402">
                  <c:v>51.2</c:v>
                </c:pt>
                <c:pt idx="403">
                  <c:v>86.3</c:v>
                </c:pt>
                <c:pt idx="404">
                  <c:v>78.1</c:v>
                </c:pt>
                <c:pt idx="405">
                  <c:v>76.4</c:v>
                </c:pt>
                <c:pt idx="406">
                  <c:v>80.4</c:v>
                </c:pt>
                <c:pt idx="407">
                  <c:v> </c:v>
                </c:pt>
                <c:pt idx="408">
                  <c:v> </c:v>
                </c:pt>
                <c:pt idx="409">
                  <c:v> </c:v>
                </c:pt>
                <c:pt idx="410">
                  <c:v>33</c:v>
                </c:pt>
                <c:pt idx="411">
                  <c:v>26.7</c:v>
                </c:pt>
                <c:pt idx="412">
                  <c:v>21.2</c:v>
                </c:pt>
                <c:pt idx="413">
                  <c:v>27</c:v>
                </c:pt>
                <c:pt idx="414">
                  <c:v>73.5</c:v>
                </c:pt>
                <c:pt idx="415">
                  <c:v>75.7</c:v>
                </c:pt>
                <c:pt idx="416">
                  <c:v>61.1</c:v>
                </c:pt>
                <c:pt idx="417">
                  <c:v>70.1</c:v>
                </c:pt>
                <c:pt idx="418">
                  <c:v>53.1</c:v>
                </c:pt>
                <c:pt idx="419">
                  <c:v>45.1</c:v>
                </c:pt>
                <c:pt idx="420">
                  <c:v>40.3</c:v>
                </c:pt>
                <c:pt idx="421">
                  <c:v>46.3</c:v>
                </c:pt>
                <c:pt idx="422">
                  <c:v>76.2</c:v>
                </c:pt>
                <c:pt idx="423">
                  <c:v>68.4</c:v>
                </c:pt>
                <c:pt idx="424">
                  <c:v>70.4</c:v>
                </c:pt>
                <c:pt idx="425">
                  <c:v>71.8</c:v>
                </c:pt>
                <c:pt idx="426">
                  <c:v>85.2</c:v>
                </c:pt>
                <c:pt idx="427">
                  <c:v>78.6</c:v>
                </c:pt>
                <c:pt idx="428">
                  <c:v>72.2</c:v>
                </c:pt>
                <c:pt idx="429">
                  <c:v>80.7</c:v>
                </c:pt>
                <c:pt idx="430">
                  <c:v>83.2</c:v>
                </c:pt>
                <c:pt idx="431">
                  <c:v>78.2</c:v>
                </c:pt>
                <c:pt idx="432">
                  <c:v>74.6</c:v>
                </c:pt>
                <c:pt idx="433">
                  <c:v>78.8</c:v>
                </c:pt>
                <c:pt idx="434">
                  <c:v>64.7</c:v>
                </c:pt>
                <c:pt idx="435">
                  <c:v>51.6</c:v>
                </c:pt>
                <c:pt idx="436">
                  <c:v>35.7</c:v>
                </c:pt>
                <c:pt idx="437">
                  <c:v>49.5</c:v>
                </c:pt>
                <c:pt idx="438">
                  <c:v>53.6</c:v>
                </c:pt>
                <c:pt idx="439">
                  <c:v>57.1</c:v>
                </c:pt>
                <c:pt idx="440">
                  <c:v>48.6</c:v>
                </c:pt>
                <c:pt idx="441">
                  <c:v>53</c:v>
                </c:pt>
                <c:pt idx="442">
                  <c:v> </c:v>
                </c:pt>
                <c:pt idx="443">
                  <c:v> </c:v>
                </c:pt>
                <c:pt idx="444">
                  <c:v> </c:v>
                </c:pt>
                <c:pt idx="445">
                  <c:v> </c:v>
                </c:pt>
                <c:pt idx="446">
                  <c:v> </c:v>
                </c:pt>
                <c:pt idx="447">
                  <c:v> </c:v>
                </c:pt>
                <c:pt idx="448">
                  <c:v>88.2</c:v>
                </c:pt>
                <c:pt idx="449">
                  <c:v>79.4</c:v>
                </c:pt>
                <c:pt idx="450">
                  <c:v>80</c:v>
                </c:pt>
                <c:pt idx="451">
                  <c:v>82.7</c:v>
                </c:pt>
                <c:pt idx="452">
                  <c:v>84.2</c:v>
                </c:pt>
                <c:pt idx="453">
                  <c:v>76.6</c:v>
                </c:pt>
                <c:pt idx="454">
                  <c:v>73.2</c:v>
                </c:pt>
                <c:pt idx="455">
                  <c:v>78</c:v>
                </c:pt>
                <c:pt idx="456">
                  <c:v>37.3</c:v>
                </c:pt>
                <c:pt idx="457">
                  <c:v>29.8</c:v>
                </c:pt>
                <c:pt idx="458">
                  <c:v>24.2</c:v>
                </c:pt>
                <c:pt idx="459">
                  <c:v>30.4</c:v>
                </c:pt>
                <c:pt idx="460">
                  <c:v>28.3</c:v>
                </c:pt>
                <c:pt idx="461">
                  <c:v>23</c:v>
                </c:pt>
                <c:pt idx="462">
                  <c:v>17.9</c:v>
                </c:pt>
                <c:pt idx="463">
                  <c:v>23.1</c:v>
                </c:pt>
                <c:pt idx="464">
                  <c:v>70</c:v>
                </c:pt>
                <c:pt idx="465">
                  <c:v>78.9</c:v>
                </c:pt>
                <c:pt idx="466">
                  <c:v>58.8</c:v>
                </c:pt>
                <c:pt idx="467">
                  <c:v>69.6</c:v>
                </c:pt>
                <c:pt idx="468">
                  <c:v>78.6</c:v>
                </c:pt>
                <c:pt idx="469">
                  <c:v>72.2</c:v>
                </c:pt>
                <c:pt idx="470">
                  <c:v>63.2</c:v>
                </c:pt>
                <c:pt idx="471">
                  <c:v>70.6</c:v>
                </c:pt>
                <c:pt idx="472">
                  <c:v>56.1</c:v>
                </c:pt>
                <c:pt idx="473">
                  <c:v>47.9</c:v>
                </c:pt>
                <c:pt idx="474">
                  <c:v>41.1</c:v>
                </c:pt>
                <c:pt idx="475">
                  <c:v>48.4</c:v>
                </c:pt>
                <c:pt idx="476">
                  <c:v>50</c:v>
                </c:pt>
                <c:pt idx="477">
                  <c:v>42.2</c:v>
                </c:pt>
                <c:pt idx="478">
                  <c:v>39.4</c:v>
                </c:pt>
                <c:pt idx="479">
                  <c:v>44</c:v>
                </c:pt>
                <c:pt idx="480">
                  <c:v>79</c:v>
                </c:pt>
                <c:pt idx="481">
                  <c:v>74.6</c:v>
                </c:pt>
                <c:pt idx="482">
                  <c:v>75.2</c:v>
                </c:pt>
                <c:pt idx="483">
                  <c:v>76.4</c:v>
                </c:pt>
                <c:pt idx="484">
                  <c:v>73</c:v>
                </c:pt>
                <c:pt idx="485">
                  <c:v>62.2</c:v>
                </c:pt>
                <c:pt idx="486">
                  <c:v>65.3</c:v>
                </c:pt>
                <c:pt idx="487">
                  <c:v>66.9</c:v>
                </c:pt>
                <c:pt idx="488">
                  <c:v>81.8</c:v>
                </c:pt>
                <c:pt idx="489">
                  <c:v>66.7</c:v>
                </c:pt>
                <c:pt idx="490">
                  <c:v>70.6</c:v>
                </c:pt>
                <c:pt idx="491">
                  <c:v>76</c:v>
                </c:pt>
                <c:pt idx="492">
                  <c:v>90.9</c:v>
                </c:pt>
                <c:pt idx="493">
                  <c:v>94.4</c:v>
                </c:pt>
                <c:pt idx="494">
                  <c:v>73.7</c:v>
                </c:pt>
                <c:pt idx="495">
                  <c:v>87.1</c:v>
                </c:pt>
                <c:pt idx="496">
                  <c:v>86.4</c:v>
                </c:pt>
                <c:pt idx="497">
                  <c:v>79.9</c:v>
                </c:pt>
                <c:pt idx="498">
                  <c:v>74.3</c:v>
                </c:pt>
                <c:pt idx="499">
                  <c:v>80.2</c:v>
                </c:pt>
                <c:pt idx="500">
                  <c:v>80.2</c:v>
                </c:pt>
                <c:pt idx="501">
                  <c:v>76.6</c:v>
                </c:pt>
                <c:pt idx="502">
                  <c:v>75</c:v>
                </c:pt>
                <c:pt idx="503">
                  <c:v>77.3</c:v>
                </c:pt>
                <c:pt idx="504">
                  <c:v>52.1</c:v>
                </c:pt>
                <c:pt idx="505">
                  <c:v>44.8</c:v>
                </c:pt>
                <c:pt idx="506">
                  <c:v>39.6</c:v>
                </c:pt>
                <c:pt idx="507">
                  <c:v>45.6</c:v>
                </c:pt>
                <c:pt idx="508">
                  <c:v>20.9</c:v>
                </c:pt>
                <c:pt idx="509">
                  <c:v>16.7</c:v>
                </c:pt>
                <c:pt idx="510">
                  <c:v>8.5</c:v>
                </c:pt>
                <c:pt idx="511">
                  <c:v>15.7</c:v>
                </c:pt>
                <c:pt idx="512">
                  <c:v>52</c:v>
                </c:pt>
                <c:pt idx="513">
                  <c:v>44.6</c:v>
                </c:pt>
                <c:pt idx="514">
                  <c:v>39.4</c:v>
                </c:pt>
                <c:pt idx="515">
                  <c:v>45.4</c:v>
                </c:pt>
                <c:pt idx="516">
                  <c:v>21.9</c:v>
                </c:pt>
                <c:pt idx="517">
                  <c:v>18.9</c:v>
                </c:pt>
                <c:pt idx="518">
                  <c:v>12</c:v>
                </c:pt>
                <c:pt idx="519">
                  <c:v>17.8</c:v>
                </c:pt>
                <c:pt idx="520">
                  <c:v>56.2</c:v>
                </c:pt>
                <c:pt idx="521">
                  <c:v>48.1</c:v>
                </c:pt>
                <c:pt idx="522">
                  <c:v>42.5</c:v>
                </c:pt>
                <c:pt idx="523">
                  <c:v>49</c:v>
                </c:pt>
                <c:pt idx="524">
                  <c:v>10.3</c:v>
                </c:pt>
                <c:pt idx="525">
                  <c:v>7.7</c:v>
                </c:pt>
                <c:pt idx="526">
                  <c:v>5.5</c:v>
                </c:pt>
                <c:pt idx="527">
                  <c:v>7.9</c:v>
                </c:pt>
                <c:pt idx="528">
                  <c:v>47.70%</c:v>
                </c:pt>
                <c:pt idx="529">
                  <c:v>46.60%</c:v>
                </c:pt>
                <c:pt idx="530">
                  <c:v>38.30%</c:v>
                </c:pt>
                <c:pt idx="531">
                  <c:v>44.2</c:v>
                </c:pt>
                <c:pt idx="532">
                  <c:v>77</c:v>
                </c:pt>
                <c:pt idx="533">
                  <c:v>74</c:v>
                </c:pt>
                <c:pt idx="534">
                  <c:v>67.4</c:v>
                </c:pt>
                <c:pt idx="535">
                  <c:v>72.9</c:v>
                </c:pt>
                <c:pt idx="536">
                  <c:v>41</c:v>
                </c:pt>
                <c:pt idx="537">
                  <c:v>40.1</c:v>
                </c:pt>
                <c:pt idx="538">
                  <c:v>31.9</c:v>
                </c:pt>
                <c:pt idx="539">
                  <c:v>37.6</c:v>
                </c:pt>
                <c:pt idx="540">
                  <c:v>50</c:v>
                </c:pt>
                <c:pt idx="541">
                  <c:v>49.3</c:v>
                </c:pt>
                <c:pt idx="542">
                  <c:v>38.4</c:v>
                </c:pt>
                <c:pt idx="543">
                  <c:v>45.9</c:v>
                </c:pt>
                <c:pt idx="544">
                  <c:v>45.4</c:v>
                </c:pt>
                <c:pt idx="545">
                  <c:v>43.5</c:v>
                </c:pt>
                <c:pt idx="546">
                  <c:v>38.2</c:v>
                </c:pt>
                <c:pt idx="547">
                  <c:v>42.4</c:v>
                </c:pt>
                <c:pt idx="548">
                  <c:v>57.1</c:v>
                </c:pt>
                <c:pt idx="549">
                  <c:v>46.2</c:v>
                </c:pt>
                <c:pt idx="550">
                  <c:v>49.3</c:v>
                </c:pt>
                <c:pt idx="551">
                  <c:v>50.7</c:v>
                </c:pt>
                <c:pt idx="552">
                  <c:v>81.4</c:v>
                </c:pt>
                <c:pt idx="553">
                  <c:v>79.7</c:v>
                </c:pt>
                <c:pt idx="554">
                  <c:v>74.7</c:v>
                </c:pt>
                <c:pt idx="555">
                  <c:v>78.5</c:v>
                </c:pt>
                <c:pt idx="556">
                  <c:v> </c:v>
                </c:pt>
                <c:pt idx="557">
                  <c:v> </c:v>
                </c:pt>
                <c:pt idx="558">
                  <c:v>29.8</c:v>
                </c:pt>
                <c:pt idx="559">
                  <c:v>30.2</c:v>
                </c:pt>
                <c:pt idx="560">
                  <c:v>22.1</c:v>
                </c:pt>
                <c:pt idx="561">
                  <c:v>27.3</c:v>
                </c:pt>
                <c:pt idx="562">
                  <c:v>87.5</c:v>
                </c:pt>
                <c:pt idx="563">
                  <c:v>68.8</c:v>
                </c:pt>
                <c:pt idx="564">
                  <c:v>60</c:v>
                </c:pt>
                <c:pt idx="565">
                  <c:v>73</c:v>
                </c:pt>
                <c:pt idx="566">
                  <c:v>51.3</c:v>
                </c:pt>
                <c:pt idx="567">
                  <c:v>48.7</c:v>
                </c:pt>
                <c:pt idx="568">
                  <c:v>40.7</c:v>
                </c:pt>
                <c:pt idx="569">
                  <c:v>47</c:v>
                </c:pt>
                <c:pt idx="570">
                  <c:v>71.2</c:v>
                </c:pt>
                <c:pt idx="571">
                  <c:v>73.4</c:v>
                </c:pt>
                <c:pt idx="572">
                  <c:v>65.3</c:v>
                </c:pt>
                <c:pt idx="573">
                  <c:v>70</c:v>
                </c:pt>
                <c:pt idx="574">
                  <c:v>96.8</c:v>
                </c:pt>
                <c:pt idx="575">
                  <c:v>79.4</c:v>
                </c:pt>
                <c:pt idx="576">
                  <c:v>93.5</c:v>
                </c:pt>
                <c:pt idx="577">
                  <c:v>93.2</c:v>
                </c:pt>
                <c:pt idx="578">
                  <c:v>81.6</c:v>
                </c:pt>
                <c:pt idx="579">
                  <c:v>79.7</c:v>
                </c:pt>
                <c:pt idx="580">
                  <c:v>72.8</c:v>
                </c:pt>
                <c:pt idx="581">
                  <c:v>78.1</c:v>
                </c:pt>
                <c:pt idx="582">
                  <c:v>51.5</c:v>
                </c:pt>
                <c:pt idx="583">
                  <c:v>41.5</c:v>
                </c:pt>
                <c:pt idx="584">
                  <c:v>47.1</c:v>
                </c:pt>
                <c:pt idx="585">
                  <c:v>46.3</c:v>
                </c:pt>
                <c:pt idx="586">
                  <c:v>62.2</c:v>
                </c:pt>
                <c:pt idx="587">
                  <c:v>51.4</c:v>
                </c:pt>
                <c:pt idx="588">
                  <c:v>51.4</c:v>
                </c:pt>
                <c:pt idx="589">
                  <c:v>55</c:v>
                </c:pt>
                <c:pt idx="590">
                  <c:v> </c:v>
                </c:pt>
                <c:pt idx="591">
                  <c:v> </c:v>
                </c:pt>
                <c:pt idx="592">
                  <c:v> </c:v>
                </c:pt>
                <c:pt idx="593">
                  <c:v> </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Data'!$A$532,'Metric Data'!$A$383,'Metric Data'!$A$338,'Metric Data'!$A$173,'Metric Data'!$A$5)</c:f>
              <c:strCache>
                <c:ptCount val="5"/>
                <c:pt idx="0">
                  <c:v>2017-2018</c:v>
                </c:pt>
                <c:pt idx="1">
                  <c:v>2018-2019</c:v>
                </c:pt>
                <c:pt idx="2">
                  <c:v>2020-2021</c:v>
                </c:pt>
                <c:pt idx="3">
                  <c:v>2021-2022</c:v>
                </c:pt>
                <c:pt idx="4">
                  <c:v>2022-2023</c:v>
                </c:pt>
              </c:strCache>
            </c:strRef>
          </c:cat>
          <c:val>
            <c:numRef>
              <c:f>'Metric Data'!$K$595:$K$674</c:f>
            </c:numRef>
          </c:val>
          <c:smooth val="0"/>
          <c:extLst>
            <c:ext xmlns:c16="http://schemas.microsoft.com/office/drawing/2014/chart" uri="{C3380CC4-5D6E-409C-BE32-E72D297353CC}">
              <c16:uniqueId val="{00000000-C110-4487-811F-1E807D9CD459}"/>
            </c:ext>
          </c:extLst>
        </c:ser>
        <c:ser>
          <c:idx val="3"/>
          <c:order val="1"/>
          <c:tx>
            <c:v>SAT</c:v>
          </c:tx>
          <c:spPr>
            <a:ln w="28575" cap="rnd">
              <a:solidFill>
                <a:srgbClr val="00B05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Data'!$A$532,'Metric Data'!$A$383,'Metric Data'!$A$338,'Metric Data'!$A$173,'Metric Data'!$A$5)</c:f>
              <c:strCache>
                <c:ptCount val="5"/>
                <c:pt idx="0">
                  <c:v>2017-2018</c:v>
                </c:pt>
                <c:pt idx="1">
                  <c:v>2018-2019</c:v>
                </c:pt>
                <c:pt idx="2">
                  <c:v>2020-2021</c:v>
                </c:pt>
                <c:pt idx="3">
                  <c:v>2021-2022</c:v>
                </c:pt>
                <c:pt idx="4">
                  <c:v>2022-2023</c:v>
                </c:pt>
              </c:strCache>
            </c:strRef>
          </c:cat>
          <c:val>
            <c:numRef>
              <c:f>('Metric Data'!$J$531,'Metric Data'!$J$382,'Metric Data'!$J$338,'Metric Data'!$J$172,'Metric Data'!$J$4)</c:f>
              <c:numCache>
                <c:formatCode>General</c:formatCode>
                <c:ptCount val="5"/>
                <c:pt idx="0">
                  <c:v>483</c:v>
                </c:pt>
                <c:pt idx="1">
                  <c:v>481</c:v>
                </c:pt>
                <c:pt idx="2">
                  <c:v>464</c:v>
                </c:pt>
                <c:pt idx="3">
                  <c:v>462</c:v>
                </c:pt>
                <c:pt idx="4">
                  <c:v>459</c:v>
                </c:pt>
              </c:numCache>
            </c:numRef>
          </c:val>
          <c:smooth val="0"/>
          <c:extLst>
            <c:ext xmlns:c16="http://schemas.microsoft.com/office/drawing/2014/chart" uri="{C3380CC4-5D6E-409C-BE32-E72D297353CC}">
              <c16:uniqueId val="{00000001-C110-4487-811F-1E807D9CD459}"/>
            </c:ext>
          </c:extLst>
        </c:ser>
        <c:dLbls>
          <c:dLblPos val="t"/>
          <c:showLegendKey val="0"/>
          <c:showVal val="1"/>
          <c:showCatName val="0"/>
          <c:showSerName val="0"/>
          <c:showPercent val="0"/>
          <c:showBubbleSize val="0"/>
        </c:dLbls>
        <c:smooth val="0"/>
        <c:axId val="1251994911"/>
        <c:axId val="1251996831"/>
      </c:lineChart>
      <c:catAx>
        <c:axId val="1251994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251996831"/>
        <c:crosses val="autoZero"/>
        <c:auto val="1"/>
        <c:lblAlgn val="ctr"/>
        <c:lblOffset val="100"/>
        <c:noMultiLvlLbl val="0"/>
      </c:catAx>
      <c:valAx>
        <c:axId val="125199683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12519949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A9F394-34D5-410C-9305-B1E40D50760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06C1263-4B09-4D99-88CB-9492B07ADBD0}">
      <dgm:prSet custT="1"/>
      <dgm:spPr/>
      <dgm:t>
        <a:bodyPr/>
        <a:lstStyle/>
        <a:p>
          <a:r>
            <a:rPr lang="en-US" sz="1750"/>
            <a:t>The US has a history of disparities among different demographic groups: inequality in the treatment of racial, religious and ethnic minorities.</a:t>
          </a:r>
        </a:p>
      </dgm:t>
    </dgm:pt>
    <dgm:pt modelId="{59F7DC20-C3BD-4794-99CF-8B3906B2040A}" type="parTrans" cxnId="{342292B4-6AF4-49DA-8847-360DC8D4094A}">
      <dgm:prSet/>
      <dgm:spPr/>
      <dgm:t>
        <a:bodyPr/>
        <a:lstStyle/>
        <a:p>
          <a:endParaRPr lang="en-US" sz="1750"/>
        </a:p>
      </dgm:t>
    </dgm:pt>
    <dgm:pt modelId="{5488B14E-7251-4BF3-B3A7-618589C64B9D}" type="sibTrans" cxnId="{342292B4-6AF4-49DA-8847-360DC8D4094A}">
      <dgm:prSet/>
      <dgm:spPr/>
      <dgm:t>
        <a:bodyPr/>
        <a:lstStyle/>
        <a:p>
          <a:endParaRPr lang="en-US" sz="1750"/>
        </a:p>
      </dgm:t>
    </dgm:pt>
    <dgm:pt modelId="{7FE10C83-D4DD-4DA6-A3CE-7681554566E2}">
      <dgm:prSet custT="1"/>
      <dgm:spPr/>
      <dgm:t>
        <a:bodyPr/>
        <a:lstStyle/>
        <a:p>
          <a:r>
            <a:rPr lang="en-US" sz="1750"/>
            <a:t>The situation has been recognized and there have even been improvements (establishment of citizenship and rights) to ameliorate it.</a:t>
          </a:r>
        </a:p>
      </dgm:t>
    </dgm:pt>
    <dgm:pt modelId="{4839226B-AE74-42EF-96B6-DA8967EE5094}" type="parTrans" cxnId="{4A30FBE8-3CCE-44BE-9439-FBF3978BDA1F}">
      <dgm:prSet/>
      <dgm:spPr/>
      <dgm:t>
        <a:bodyPr/>
        <a:lstStyle/>
        <a:p>
          <a:endParaRPr lang="en-US" sz="1750"/>
        </a:p>
      </dgm:t>
    </dgm:pt>
    <dgm:pt modelId="{0AA06EE2-A068-409A-BDF0-774AEAB48BFD}" type="sibTrans" cxnId="{4A30FBE8-3CCE-44BE-9439-FBF3978BDA1F}">
      <dgm:prSet/>
      <dgm:spPr/>
      <dgm:t>
        <a:bodyPr/>
        <a:lstStyle/>
        <a:p>
          <a:endParaRPr lang="en-US" sz="1750"/>
        </a:p>
      </dgm:t>
    </dgm:pt>
    <dgm:pt modelId="{2E9CBA53-AC51-4754-87B9-169FDCE11AB2}">
      <dgm:prSet custT="1"/>
      <dgm:spPr/>
      <dgm:t>
        <a:bodyPr/>
        <a:lstStyle/>
        <a:p>
          <a:r>
            <a:rPr lang="en-US" sz="1750"/>
            <a:t>Instead of asking if these differences have been addressed</a:t>
          </a:r>
          <a:r>
            <a:rPr lang="es-MX" sz="1750"/>
            <a:t>, it would be better to ask, </a:t>
          </a:r>
          <a:r>
            <a:rPr lang="es-MX" sz="1750" u="sng"/>
            <a:t>could these initial disparities among demographic groups have lingering gaps</a:t>
          </a:r>
          <a:r>
            <a:rPr lang="es-MX" sz="1750"/>
            <a:t>?</a:t>
          </a:r>
          <a:endParaRPr lang="en-US" sz="1750"/>
        </a:p>
      </dgm:t>
    </dgm:pt>
    <dgm:pt modelId="{EEA0F41B-3BE8-4A5A-B66D-C6870B7CA202}" type="parTrans" cxnId="{420F1A39-BD04-4893-82ED-5A57FD3ECF71}">
      <dgm:prSet/>
      <dgm:spPr/>
      <dgm:t>
        <a:bodyPr/>
        <a:lstStyle/>
        <a:p>
          <a:endParaRPr lang="en-US" sz="1750"/>
        </a:p>
      </dgm:t>
    </dgm:pt>
    <dgm:pt modelId="{2BF40D60-B22E-4CA3-B11E-4DA8E89BD11C}" type="sibTrans" cxnId="{420F1A39-BD04-4893-82ED-5A57FD3ECF71}">
      <dgm:prSet/>
      <dgm:spPr/>
      <dgm:t>
        <a:bodyPr/>
        <a:lstStyle/>
        <a:p>
          <a:endParaRPr lang="en-US" sz="1750"/>
        </a:p>
      </dgm:t>
    </dgm:pt>
    <dgm:pt modelId="{64BDCD98-4DDF-4100-B86A-A5345B6C3C88}">
      <dgm:prSet custT="1"/>
      <dgm:spPr/>
      <dgm:t>
        <a:bodyPr/>
        <a:lstStyle/>
        <a:p>
          <a:r>
            <a:rPr lang="es-MX" sz="1750" dirty="0" err="1"/>
            <a:t>Since</a:t>
          </a:r>
          <a:r>
            <a:rPr lang="es-MX" sz="1750" dirty="0"/>
            <a:t> </a:t>
          </a:r>
          <a:r>
            <a:rPr lang="es-MX" sz="1750" dirty="0" err="1"/>
            <a:t>the</a:t>
          </a:r>
          <a:r>
            <a:rPr lang="es-MX" sz="1750" dirty="0"/>
            <a:t> </a:t>
          </a:r>
          <a:r>
            <a:rPr lang="es-MX" sz="1750" dirty="0" err="1"/>
            <a:t>topic</a:t>
          </a:r>
          <a:r>
            <a:rPr lang="es-MX" sz="1750" dirty="0"/>
            <a:t> </a:t>
          </a:r>
          <a:r>
            <a:rPr lang="es-MX" sz="1750" dirty="0" err="1"/>
            <a:t>is</a:t>
          </a:r>
          <a:r>
            <a:rPr lang="es-MX" sz="1750" dirty="0"/>
            <a:t> </a:t>
          </a:r>
          <a:r>
            <a:rPr lang="es-MX" sz="1750" dirty="0" err="1"/>
            <a:t>especially</a:t>
          </a:r>
          <a:r>
            <a:rPr lang="es-MX" sz="1750" dirty="0"/>
            <a:t> </a:t>
          </a:r>
          <a:r>
            <a:rPr lang="es-MX" sz="1750" dirty="0" err="1"/>
            <a:t>relevant</a:t>
          </a:r>
          <a:r>
            <a:rPr lang="es-MX" sz="1750" dirty="0"/>
            <a:t> in </a:t>
          </a:r>
          <a:r>
            <a:rPr lang="es-MX" sz="1750" dirty="0" err="1"/>
            <a:t>the</a:t>
          </a:r>
          <a:r>
            <a:rPr lang="es-MX" sz="1750" dirty="0"/>
            <a:t> </a:t>
          </a:r>
          <a:r>
            <a:rPr lang="es-MX" sz="1750" dirty="0" err="1"/>
            <a:t>realm</a:t>
          </a:r>
          <a:r>
            <a:rPr lang="es-MX" sz="1750" dirty="0"/>
            <a:t> </a:t>
          </a:r>
          <a:r>
            <a:rPr lang="es-MX" sz="1750" dirty="0" err="1"/>
            <a:t>of</a:t>
          </a:r>
          <a:r>
            <a:rPr lang="es-MX" sz="1750" dirty="0"/>
            <a:t> </a:t>
          </a:r>
          <a:r>
            <a:rPr lang="es-MX" sz="1750" dirty="0" err="1"/>
            <a:t>education</a:t>
          </a:r>
          <a:r>
            <a:rPr lang="es-MX" sz="1750" dirty="0"/>
            <a:t>, as </a:t>
          </a:r>
          <a:r>
            <a:rPr lang="es-MX" sz="1750" dirty="0" err="1"/>
            <a:t>it</a:t>
          </a:r>
          <a:r>
            <a:rPr lang="es-MX" sz="1750" dirty="0"/>
            <a:t> has </a:t>
          </a:r>
          <a:r>
            <a:rPr lang="es-MX" sz="1750" dirty="0" err="1"/>
            <a:t>been</a:t>
          </a:r>
          <a:r>
            <a:rPr lang="es-MX" sz="1750" dirty="0"/>
            <a:t> </a:t>
          </a:r>
          <a:r>
            <a:rPr lang="es-MX" sz="1750" dirty="0" err="1"/>
            <a:t>found</a:t>
          </a:r>
          <a:r>
            <a:rPr lang="es-MX" sz="1750" dirty="0"/>
            <a:t> </a:t>
          </a:r>
          <a:r>
            <a:rPr lang="es-MX" sz="1750" dirty="0" err="1"/>
            <a:t>to</a:t>
          </a:r>
          <a:r>
            <a:rPr lang="es-MX" sz="1750" dirty="0"/>
            <a:t> be </a:t>
          </a:r>
          <a:r>
            <a:rPr lang="es-MX" sz="1750" dirty="0" err="1"/>
            <a:t>among</a:t>
          </a:r>
          <a:r>
            <a:rPr lang="es-MX" sz="1750" dirty="0"/>
            <a:t> </a:t>
          </a:r>
          <a:r>
            <a:rPr lang="es-MX" sz="1750" dirty="0" err="1"/>
            <a:t>the</a:t>
          </a:r>
          <a:r>
            <a:rPr lang="es-MX" sz="1750" dirty="0"/>
            <a:t> </a:t>
          </a:r>
          <a:r>
            <a:rPr lang="es-MX" sz="1750" dirty="0" err="1"/>
            <a:t>most</a:t>
          </a:r>
          <a:r>
            <a:rPr lang="es-MX" sz="1750" dirty="0"/>
            <a:t> </a:t>
          </a:r>
          <a:r>
            <a:rPr lang="es-MX" sz="1750" dirty="0" err="1"/>
            <a:t>reliable</a:t>
          </a:r>
          <a:r>
            <a:rPr lang="es-MX" sz="1750" dirty="0"/>
            <a:t> </a:t>
          </a:r>
          <a:r>
            <a:rPr lang="es-MX" sz="1750" dirty="0" err="1"/>
            <a:t>vehicles</a:t>
          </a:r>
          <a:r>
            <a:rPr lang="es-MX" sz="1750" dirty="0"/>
            <a:t> </a:t>
          </a:r>
          <a:r>
            <a:rPr lang="es-MX" sz="1750" dirty="0" err="1"/>
            <a:t>of</a:t>
          </a:r>
          <a:r>
            <a:rPr lang="es-MX" sz="1750" dirty="0"/>
            <a:t> social </a:t>
          </a:r>
          <a:r>
            <a:rPr lang="es-MX" sz="1750" dirty="0" err="1"/>
            <a:t>mobility</a:t>
          </a:r>
          <a:r>
            <a:rPr lang="es-MX" sz="1750" dirty="0"/>
            <a:t> </a:t>
          </a:r>
          <a:r>
            <a:rPr lang="en-US" sz="1750" dirty="0"/>
            <a:t>(Folger &amp; Nam, 1964), perhaps a good way of answering is observing what happened to demographic groups’ educational attainment before and after the COVID-19 pandemic.</a:t>
          </a:r>
        </a:p>
      </dgm:t>
    </dgm:pt>
    <dgm:pt modelId="{C93C1A70-EDAF-4323-A75E-D1D0FF18E830}" type="parTrans" cxnId="{84465481-228F-4214-9C18-75343F45EF78}">
      <dgm:prSet/>
      <dgm:spPr/>
      <dgm:t>
        <a:bodyPr/>
        <a:lstStyle/>
        <a:p>
          <a:endParaRPr lang="en-US" sz="1750"/>
        </a:p>
      </dgm:t>
    </dgm:pt>
    <dgm:pt modelId="{566D6080-083D-454E-B748-F66875C5CF08}" type="sibTrans" cxnId="{84465481-228F-4214-9C18-75343F45EF78}">
      <dgm:prSet/>
      <dgm:spPr/>
      <dgm:t>
        <a:bodyPr/>
        <a:lstStyle/>
        <a:p>
          <a:endParaRPr lang="en-US" sz="1750"/>
        </a:p>
      </dgm:t>
    </dgm:pt>
    <dgm:pt modelId="{BA63EE23-EB84-4580-B323-C3C5754C8305}">
      <dgm:prSet custT="1"/>
      <dgm:spPr/>
      <dgm:t>
        <a:bodyPr/>
        <a:lstStyle/>
        <a:p>
          <a:r>
            <a:rPr lang="en-US" sz="1750" dirty="0"/>
            <a:t>Using timeseries data from the Chicago Public School district, it is possible to evaluate the trends of how different demographic groups fared after the pandemic.</a:t>
          </a:r>
        </a:p>
      </dgm:t>
    </dgm:pt>
    <dgm:pt modelId="{0AD466C8-F331-484A-83C8-66CBF2BFEAAF}" type="parTrans" cxnId="{4E07A1EF-0D09-4CDE-ADA5-4231CB00B650}">
      <dgm:prSet/>
      <dgm:spPr/>
      <dgm:t>
        <a:bodyPr/>
        <a:lstStyle/>
        <a:p>
          <a:endParaRPr lang="en-US" sz="1750"/>
        </a:p>
      </dgm:t>
    </dgm:pt>
    <dgm:pt modelId="{24265DB2-0642-4A6B-B3B2-D2BF7432401D}" type="sibTrans" cxnId="{4E07A1EF-0D09-4CDE-ADA5-4231CB00B650}">
      <dgm:prSet/>
      <dgm:spPr/>
      <dgm:t>
        <a:bodyPr/>
        <a:lstStyle/>
        <a:p>
          <a:endParaRPr lang="en-US" sz="1750"/>
        </a:p>
      </dgm:t>
    </dgm:pt>
    <dgm:pt modelId="{46D00F28-B678-4F4C-AE9B-1AD61457254F}" type="pres">
      <dgm:prSet presAssocID="{09A9F394-34D5-410C-9305-B1E40D507604}" presName="linear" presStyleCnt="0">
        <dgm:presLayoutVars>
          <dgm:animLvl val="lvl"/>
          <dgm:resizeHandles val="exact"/>
        </dgm:presLayoutVars>
      </dgm:prSet>
      <dgm:spPr/>
    </dgm:pt>
    <dgm:pt modelId="{B65C0493-0C6C-4DBF-B498-0DEE31FAAF8E}" type="pres">
      <dgm:prSet presAssocID="{D06C1263-4B09-4D99-88CB-9492B07ADBD0}" presName="parentText" presStyleLbl="node1" presStyleIdx="0" presStyleCnt="5">
        <dgm:presLayoutVars>
          <dgm:chMax val="0"/>
          <dgm:bulletEnabled val="1"/>
        </dgm:presLayoutVars>
      </dgm:prSet>
      <dgm:spPr/>
    </dgm:pt>
    <dgm:pt modelId="{2B0CEA62-BA35-4BD3-A192-E97E60BC55F1}" type="pres">
      <dgm:prSet presAssocID="{5488B14E-7251-4BF3-B3A7-618589C64B9D}" presName="spacer" presStyleCnt="0"/>
      <dgm:spPr/>
    </dgm:pt>
    <dgm:pt modelId="{BA559D8B-CA40-4907-999D-014087258DFB}" type="pres">
      <dgm:prSet presAssocID="{7FE10C83-D4DD-4DA6-A3CE-7681554566E2}" presName="parentText" presStyleLbl="node1" presStyleIdx="1" presStyleCnt="5">
        <dgm:presLayoutVars>
          <dgm:chMax val="0"/>
          <dgm:bulletEnabled val="1"/>
        </dgm:presLayoutVars>
      </dgm:prSet>
      <dgm:spPr/>
    </dgm:pt>
    <dgm:pt modelId="{19ECB447-3060-41FC-A53F-546C0FD9F353}" type="pres">
      <dgm:prSet presAssocID="{0AA06EE2-A068-409A-BDF0-774AEAB48BFD}" presName="spacer" presStyleCnt="0"/>
      <dgm:spPr/>
    </dgm:pt>
    <dgm:pt modelId="{5277BBE0-3E80-48B2-8C04-99C7124E60C1}" type="pres">
      <dgm:prSet presAssocID="{2E9CBA53-AC51-4754-87B9-169FDCE11AB2}" presName="parentText" presStyleLbl="node1" presStyleIdx="2" presStyleCnt="5">
        <dgm:presLayoutVars>
          <dgm:chMax val="0"/>
          <dgm:bulletEnabled val="1"/>
        </dgm:presLayoutVars>
      </dgm:prSet>
      <dgm:spPr/>
    </dgm:pt>
    <dgm:pt modelId="{FA3F0396-9E8A-4F29-8D09-6B414D237023}" type="pres">
      <dgm:prSet presAssocID="{2BF40D60-B22E-4CA3-B11E-4DA8E89BD11C}" presName="spacer" presStyleCnt="0"/>
      <dgm:spPr/>
    </dgm:pt>
    <dgm:pt modelId="{70D7E141-7A70-48CE-B6C6-ED0CE2F714D3}" type="pres">
      <dgm:prSet presAssocID="{64BDCD98-4DDF-4100-B86A-A5345B6C3C88}" presName="parentText" presStyleLbl="node1" presStyleIdx="3" presStyleCnt="5">
        <dgm:presLayoutVars>
          <dgm:chMax val="0"/>
          <dgm:bulletEnabled val="1"/>
        </dgm:presLayoutVars>
      </dgm:prSet>
      <dgm:spPr/>
    </dgm:pt>
    <dgm:pt modelId="{660F8F72-00C1-4613-BBA9-FCF9D95B804E}" type="pres">
      <dgm:prSet presAssocID="{566D6080-083D-454E-B748-F66875C5CF08}" presName="spacer" presStyleCnt="0"/>
      <dgm:spPr/>
    </dgm:pt>
    <dgm:pt modelId="{A46BA6B6-FC81-4D92-8D87-A653CCC0539A}" type="pres">
      <dgm:prSet presAssocID="{BA63EE23-EB84-4580-B323-C3C5754C8305}" presName="parentText" presStyleLbl="node1" presStyleIdx="4" presStyleCnt="5">
        <dgm:presLayoutVars>
          <dgm:chMax val="0"/>
          <dgm:bulletEnabled val="1"/>
        </dgm:presLayoutVars>
      </dgm:prSet>
      <dgm:spPr/>
    </dgm:pt>
  </dgm:ptLst>
  <dgm:cxnLst>
    <dgm:cxn modelId="{420F1A39-BD04-4893-82ED-5A57FD3ECF71}" srcId="{09A9F394-34D5-410C-9305-B1E40D507604}" destId="{2E9CBA53-AC51-4754-87B9-169FDCE11AB2}" srcOrd="2" destOrd="0" parTransId="{EEA0F41B-3BE8-4A5A-B66D-C6870B7CA202}" sibTransId="{2BF40D60-B22E-4CA3-B11E-4DA8E89BD11C}"/>
    <dgm:cxn modelId="{C79EE55C-8431-44B8-B59C-CBFB08DF0FE1}" type="presOf" srcId="{BA63EE23-EB84-4580-B323-C3C5754C8305}" destId="{A46BA6B6-FC81-4D92-8D87-A653CCC0539A}" srcOrd="0" destOrd="0" presId="urn:microsoft.com/office/officeart/2005/8/layout/vList2"/>
    <dgm:cxn modelId="{AE0D3C50-5A4A-4D37-803A-53594D194134}" type="presOf" srcId="{64BDCD98-4DDF-4100-B86A-A5345B6C3C88}" destId="{70D7E141-7A70-48CE-B6C6-ED0CE2F714D3}" srcOrd="0" destOrd="0" presId="urn:microsoft.com/office/officeart/2005/8/layout/vList2"/>
    <dgm:cxn modelId="{84465481-228F-4214-9C18-75343F45EF78}" srcId="{09A9F394-34D5-410C-9305-B1E40D507604}" destId="{64BDCD98-4DDF-4100-B86A-A5345B6C3C88}" srcOrd="3" destOrd="0" parTransId="{C93C1A70-EDAF-4323-A75E-D1D0FF18E830}" sibTransId="{566D6080-083D-454E-B748-F66875C5CF08}"/>
    <dgm:cxn modelId="{CC51C9A7-5616-4755-A408-AF74598D4B74}" type="presOf" srcId="{2E9CBA53-AC51-4754-87B9-169FDCE11AB2}" destId="{5277BBE0-3E80-48B2-8C04-99C7124E60C1}" srcOrd="0" destOrd="0" presId="urn:microsoft.com/office/officeart/2005/8/layout/vList2"/>
    <dgm:cxn modelId="{342292B4-6AF4-49DA-8847-360DC8D4094A}" srcId="{09A9F394-34D5-410C-9305-B1E40D507604}" destId="{D06C1263-4B09-4D99-88CB-9492B07ADBD0}" srcOrd="0" destOrd="0" parTransId="{59F7DC20-C3BD-4794-99CF-8B3906B2040A}" sibTransId="{5488B14E-7251-4BF3-B3A7-618589C64B9D}"/>
    <dgm:cxn modelId="{ED2D68B6-E893-4097-BCB3-4278624662DD}" type="presOf" srcId="{7FE10C83-D4DD-4DA6-A3CE-7681554566E2}" destId="{BA559D8B-CA40-4907-999D-014087258DFB}" srcOrd="0" destOrd="0" presId="urn:microsoft.com/office/officeart/2005/8/layout/vList2"/>
    <dgm:cxn modelId="{4A30FBE8-3CCE-44BE-9439-FBF3978BDA1F}" srcId="{09A9F394-34D5-410C-9305-B1E40D507604}" destId="{7FE10C83-D4DD-4DA6-A3CE-7681554566E2}" srcOrd="1" destOrd="0" parTransId="{4839226B-AE74-42EF-96B6-DA8967EE5094}" sibTransId="{0AA06EE2-A068-409A-BDF0-774AEAB48BFD}"/>
    <dgm:cxn modelId="{4E07A1EF-0D09-4CDE-ADA5-4231CB00B650}" srcId="{09A9F394-34D5-410C-9305-B1E40D507604}" destId="{BA63EE23-EB84-4580-B323-C3C5754C8305}" srcOrd="4" destOrd="0" parTransId="{0AD466C8-F331-484A-83C8-66CBF2BFEAAF}" sibTransId="{24265DB2-0642-4A6B-B3B2-D2BF7432401D}"/>
    <dgm:cxn modelId="{2C2019F0-CFDD-40D3-8920-BA09E2202048}" type="presOf" srcId="{09A9F394-34D5-410C-9305-B1E40D507604}" destId="{46D00F28-B678-4F4C-AE9B-1AD61457254F}" srcOrd="0" destOrd="0" presId="urn:microsoft.com/office/officeart/2005/8/layout/vList2"/>
    <dgm:cxn modelId="{168A5EF1-AC6B-4916-8F28-EEF2ACBE6CAD}" type="presOf" srcId="{D06C1263-4B09-4D99-88CB-9492B07ADBD0}" destId="{B65C0493-0C6C-4DBF-B498-0DEE31FAAF8E}" srcOrd="0" destOrd="0" presId="urn:microsoft.com/office/officeart/2005/8/layout/vList2"/>
    <dgm:cxn modelId="{BFBA6066-EF6F-4851-9A96-DB7AB6E30CFA}" type="presParOf" srcId="{46D00F28-B678-4F4C-AE9B-1AD61457254F}" destId="{B65C0493-0C6C-4DBF-B498-0DEE31FAAF8E}" srcOrd="0" destOrd="0" presId="urn:microsoft.com/office/officeart/2005/8/layout/vList2"/>
    <dgm:cxn modelId="{2A0387E5-B20E-4C2E-ABC4-913FF9A4A1AB}" type="presParOf" srcId="{46D00F28-B678-4F4C-AE9B-1AD61457254F}" destId="{2B0CEA62-BA35-4BD3-A192-E97E60BC55F1}" srcOrd="1" destOrd="0" presId="urn:microsoft.com/office/officeart/2005/8/layout/vList2"/>
    <dgm:cxn modelId="{5525A0B0-D1B1-4858-9246-EE5E91ED1C01}" type="presParOf" srcId="{46D00F28-B678-4F4C-AE9B-1AD61457254F}" destId="{BA559D8B-CA40-4907-999D-014087258DFB}" srcOrd="2" destOrd="0" presId="urn:microsoft.com/office/officeart/2005/8/layout/vList2"/>
    <dgm:cxn modelId="{7EE8D643-E808-4931-8E8F-021AA6FB21A1}" type="presParOf" srcId="{46D00F28-B678-4F4C-AE9B-1AD61457254F}" destId="{19ECB447-3060-41FC-A53F-546C0FD9F353}" srcOrd="3" destOrd="0" presId="urn:microsoft.com/office/officeart/2005/8/layout/vList2"/>
    <dgm:cxn modelId="{39773888-889B-4596-9854-C954C425D755}" type="presParOf" srcId="{46D00F28-B678-4F4C-AE9B-1AD61457254F}" destId="{5277BBE0-3E80-48B2-8C04-99C7124E60C1}" srcOrd="4" destOrd="0" presId="urn:microsoft.com/office/officeart/2005/8/layout/vList2"/>
    <dgm:cxn modelId="{76CC4BD5-01EA-4654-9534-95FF6D569D9D}" type="presParOf" srcId="{46D00F28-B678-4F4C-AE9B-1AD61457254F}" destId="{FA3F0396-9E8A-4F29-8D09-6B414D237023}" srcOrd="5" destOrd="0" presId="urn:microsoft.com/office/officeart/2005/8/layout/vList2"/>
    <dgm:cxn modelId="{2CD0B9C3-A4D8-4D7D-A3EF-D5A6B6E8358B}" type="presParOf" srcId="{46D00F28-B678-4F4C-AE9B-1AD61457254F}" destId="{70D7E141-7A70-48CE-B6C6-ED0CE2F714D3}" srcOrd="6" destOrd="0" presId="urn:microsoft.com/office/officeart/2005/8/layout/vList2"/>
    <dgm:cxn modelId="{A8311F56-B07F-4B67-923B-12043FA5DFEA}" type="presParOf" srcId="{46D00F28-B678-4F4C-AE9B-1AD61457254F}" destId="{660F8F72-00C1-4613-BBA9-FCF9D95B804E}" srcOrd="7" destOrd="0" presId="urn:microsoft.com/office/officeart/2005/8/layout/vList2"/>
    <dgm:cxn modelId="{DB010231-3CE2-48C5-9418-DB377272CC3B}" type="presParOf" srcId="{46D00F28-B678-4F4C-AE9B-1AD61457254F}" destId="{A46BA6B6-FC81-4D92-8D87-A653CCC0539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1C61E5-71ED-4175-8305-37D87D08DBC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937959B-C897-4C13-B7BC-33BA360D81BC}">
      <dgm:prSet/>
      <dgm:spPr/>
      <dgm:t>
        <a:bodyPr/>
        <a:lstStyle/>
        <a:p>
          <a:r>
            <a:rPr lang="en-US"/>
            <a:t>Hypothesis:</a:t>
          </a:r>
        </a:p>
      </dgm:t>
    </dgm:pt>
    <dgm:pt modelId="{8DDEFAC8-A8DC-4176-BF1D-BE48561BAE4B}" type="parTrans" cxnId="{E35BC016-04A8-4C65-B7BA-F808A2B712A5}">
      <dgm:prSet/>
      <dgm:spPr/>
      <dgm:t>
        <a:bodyPr/>
        <a:lstStyle/>
        <a:p>
          <a:endParaRPr lang="en-US"/>
        </a:p>
      </dgm:t>
    </dgm:pt>
    <dgm:pt modelId="{44C3D4D0-9640-44D7-9231-C3C451250BF8}" type="sibTrans" cxnId="{E35BC016-04A8-4C65-B7BA-F808A2B712A5}">
      <dgm:prSet/>
      <dgm:spPr/>
      <dgm:t>
        <a:bodyPr/>
        <a:lstStyle/>
        <a:p>
          <a:endParaRPr lang="en-US"/>
        </a:p>
      </dgm:t>
    </dgm:pt>
    <dgm:pt modelId="{1B38467A-922D-4237-8FD5-7A09EBCBD3F0}">
      <dgm:prSet/>
      <dgm:spPr/>
      <dgm:t>
        <a:bodyPr/>
        <a:lstStyle/>
        <a:p>
          <a:r>
            <a:rPr lang="en-US" sz="2000" i="1" dirty="0"/>
            <a:t>H1o: There should be no noticeable differences between the academic performance of different racial/ethnic groups (4 largest in Chicago).</a:t>
          </a:r>
          <a:endParaRPr lang="en-US" sz="2000" dirty="0"/>
        </a:p>
      </dgm:t>
    </dgm:pt>
    <dgm:pt modelId="{0E772FB3-3CC8-4BCF-B6AE-D48C2FF9323F}" type="parTrans" cxnId="{CCE00460-E9EA-4293-83D2-CE0CE48EE4DD}">
      <dgm:prSet/>
      <dgm:spPr/>
      <dgm:t>
        <a:bodyPr/>
        <a:lstStyle/>
        <a:p>
          <a:endParaRPr lang="en-US"/>
        </a:p>
      </dgm:t>
    </dgm:pt>
    <dgm:pt modelId="{6AAF9265-5213-4FB0-9FC8-8C81CF6ED27C}" type="sibTrans" cxnId="{CCE00460-E9EA-4293-83D2-CE0CE48EE4DD}">
      <dgm:prSet/>
      <dgm:spPr/>
      <dgm:t>
        <a:bodyPr/>
        <a:lstStyle/>
        <a:p>
          <a:endParaRPr lang="en-US"/>
        </a:p>
      </dgm:t>
    </dgm:pt>
    <dgm:pt modelId="{0C5B9CAB-E0C7-4E2B-814A-122AA95C4FAE}">
      <dgm:prSet/>
      <dgm:spPr/>
      <dgm:t>
        <a:bodyPr/>
        <a:lstStyle/>
        <a:p>
          <a:r>
            <a:rPr lang="en-US" sz="2000" i="1" dirty="0"/>
            <a:t>H2o: There should be no noticeable differences between the mean performance by sex among the racial/ethnic groups (4 largest in Chicago).</a:t>
          </a:r>
          <a:endParaRPr lang="en-US" sz="2000" dirty="0"/>
        </a:p>
      </dgm:t>
    </dgm:pt>
    <dgm:pt modelId="{2F293EA1-C091-4116-80F4-E5DB43D5E300}" type="parTrans" cxnId="{940B0C2D-D04F-4B9B-A1F3-470617AEFC9B}">
      <dgm:prSet/>
      <dgm:spPr/>
      <dgm:t>
        <a:bodyPr/>
        <a:lstStyle/>
        <a:p>
          <a:endParaRPr lang="en-US"/>
        </a:p>
      </dgm:t>
    </dgm:pt>
    <dgm:pt modelId="{490D4FB3-7012-4F9C-BAC3-412495697C4C}" type="sibTrans" cxnId="{940B0C2D-D04F-4B9B-A1F3-470617AEFC9B}">
      <dgm:prSet/>
      <dgm:spPr/>
      <dgm:t>
        <a:bodyPr/>
        <a:lstStyle/>
        <a:p>
          <a:endParaRPr lang="en-US"/>
        </a:p>
      </dgm:t>
    </dgm:pt>
    <dgm:pt modelId="{76CD3D7A-1345-4B1F-ABA8-F8D2EED277AA}">
      <dgm:prSet/>
      <dgm:spPr/>
      <dgm:t>
        <a:bodyPr/>
        <a:lstStyle/>
        <a:p>
          <a:r>
            <a:rPr lang="en-US"/>
            <a:t>Methodology</a:t>
          </a:r>
          <a:r>
            <a:rPr lang="es-MX"/>
            <a:t>:</a:t>
          </a:r>
          <a:endParaRPr lang="en-US"/>
        </a:p>
      </dgm:t>
    </dgm:pt>
    <dgm:pt modelId="{06FA9297-33B3-4660-93C5-10E025069BF8}" type="parTrans" cxnId="{3F1126B9-7216-467E-A241-9585210631BF}">
      <dgm:prSet/>
      <dgm:spPr/>
      <dgm:t>
        <a:bodyPr/>
        <a:lstStyle/>
        <a:p>
          <a:endParaRPr lang="en-US"/>
        </a:p>
      </dgm:t>
    </dgm:pt>
    <dgm:pt modelId="{3C702919-3D45-43FE-8467-3B985F8ED9E7}" type="sibTrans" cxnId="{3F1126B9-7216-467E-A241-9585210631BF}">
      <dgm:prSet/>
      <dgm:spPr/>
      <dgm:t>
        <a:bodyPr/>
        <a:lstStyle/>
        <a:p>
          <a:endParaRPr lang="en-US"/>
        </a:p>
      </dgm:t>
    </dgm:pt>
    <dgm:pt modelId="{84CA6680-8BB5-407F-B7CA-BD313CB8B07B}">
      <dgm:prSet/>
      <dgm:spPr/>
      <dgm:t>
        <a:bodyPr/>
        <a:lstStyle/>
        <a:p>
          <a:r>
            <a:rPr lang="es-MX" b="1"/>
            <a:t>Timeseries analysis: </a:t>
          </a:r>
          <a:r>
            <a:rPr lang="es-MX"/>
            <a:t>the order of the observations is important, as opposed to weighting each observation the same or giving them a random value.</a:t>
          </a:r>
          <a:endParaRPr lang="en-US"/>
        </a:p>
      </dgm:t>
    </dgm:pt>
    <dgm:pt modelId="{E5A55980-D8F7-4D62-A194-00048E133EC2}" type="parTrans" cxnId="{C9A48C80-6BB8-4982-8EFE-B6CD8447CA99}">
      <dgm:prSet/>
      <dgm:spPr/>
      <dgm:t>
        <a:bodyPr/>
        <a:lstStyle/>
        <a:p>
          <a:endParaRPr lang="en-US"/>
        </a:p>
      </dgm:t>
    </dgm:pt>
    <dgm:pt modelId="{90CFA453-D2D0-47F4-BE16-37308C998336}" type="sibTrans" cxnId="{C9A48C80-6BB8-4982-8EFE-B6CD8447CA99}">
      <dgm:prSet/>
      <dgm:spPr/>
      <dgm:t>
        <a:bodyPr/>
        <a:lstStyle/>
        <a:p>
          <a:endParaRPr lang="en-US"/>
        </a:p>
      </dgm:t>
    </dgm:pt>
    <dgm:pt modelId="{55984008-9DBE-45E9-B2D9-3A16C232A287}">
      <dgm:prSet/>
      <dgm:spPr/>
      <dgm:t>
        <a:bodyPr/>
        <a:lstStyle/>
        <a:p>
          <a:r>
            <a:rPr lang="es-MX" b="1"/>
            <a:t>Regression discontinuity approach: </a:t>
          </a:r>
          <a:r>
            <a:rPr lang="es-MX"/>
            <a:t>school year as running variable | 2020 – 2021 as cut-off point; racial/ethnic and gender as points of comparison.</a:t>
          </a:r>
          <a:endParaRPr lang="en-US"/>
        </a:p>
      </dgm:t>
    </dgm:pt>
    <dgm:pt modelId="{5CAFCC2B-4B5D-49DE-B8FE-0CFB1FAA59AD}" type="parTrans" cxnId="{9B554921-FCCF-420C-A261-F6314FC317AD}">
      <dgm:prSet/>
      <dgm:spPr/>
      <dgm:t>
        <a:bodyPr/>
        <a:lstStyle/>
        <a:p>
          <a:endParaRPr lang="en-US"/>
        </a:p>
      </dgm:t>
    </dgm:pt>
    <dgm:pt modelId="{1A291132-A7CE-46E0-A657-9321D251FB24}" type="sibTrans" cxnId="{9B554921-FCCF-420C-A261-F6314FC317AD}">
      <dgm:prSet/>
      <dgm:spPr/>
      <dgm:t>
        <a:bodyPr/>
        <a:lstStyle/>
        <a:p>
          <a:endParaRPr lang="en-US"/>
        </a:p>
      </dgm:t>
    </dgm:pt>
    <dgm:pt modelId="{1EA088A4-7839-4C3E-B181-FFAAC4C16B5C}">
      <dgm:prSet/>
      <dgm:spPr/>
      <dgm:t>
        <a:bodyPr/>
        <a:lstStyle/>
        <a:p>
          <a:r>
            <a:rPr lang="es-MX" b="1"/>
            <a:t>School Performance: </a:t>
          </a:r>
          <a:r>
            <a:rPr lang="es-MX"/>
            <a:t>metrics based on high school performance on standardized tests (9th 10th and 11th grade), to account for variance in internal grading standards.   </a:t>
          </a:r>
          <a:endParaRPr lang="en-US"/>
        </a:p>
      </dgm:t>
    </dgm:pt>
    <dgm:pt modelId="{D9D2C16E-5B95-49B3-9FCD-F1EDD8DEBCDE}" type="parTrans" cxnId="{13C1111C-F2AD-4E2F-B11C-0A43381E2E26}">
      <dgm:prSet/>
      <dgm:spPr/>
      <dgm:t>
        <a:bodyPr/>
        <a:lstStyle/>
        <a:p>
          <a:endParaRPr lang="en-US"/>
        </a:p>
      </dgm:t>
    </dgm:pt>
    <dgm:pt modelId="{ECDF21B4-5DA2-4DFD-95A4-B68EEA467814}" type="sibTrans" cxnId="{13C1111C-F2AD-4E2F-B11C-0A43381E2E26}">
      <dgm:prSet/>
      <dgm:spPr/>
      <dgm:t>
        <a:bodyPr/>
        <a:lstStyle/>
        <a:p>
          <a:endParaRPr lang="en-US"/>
        </a:p>
      </dgm:t>
    </dgm:pt>
    <dgm:pt modelId="{7E21E66B-55E0-4F20-B251-16181465E631}">
      <dgm:prSet custT="1"/>
      <dgm:spPr/>
      <dgm:t>
        <a:bodyPr/>
        <a:lstStyle/>
        <a:p>
          <a:endParaRPr lang="en-US" sz="750" dirty="0"/>
        </a:p>
      </dgm:t>
    </dgm:pt>
    <dgm:pt modelId="{53E0F074-2B10-46A6-8EF6-57CE355156A7}" type="parTrans" cxnId="{87493B39-069F-4F93-B2E1-4F10F62EEF04}">
      <dgm:prSet/>
      <dgm:spPr/>
      <dgm:t>
        <a:bodyPr/>
        <a:lstStyle/>
        <a:p>
          <a:endParaRPr lang="es-MX"/>
        </a:p>
      </dgm:t>
    </dgm:pt>
    <dgm:pt modelId="{177572CC-EAFA-4DA7-A63B-67DA375C1588}" type="sibTrans" cxnId="{87493B39-069F-4F93-B2E1-4F10F62EEF04}">
      <dgm:prSet/>
      <dgm:spPr/>
      <dgm:t>
        <a:bodyPr/>
        <a:lstStyle/>
        <a:p>
          <a:endParaRPr lang="es-MX"/>
        </a:p>
      </dgm:t>
    </dgm:pt>
    <dgm:pt modelId="{C595C18F-E2E4-4A40-ADB3-9D46F7473C6D}" type="pres">
      <dgm:prSet presAssocID="{D91C61E5-71ED-4175-8305-37D87D08DBCE}" presName="linear" presStyleCnt="0">
        <dgm:presLayoutVars>
          <dgm:animLvl val="lvl"/>
          <dgm:resizeHandles val="exact"/>
        </dgm:presLayoutVars>
      </dgm:prSet>
      <dgm:spPr/>
    </dgm:pt>
    <dgm:pt modelId="{84B753C0-DD5A-44BC-8809-D779FAB2673C}" type="pres">
      <dgm:prSet presAssocID="{3937959B-C897-4C13-B7BC-33BA360D81BC}" presName="parentText" presStyleLbl="node1" presStyleIdx="0" presStyleCnt="2">
        <dgm:presLayoutVars>
          <dgm:chMax val="0"/>
          <dgm:bulletEnabled val="1"/>
        </dgm:presLayoutVars>
      </dgm:prSet>
      <dgm:spPr/>
    </dgm:pt>
    <dgm:pt modelId="{CF4ADD10-1132-463F-916C-8FC94C9BD841}" type="pres">
      <dgm:prSet presAssocID="{3937959B-C897-4C13-B7BC-33BA360D81BC}" presName="childText" presStyleLbl="revTx" presStyleIdx="0" presStyleCnt="2">
        <dgm:presLayoutVars>
          <dgm:bulletEnabled val="1"/>
        </dgm:presLayoutVars>
      </dgm:prSet>
      <dgm:spPr/>
    </dgm:pt>
    <dgm:pt modelId="{E356ABE6-66E0-4EC7-BBC8-4AB7C58C554C}" type="pres">
      <dgm:prSet presAssocID="{76CD3D7A-1345-4B1F-ABA8-F8D2EED277AA}" presName="parentText" presStyleLbl="node1" presStyleIdx="1" presStyleCnt="2">
        <dgm:presLayoutVars>
          <dgm:chMax val="0"/>
          <dgm:bulletEnabled val="1"/>
        </dgm:presLayoutVars>
      </dgm:prSet>
      <dgm:spPr/>
    </dgm:pt>
    <dgm:pt modelId="{B33B81A9-3584-4380-92BE-0DBE2510C9C7}" type="pres">
      <dgm:prSet presAssocID="{76CD3D7A-1345-4B1F-ABA8-F8D2EED277AA}" presName="childText" presStyleLbl="revTx" presStyleIdx="1" presStyleCnt="2">
        <dgm:presLayoutVars>
          <dgm:bulletEnabled val="1"/>
        </dgm:presLayoutVars>
      </dgm:prSet>
      <dgm:spPr/>
    </dgm:pt>
  </dgm:ptLst>
  <dgm:cxnLst>
    <dgm:cxn modelId="{453DB608-AF65-4E4A-9092-440971EE847E}" type="presOf" srcId="{1B38467A-922D-4237-8FD5-7A09EBCBD3F0}" destId="{CF4ADD10-1132-463F-916C-8FC94C9BD841}" srcOrd="0" destOrd="0" presId="urn:microsoft.com/office/officeart/2005/8/layout/vList2"/>
    <dgm:cxn modelId="{E35BC016-04A8-4C65-B7BA-F808A2B712A5}" srcId="{D91C61E5-71ED-4175-8305-37D87D08DBCE}" destId="{3937959B-C897-4C13-B7BC-33BA360D81BC}" srcOrd="0" destOrd="0" parTransId="{8DDEFAC8-A8DC-4176-BF1D-BE48561BAE4B}" sibTransId="{44C3D4D0-9640-44D7-9231-C3C451250BF8}"/>
    <dgm:cxn modelId="{DBC3301B-0B88-4FFC-BC2D-FC94AE08D1A3}" type="presOf" srcId="{1EA088A4-7839-4C3E-B181-FFAAC4C16B5C}" destId="{B33B81A9-3584-4380-92BE-0DBE2510C9C7}" srcOrd="0" destOrd="2" presId="urn:microsoft.com/office/officeart/2005/8/layout/vList2"/>
    <dgm:cxn modelId="{13C1111C-F2AD-4E2F-B11C-0A43381E2E26}" srcId="{76CD3D7A-1345-4B1F-ABA8-F8D2EED277AA}" destId="{1EA088A4-7839-4C3E-B181-FFAAC4C16B5C}" srcOrd="2" destOrd="0" parTransId="{D9D2C16E-5B95-49B3-9FCD-F1EDD8DEBCDE}" sibTransId="{ECDF21B4-5DA2-4DFD-95A4-B68EEA467814}"/>
    <dgm:cxn modelId="{9B554921-FCCF-420C-A261-F6314FC317AD}" srcId="{76CD3D7A-1345-4B1F-ABA8-F8D2EED277AA}" destId="{55984008-9DBE-45E9-B2D9-3A16C232A287}" srcOrd="1" destOrd="0" parTransId="{5CAFCC2B-4B5D-49DE-B8FE-0CFB1FAA59AD}" sibTransId="{1A291132-A7CE-46E0-A657-9321D251FB24}"/>
    <dgm:cxn modelId="{E6BD412B-FE4B-473F-80A0-3DCEEFDCF57F}" type="presOf" srcId="{D91C61E5-71ED-4175-8305-37D87D08DBCE}" destId="{C595C18F-E2E4-4A40-ADB3-9D46F7473C6D}" srcOrd="0" destOrd="0" presId="urn:microsoft.com/office/officeart/2005/8/layout/vList2"/>
    <dgm:cxn modelId="{940B0C2D-D04F-4B9B-A1F3-470617AEFC9B}" srcId="{3937959B-C897-4C13-B7BC-33BA360D81BC}" destId="{0C5B9CAB-E0C7-4E2B-814A-122AA95C4FAE}" srcOrd="1" destOrd="0" parTransId="{2F293EA1-C091-4116-80F4-E5DB43D5E300}" sibTransId="{490D4FB3-7012-4F9C-BAC3-412495697C4C}"/>
    <dgm:cxn modelId="{87493B39-069F-4F93-B2E1-4F10F62EEF04}" srcId="{3937959B-C897-4C13-B7BC-33BA360D81BC}" destId="{7E21E66B-55E0-4F20-B251-16181465E631}" srcOrd="2" destOrd="0" parTransId="{53E0F074-2B10-46A6-8EF6-57CE355156A7}" sibTransId="{177572CC-EAFA-4DA7-A63B-67DA375C1588}"/>
    <dgm:cxn modelId="{12501A3D-334A-4501-B442-313FC7176E5A}" type="presOf" srcId="{7E21E66B-55E0-4F20-B251-16181465E631}" destId="{CF4ADD10-1132-463F-916C-8FC94C9BD841}" srcOrd="0" destOrd="2" presId="urn:microsoft.com/office/officeart/2005/8/layout/vList2"/>
    <dgm:cxn modelId="{CCE00460-E9EA-4293-83D2-CE0CE48EE4DD}" srcId="{3937959B-C897-4C13-B7BC-33BA360D81BC}" destId="{1B38467A-922D-4237-8FD5-7A09EBCBD3F0}" srcOrd="0" destOrd="0" parTransId="{0E772FB3-3CC8-4BCF-B6AE-D48C2FF9323F}" sibTransId="{6AAF9265-5213-4FB0-9FC8-8C81CF6ED27C}"/>
    <dgm:cxn modelId="{4A5C7C6A-17E3-4138-8DB4-A4E6926391DC}" type="presOf" srcId="{84CA6680-8BB5-407F-B7CA-BD313CB8B07B}" destId="{B33B81A9-3584-4380-92BE-0DBE2510C9C7}" srcOrd="0" destOrd="0" presId="urn:microsoft.com/office/officeart/2005/8/layout/vList2"/>
    <dgm:cxn modelId="{ABC03272-3578-454C-B7C7-5DE05BB621A9}" type="presOf" srcId="{76CD3D7A-1345-4B1F-ABA8-F8D2EED277AA}" destId="{E356ABE6-66E0-4EC7-BBC8-4AB7C58C554C}" srcOrd="0" destOrd="0" presId="urn:microsoft.com/office/officeart/2005/8/layout/vList2"/>
    <dgm:cxn modelId="{C9A48C80-6BB8-4982-8EFE-B6CD8447CA99}" srcId="{76CD3D7A-1345-4B1F-ABA8-F8D2EED277AA}" destId="{84CA6680-8BB5-407F-B7CA-BD313CB8B07B}" srcOrd="0" destOrd="0" parTransId="{E5A55980-D8F7-4D62-A194-00048E133EC2}" sibTransId="{90CFA453-D2D0-47F4-BE16-37308C998336}"/>
    <dgm:cxn modelId="{9EF1B18F-0AAE-443A-8754-521FF92325D5}" type="presOf" srcId="{55984008-9DBE-45E9-B2D9-3A16C232A287}" destId="{B33B81A9-3584-4380-92BE-0DBE2510C9C7}" srcOrd="0" destOrd="1" presId="urn:microsoft.com/office/officeart/2005/8/layout/vList2"/>
    <dgm:cxn modelId="{3F1126B9-7216-467E-A241-9585210631BF}" srcId="{D91C61E5-71ED-4175-8305-37D87D08DBCE}" destId="{76CD3D7A-1345-4B1F-ABA8-F8D2EED277AA}" srcOrd="1" destOrd="0" parTransId="{06FA9297-33B3-4660-93C5-10E025069BF8}" sibTransId="{3C702919-3D45-43FE-8467-3B985F8ED9E7}"/>
    <dgm:cxn modelId="{AAC567B9-ED88-42CA-AD9A-02B13F26C616}" type="presOf" srcId="{0C5B9CAB-E0C7-4E2B-814A-122AA95C4FAE}" destId="{CF4ADD10-1132-463F-916C-8FC94C9BD841}" srcOrd="0" destOrd="1" presId="urn:microsoft.com/office/officeart/2005/8/layout/vList2"/>
    <dgm:cxn modelId="{5ACE91C0-3665-4D13-B3C2-524AFCE72D5A}" type="presOf" srcId="{3937959B-C897-4C13-B7BC-33BA360D81BC}" destId="{84B753C0-DD5A-44BC-8809-D779FAB2673C}" srcOrd="0" destOrd="0" presId="urn:microsoft.com/office/officeart/2005/8/layout/vList2"/>
    <dgm:cxn modelId="{BADA5FBB-69CD-4ED6-9F06-6290626C1A12}" type="presParOf" srcId="{C595C18F-E2E4-4A40-ADB3-9D46F7473C6D}" destId="{84B753C0-DD5A-44BC-8809-D779FAB2673C}" srcOrd="0" destOrd="0" presId="urn:microsoft.com/office/officeart/2005/8/layout/vList2"/>
    <dgm:cxn modelId="{3EFEC48D-4733-491F-A4B9-1E1E3EE6C74C}" type="presParOf" srcId="{C595C18F-E2E4-4A40-ADB3-9D46F7473C6D}" destId="{CF4ADD10-1132-463F-916C-8FC94C9BD841}" srcOrd="1" destOrd="0" presId="urn:microsoft.com/office/officeart/2005/8/layout/vList2"/>
    <dgm:cxn modelId="{B98A3B90-7F6D-40F1-A42B-7056165E88A1}" type="presParOf" srcId="{C595C18F-E2E4-4A40-ADB3-9D46F7473C6D}" destId="{E356ABE6-66E0-4EC7-BBC8-4AB7C58C554C}" srcOrd="2" destOrd="0" presId="urn:microsoft.com/office/officeart/2005/8/layout/vList2"/>
    <dgm:cxn modelId="{9251B087-0FFA-404C-B18D-15D7E4AD5B91}" type="presParOf" srcId="{C595C18F-E2E4-4A40-ADB3-9D46F7473C6D}" destId="{B33B81A9-3584-4380-92BE-0DBE2510C9C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5C0493-0C6C-4DBF-B498-0DEE31FAAF8E}">
      <dsp:nvSpPr>
        <dsp:cNvPr id="0" name=""/>
        <dsp:cNvSpPr/>
      </dsp:nvSpPr>
      <dsp:spPr>
        <a:xfrm>
          <a:off x="0" y="1074"/>
          <a:ext cx="9810093" cy="965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777875">
            <a:lnSpc>
              <a:spcPct val="90000"/>
            </a:lnSpc>
            <a:spcBef>
              <a:spcPct val="0"/>
            </a:spcBef>
            <a:spcAft>
              <a:spcPct val="35000"/>
            </a:spcAft>
            <a:buNone/>
          </a:pPr>
          <a:r>
            <a:rPr lang="en-US" sz="1750" kern="1200"/>
            <a:t>The US has a history of disparities among different demographic groups: inequality in the treatment of racial, religious and ethnic minorities.</a:t>
          </a:r>
        </a:p>
      </dsp:txBody>
      <dsp:txXfrm>
        <a:off x="47120" y="48194"/>
        <a:ext cx="9715853" cy="871010"/>
      </dsp:txXfrm>
    </dsp:sp>
    <dsp:sp modelId="{BA559D8B-CA40-4907-999D-014087258DFB}">
      <dsp:nvSpPr>
        <dsp:cNvPr id="0" name=""/>
        <dsp:cNvSpPr/>
      </dsp:nvSpPr>
      <dsp:spPr>
        <a:xfrm>
          <a:off x="0" y="1038324"/>
          <a:ext cx="9810093" cy="965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777875">
            <a:lnSpc>
              <a:spcPct val="90000"/>
            </a:lnSpc>
            <a:spcBef>
              <a:spcPct val="0"/>
            </a:spcBef>
            <a:spcAft>
              <a:spcPct val="35000"/>
            </a:spcAft>
            <a:buNone/>
          </a:pPr>
          <a:r>
            <a:rPr lang="en-US" sz="1750" kern="1200"/>
            <a:t>The situation has been recognized and there have even been improvements (establishment of citizenship and rights) to ameliorate it.</a:t>
          </a:r>
        </a:p>
      </dsp:txBody>
      <dsp:txXfrm>
        <a:off x="47120" y="1085444"/>
        <a:ext cx="9715853" cy="871010"/>
      </dsp:txXfrm>
    </dsp:sp>
    <dsp:sp modelId="{5277BBE0-3E80-48B2-8C04-99C7124E60C1}">
      <dsp:nvSpPr>
        <dsp:cNvPr id="0" name=""/>
        <dsp:cNvSpPr/>
      </dsp:nvSpPr>
      <dsp:spPr>
        <a:xfrm>
          <a:off x="0" y="2075574"/>
          <a:ext cx="9810093" cy="965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777875">
            <a:lnSpc>
              <a:spcPct val="90000"/>
            </a:lnSpc>
            <a:spcBef>
              <a:spcPct val="0"/>
            </a:spcBef>
            <a:spcAft>
              <a:spcPct val="35000"/>
            </a:spcAft>
            <a:buNone/>
          </a:pPr>
          <a:r>
            <a:rPr lang="en-US" sz="1750" kern="1200"/>
            <a:t>Instead of asking if these differences have been addressed</a:t>
          </a:r>
          <a:r>
            <a:rPr lang="es-MX" sz="1750" kern="1200"/>
            <a:t>, it would be better to ask, </a:t>
          </a:r>
          <a:r>
            <a:rPr lang="es-MX" sz="1750" u="sng" kern="1200"/>
            <a:t>could these initial disparities among demographic groups have lingering gaps</a:t>
          </a:r>
          <a:r>
            <a:rPr lang="es-MX" sz="1750" kern="1200"/>
            <a:t>?</a:t>
          </a:r>
          <a:endParaRPr lang="en-US" sz="1750" kern="1200"/>
        </a:p>
      </dsp:txBody>
      <dsp:txXfrm>
        <a:off x="47120" y="2122694"/>
        <a:ext cx="9715853" cy="871010"/>
      </dsp:txXfrm>
    </dsp:sp>
    <dsp:sp modelId="{70D7E141-7A70-48CE-B6C6-ED0CE2F714D3}">
      <dsp:nvSpPr>
        <dsp:cNvPr id="0" name=""/>
        <dsp:cNvSpPr/>
      </dsp:nvSpPr>
      <dsp:spPr>
        <a:xfrm>
          <a:off x="0" y="3112824"/>
          <a:ext cx="9810093" cy="965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777875">
            <a:lnSpc>
              <a:spcPct val="90000"/>
            </a:lnSpc>
            <a:spcBef>
              <a:spcPct val="0"/>
            </a:spcBef>
            <a:spcAft>
              <a:spcPct val="35000"/>
            </a:spcAft>
            <a:buNone/>
          </a:pPr>
          <a:r>
            <a:rPr lang="es-MX" sz="1750" kern="1200" dirty="0" err="1"/>
            <a:t>Since</a:t>
          </a:r>
          <a:r>
            <a:rPr lang="es-MX" sz="1750" kern="1200" dirty="0"/>
            <a:t> </a:t>
          </a:r>
          <a:r>
            <a:rPr lang="es-MX" sz="1750" kern="1200" dirty="0" err="1"/>
            <a:t>the</a:t>
          </a:r>
          <a:r>
            <a:rPr lang="es-MX" sz="1750" kern="1200" dirty="0"/>
            <a:t> </a:t>
          </a:r>
          <a:r>
            <a:rPr lang="es-MX" sz="1750" kern="1200" dirty="0" err="1"/>
            <a:t>topic</a:t>
          </a:r>
          <a:r>
            <a:rPr lang="es-MX" sz="1750" kern="1200" dirty="0"/>
            <a:t> </a:t>
          </a:r>
          <a:r>
            <a:rPr lang="es-MX" sz="1750" kern="1200" dirty="0" err="1"/>
            <a:t>is</a:t>
          </a:r>
          <a:r>
            <a:rPr lang="es-MX" sz="1750" kern="1200" dirty="0"/>
            <a:t> </a:t>
          </a:r>
          <a:r>
            <a:rPr lang="es-MX" sz="1750" kern="1200" dirty="0" err="1"/>
            <a:t>especially</a:t>
          </a:r>
          <a:r>
            <a:rPr lang="es-MX" sz="1750" kern="1200" dirty="0"/>
            <a:t> </a:t>
          </a:r>
          <a:r>
            <a:rPr lang="es-MX" sz="1750" kern="1200" dirty="0" err="1"/>
            <a:t>relevant</a:t>
          </a:r>
          <a:r>
            <a:rPr lang="es-MX" sz="1750" kern="1200" dirty="0"/>
            <a:t> in </a:t>
          </a:r>
          <a:r>
            <a:rPr lang="es-MX" sz="1750" kern="1200" dirty="0" err="1"/>
            <a:t>the</a:t>
          </a:r>
          <a:r>
            <a:rPr lang="es-MX" sz="1750" kern="1200" dirty="0"/>
            <a:t> </a:t>
          </a:r>
          <a:r>
            <a:rPr lang="es-MX" sz="1750" kern="1200" dirty="0" err="1"/>
            <a:t>realm</a:t>
          </a:r>
          <a:r>
            <a:rPr lang="es-MX" sz="1750" kern="1200" dirty="0"/>
            <a:t> </a:t>
          </a:r>
          <a:r>
            <a:rPr lang="es-MX" sz="1750" kern="1200" dirty="0" err="1"/>
            <a:t>of</a:t>
          </a:r>
          <a:r>
            <a:rPr lang="es-MX" sz="1750" kern="1200" dirty="0"/>
            <a:t> </a:t>
          </a:r>
          <a:r>
            <a:rPr lang="es-MX" sz="1750" kern="1200" dirty="0" err="1"/>
            <a:t>education</a:t>
          </a:r>
          <a:r>
            <a:rPr lang="es-MX" sz="1750" kern="1200" dirty="0"/>
            <a:t>, as </a:t>
          </a:r>
          <a:r>
            <a:rPr lang="es-MX" sz="1750" kern="1200" dirty="0" err="1"/>
            <a:t>it</a:t>
          </a:r>
          <a:r>
            <a:rPr lang="es-MX" sz="1750" kern="1200" dirty="0"/>
            <a:t> has </a:t>
          </a:r>
          <a:r>
            <a:rPr lang="es-MX" sz="1750" kern="1200" dirty="0" err="1"/>
            <a:t>been</a:t>
          </a:r>
          <a:r>
            <a:rPr lang="es-MX" sz="1750" kern="1200" dirty="0"/>
            <a:t> </a:t>
          </a:r>
          <a:r>
            <a:rPr lang="es-MX" sz="1750" kern="1200" dirty="0" err="1"/>
            <a:t>found</a:t>
          </a:r>
          <a:r>
            <a:rPr lang="es-MX" sz="1750" kern="1200" dirty="0"/>
            <a:t> </a:t>
          </a:r>
          <a:r>
            <a:rPr lang="es-MX" sz="1750" kern="1200" dirty="0" err="1"/>
            <a:t>to</a:t>
          </a:r>
          <a:r>
            <a:rPr lang="es-MX" sz="1750" kern="1200" dirty="0"/>
            <a:t> be </a:t>
          </a:r>
          <a:r>
            <a:rPr lang="es-MX" sz="1750" kern="1200" dirty="0" err="1"/>
            <a:t>among</a:t>
          </a:r>
          <a:r>
            <a:rPr lang="es-MX" sz="1750" kern="1200" dirty="0"/>
            <a:t> </a:t>
          </a:r>
          <a:r>
            <a:rPr lang="es-MX" sz="1750" kern="1200" dirty="0" err="1"/>
            <a:t>the</a:t>
          </a:r>
          <a:r>
            <a:rPr lang="es-MX" sz="1750" kern="1200" dirty="0"/>
            <a:t> </a:t>
          </a:r>
          <a:r>
            <a:rPr lang="es-MX" sz="1750" kern="1200" dirty="0" err="1"/>
            <a:t>most</a:t>
          </a:r>
          <a:r>
            <a:rPr lang="es-MX" sz="1750" kern="1200" dirty="0"/>
            <a:t> </a:t>
          </a:r>
          <a:r>
            <a:rPr lang="es-MX" sz="1750" kern="1200" dirty="0" err="1"/>
            <a:t>reliable</a:t>
          </a:r>
          <a:r>
            <a:rPr lang="es-MX" sz="1750" kern="1200" dirty="0"/>
            <a:t> </a:t>
          </a:r>
          <a:r>
            <a:rPr lang="es-MX" sz="1750" kern="1200" dirty="0" err="1"/>
            <a:t>vehicles</a:t>
          </a:r>
          <a:r>
            <a:rPr lang="es-MX" sz="1750" kern="1200" dirty="0"/>
            <a:t> </a:t>
          </a:r>
          <a:r>
            <a:rPr lang="es-MX" sz="1750" kern="1200" dirty="0" err="1"/>
            <a:t>of</a:t>
          </a:r>
          <a:r>
            <a:rPr lang="es-MX" sz="1750" kern="1200" dirty="0"/>
            <a:t> social </a:t>
          </a:r>
          <a:r>
            <a:rPr lang="es-MX" sz="1750" kern="1200" dirty="0" err="1"/>
            <a:t>mobility</a:t>
          </a:r>
          <a:r>
            <a:rPr lang="es-MX" sz="1750" kern="1200" dirty="0"/>
            <a:t> </a:t>
          </a:r>
          <a:r>
            <a:rPr lang="en-US" sz="1750" kern="1200" dirty="0"/>
            <a:t>(Folger &amp; Nam, 1964), perhaps a good way of answering is observing what happened to demographic groups’ educational attainment before and after the COVID-19 pandemic.</a:t>
          </a:r>
        </a:p>
      </dsp:txBody>
      <dsp:txXfrm>
        <a:off x="47120" y="3159944"/>
        <a:ext cx="9715853" cy="871010"/>
      </dsp:txXfrm>
    </dsp:sp>
    <dsp:sp modelId="{A46BA6B6-FC81-4D92-8D87-A653CCC0539A}">
      <dsp:nvSpPr>
        <dsp:cNvPr id="0" name=""/>
        <dsp:cNvSpPr/>
      </dsp:nvSpPr>
      <dsp:spPr>
        <a:xfrm>
          <a:off x="0" y="4150074"/>
          <a:ext cx="9810093" cy="965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777875">
            <a:lnSpc>
              <a:spcPct val="90000"/>
            </a:lnSpc>
            <a:spcBef>
              <a:spcPct val="0"/>
            </a:spcBef>
            <a:spcAft>
              <a:spcPct val="35000"/>
            </a:spcAft>
            <a:buNone/>
          </a:pPr>
          <a:r>
            <a:rPr lang="en-US" sz="1750" kern="1200" dirty="0"/>
            <a:t>Using timeseries data from the Chicago Public School district, it is possible to evaluate the trends of how different demographic groups fared after the pandemic.</a:t>
          </a:r>
        </a:p>
      </dsp:txBody>
      <dsp:txXfrm>
        <a:off x="47120" y="4197194"/>
        <a:ext cx="9715853" cy="8710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B753C0-DD5A-44BC-8809-D779FAB2673C}">
      <dsp:nvSpPr>
        <dsp:cNvPr id="0" name=""/>
        <dsp:cNvSpPr/>
      </dsp:nvSpPr>
      <dsp:spPr>
        <a:xfrm>
          <a:off x="0" y="69823"/>
          <a:ext cx="10515600"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Hypothesis:</a:t>
          </a:r>
        </a:p>
      </dsp:txBody>
      <dsp:txXfrm>
        <a:off x="32784" y="102607"/>
        <a:ext cx="10450032" cy="606012"/>
      </dsp:txXfrm>
    </dsp:sp>
    <dsp:sp modelId="{CF4ADD10-1132-463F-916C-8FC94C9BD841}">
      <dsp:nvSpPr>
        <dsp:cNvPr id="0" name=""/>
        <dsp:cNvSpPr/>
      </dsp:nvSpPr>
      <dsp:spPr>
        <a:xfrm>
          <a:off x="0" y="741403"/>
          <a:ext cx="10515600" cy="1391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0160" rIns="56896" bIns="10160" numCol="1" spcCol="1270" anchor="t" anchorCtr="0">
          <a:noAutofit/>
        </a:bodyPr>
        <a:lstStyle/>
        <a:p>
          <a:pPr marL="228600" lvl="1" indent="-228600" algn="l" defTabSz="889000">
            <a:lnSpc>
              <a:spcPct val="90000"/>
            </a:lnSpc>
            <a:spcBef>
              <a:spcPct val="0"/>
            </a:spcBef>
            <a:spcAft>
              <a:spcPct val="20000"/>
            </a:spcAft>
            <a:buChar char="•"/>
          </a:pPr>
          <a:r>
            <a:rPr lang="en-US" sz="2000" i="1" kern="1200" dirty="0"/>
            <a:t>H1o: There should be no noticeable differences between the academic performance of different racial/ethnic groups (4 largest in Chicago).</a:t>
          </a:r>
          <a:endParaRPr lang="en-US" sz="2000" kern="1200" dirty="0"/>
        </a:p>
        <a:p>
          <a:pPr marL="228600" lvl="1" indent="-228600" algn="l" defTabSz="889000">
            <a:lnSpc>
              <a:spcPct val="90000"/>
            </a:lnSpc>
            <a:spcBef>
              <a:spcPct val="0"/>
            </a:spcBef>
            <a:spcAft>
              <a:spcPct val="20000"/>
            </a:spcAft>
            <a:buChar char="•"/>
          </a:pPr>
          <a:r>
            <a:rPr lang="en-US" sz="2000" i="1" kern="1200" dirty="0"/>
            <a:t>H2o: There should be no noticeable differences between the mean performance by sex among the racial/ethnic groups (4 largest in Chicago).</a:t>
          </a:r>
          <a:endParaRPr lang="en-US" sz="2000" kern="1200" dirty="0"/>
        </a:p>
        <a:p>
          <a:pPr marL="57150" lvl="1" indent="-57150" algn="l" defTabSz="333375">
            <a:lnSpc>
              <a:spcPct val="90000"/>
            </a:lnSpc>
            <a:spcBef>
              <a:spcPct val="0"/>
            </a:spcBef>
            <a:spcAft>
              <a:spcPct val="20000"/>
            </a:spcAft>
            <a:buChar char="•"/>
          </a:pPr>
          <a:endParaRPr lang="en-US" sz="750" kern="1200" dirty="0"/>
        </a:p>
      </dsp:txBody>
      <dsp:txXfrm>
        <a:off x="0" y="741403"/>
        <a:ext cx="10515600" cy="1391040"/>
      </dsp:txXfrm>
    </dsp:sp>
    <dsp:sp modelId="{E356ABE6-66E0-4EC7-BBC8-4AB7C58C554C}">
      <dsp:nvSpPr>
        <dsp:cNvPr id="0" name=""/>
        <dsp:cNvSpPr/>
      </dsp:nvSpPr>
      <dsp:spPr>
        <a:xfrm>
          <a:off x="0" y="2132443"/>
          <a:ext cx="10515600"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Methodology</a:t>
          </a:r>
          <a:r>
            <a:rPr lang="es-MX" sz="2800" kern="1200"/>
            <a:t>:</a:t>
          </a:r>
          <a:endParaRPr lang="en-US" sz="2800" kern="1200"/>
        </a:p>
      </dsp:txBody>
      <dsp:txXfrm>
        <a:off x="32784" y="2165227"/>
        <a:ext cx="10450032" cy="606012"/>
      </dsp:txXfrm>
    </dsp:sp>
    <dsp:sp modelId="{B33B81A9-3584-4380-92BE-0DBE2510C9C7}">
      <dsp:nvSpPr>
        <dsp:cNvPr id="0" name=""/>
        <dsp:cNvSpPr/>
      </dsp:nvSpPr>
      <dsp:spPr>
        <a:xfrm>
          <a:off x="0" y="2804023"/>
          <a:ext cx="10515600" cy="2086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s-MX" sz="2200" b="1" kern="1200"/>
            <a:t>Timeseries analysis: </a:t>
          </a:r>
          <a:r>
            <a:rPr lang="es-MX" sz="2200" kern="1200"/>
            <a:t>the order of the observations is important, as opposed to weighting each observation the same or giving them a random value.</a:t>
          </a:r>
          <a:endParaRPr lang="en-US" sz="2200" kern="1200"/>
        </a:p>
        <a:p>
          <a:pPr marL="228600" lvl="1" indent="-228600" algn="l" defTabSz="977900">
            <a:lnSpc>
              <a:spcPct val="90000"/>
            </a:lnSpc>
            <a:spcBef>
              <a:spcPct val="0"/>
            </a:spcBef>
            <a:spcAft>
              <a:spcPct val="20000"/>
            </a:spcAft>
            <a:buChar char="•"/>
          </a:pPr>
          <a:r>
            <a:rPr lang="es-MX" sz="2200" b="1" kern="1200"/>
            <a:t>Regression discontinuity approach: </a:t>
          </a:r>
          <a:r>
            <a:rPr lang="es-MX" sz="2200" kern="1200"/>
            <a:t>school year as running variable | 2020 – 2021 as cut-off point; racial/ethnic and gender as points of comparison.</a:t>
          </a:r>
          <a:endParaRPr lang="en-US" sz="2200" kern="1200"/>
        </a:p>
        <a:p>
          <a:pPr marL="228600" lvl="1" indent="-228600" algn="l" defTabSz="977900">
            <a:lnSpc>
              <a:spcPct val="90000"/>
            </a:lnSpc>
            <a:spcBef>
              <a:spcPct val="0"/>
            </a:spcBef>
            <a:spcAft>
              <a:spcPct val="20000"/>
            </a:spcAft>
            <a:buChar char="•"/>
          </a:pPr>
          <a:r>
            <a:rPr lang="es-MX" sz="2200" b="1" kern="1200"/>
            <a:t>School Performance: </a:t>
          </a:r>
          <a:r>
            <a:rPr lang="es-MX" sz="2200" kern="1200"/>
            <a:t>metrics based on high school performance on standardized tests (9th 10th and 11th grade), to account for variance in internal grading standards.   </a:t>
          </a:r>
          <a:endParaRPr lang="en-US" sz="2200" kern="1200"/>
        </a:p>
      </dsp:txBody>
      <dsp:txXfrm>
        <a:off x="0" y="2804023"/>
        <a:ext cx="10515600" cy="20865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0.4649</cdr:x>
      <cdr:y>0.12147</cdr:y>
    </cdr:from>
    <cdr:to>
      <cdr:x>0.46586</cdr:x>
      <cdr:y>0.90371</cdr:y>
    </cdr:to>
    <cdr:cxnSp macro="">
      <cdr:nvCxnSpPr>
        <cdr:cNvPr id="3" name="Straight Connector 2">
          <a:extLst xmlns:a="http://schemas.openxmlformats.org/drawingml/2006/main">
            <a:ext uri="{FF2B5EF4-FFF2-40B4-BE49-F238E27FC236}">
              <a16:creationId xmlns:a16="http://schemas.microsoft.com/office/drawing/2014/main" id="{C04E02C8-FB8F-AE80-8960-D997A84E1073}"/>
            </a:ext>
          </a:extLst>
        </cdr:cNvPr>
        <cdr:cNvCxnSpPr/>
      </cdr:nvCxnSpPr>
      <cdr:spPr>
        <a:xfrm xmlns:a="http://schemas.openxmlformats.org/drawingml/2006/main" flipH="1">
          <a:off x="2918145" y="409575"/>
          <a:ext cx="6030" cy="2637601"/>
        </a:xfrm>
        <a:prstGeom xmlns:a="http://schemas.openxmlformats.org/drawingml/2006/main" prst="line">
          <a:avLst/>
        </a:prstGeom>
        <a:ln xmlns:a="http://schemas.openxmlformats.org/drawingml/2006/main">
          <a:solidFill>
            <a:srgbClr val="FF000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0.4582</cdr:x>
      <cdr:y>0.08778</cdr:y>
    </cdr:from>
    <cdr:to>
      <cdr:x>0.59444</cdr:x>
      <cdr:y>0.24108</cdr:y>
    </cdr:to>
    <cdr:sp macro="" textlink="">
      <cdr:nvSpPr>
        <cdr:cNvPr id="5" name="TextBox 4">
          <a:extLst xmlns:a="http://schemas.openxmlformats.org/drawingml/2006/main">
            <a:ext uri="{FF2B5EF4-FFF2-40B4-BE49-F238E27FC236}">
              <a16:creationId xmlns:a16="http://schemas.microsoft.com/office/drawing/2014/main" id="{700884F4-BF3B-107E-5096-DDBCE7C889FA}"/>
            </a:ext>
          </a:extLst>
        </cdr:cNvPr>
        <cdr:cNvSpPr txBox="1"/>
      </cdr:nvSpPr>
      <cdr:spPr>
        <a:xfrm xmlns:a="http://schemas.openxmlformats.org/drawingml/2006/main">
          <a:off x="2876089" y="295965"/>
          <a:ext cx="855175" cy="51690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s-MX" sz="1100"/>
            <a:t>Covid-19 Pandemic</a:t>
          </a:r>
        </a:p>
      </cdr:txBody>
    </cdr:sp>
  </cdr:relSizeAnchor>
</c:userShapes>
</file>

<file path=ppt/drawings/drawing2.xml><?xml version="1.0" encoding="utf-8"?>
<c:userShapes xmlns:c="http://schemas.openxmlformats.org/drawingml/2006/chart">
  <cdr:relSizeAnchor xmlns:cdr="http://schemas.openxmlformats.org/drawingml/2006/chartDrawing">
    <cdr:from>
      <cdr:x>0.4391</cdr:x>
      <cdr:y>0.11166</cdr:y>
    </cdr:from>
    <cdr:to>
      <cdr:x>0.43925</cdr:x>
      <cdr:y>0.91501</cdr:y>
    </cdr:to>
    <cdr:cxnSp macro="">
      <cdr:nvCxnSpPr>
        <cdr:cNvPr id="3" name="Straight Connector 2">
          <a:extLst xmlns:a="http://schemas.openxmlformats.org/drawingml/2006/main">
            <a:ext uri="{FF2B5EF4-FFF2-40B4-BE49-F238E27FC236}">
              <a16:creationId xmlns:a16="http://schemas.microsoft.com/office/drawing/2014/main" id="{C04E02C8-FB8F-AE80-8960-D997A84E1073}"/>
            </a:ext>
          </a:extLst>
        </cdr:cNvPr>
        <cdr:cNvCxnSpPr/>
      </cdr:nvCxnSpPr>
      <cdr:spPr>
        <a:xfrm xmlns:a="http://schemas.openxmlformats.org/drawingml/2006/main" flipH="1">
          <a:off x="2506104" y="386716"/>
          <a:ext cx="876" cy="2782214"/>
        </a:xfrm>
        <a:prstGeom xmlns:a="http://schemas.openxmlformats.org/drawingml/2006/main" prst="line">
          <a:avLst/>
        </a:prstGeom>
        <a:ln xmlns:a="http://schemas.openxmlformats.org/drawingml/2006/main">
          <a:solidFill>
            <a:srgbClr val="FF000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0.4324</cdr:x>
      <cdr:y>0.0906</cdr:y>
    </cdr:from>
    <cdr:to>
      <cdr:x>0.56864</cdr:x>
      <cdr:y>0.2439</cdr:y>
    </cdr:to>
    <cdr:sp macro="" textlink="">
      <cdr:nvSpPr>
        <cdr:cNvPr id="5" name="TextBox 4">
          <a:extLst xmlns:a="http://schemas.openxmlformats.org/drawingml/2006/main">
            <a:ext uri="{FF2B5EF4-FFF2-40B4-BE49-F238E27FC236}">
              <a16:creationId xmlns:a16="http://schemas.microsoft.com/office/drawing/2014/main" id="{700884F4-BF3B-107E-5096-DDBCE7C889FA}"/>
            </a:ext>
          </a:extLst>
        </cdr:cNvPr>
        <cdr:cNvSpPr txBox="1"/>
      </cdr:nvSpPr>
      <cdr:spPr>
        <a:xfrm xmlns:a="http://schemas.openxmlformats.org/drawingml/2006/main">
          <a:off x="2467848" y="313778"/>
          <a:ext cx="777599" cy="53090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s-MX" sz="1100"/>
            <a:t>Covid-19 Pandemic</a:t>
          </a:r>
        </a:p>
      </cdr:txBody>
    </cdr:sp>
  </cdr:relSizeAnchor>
  <cdr:relSizeAnchor xmlns:cdr="http://schemas.openxmlformats.org/drawingml/2006/chartDrawing">
    <cdr:from>
      <cdr:x>0.31905</cdr:x>
      <cdr:y>0.4949</cdr:y>
    </cdr:from>
    <cdr:to>
      <cdr:x>0.61158</cdr:x>
      <cdr:y>0.74242</cdr:y>
    </cdr:to>
    <cdr:cxnSp macro="">
      <cdr:nvCxnSpPr>
        <cdr:cNvPr id="7" name="Straight Connector 6">
          <a:extLst xmlns:a="http://schemas.openxmlformats.org/drawingml/2006/main">
            <a:ext uri="{FF2B5EF4-FFF2-40B4-BE49-F238E27FC236}">
              <a16:creationId xmlns:a16="http://schemas.microsoft.com/office/drawing/2014/main" id="{E53E58DE-4D2E-5549-1534-056D2D55D9B1}"/>
            </a:ext>
          </a:extLst>
        </cdr:cNvPr>
        <cdr:cNvCxnSpPr/>
      </cdr:nvCxnSpPr>
      <cdr:spPr>
        <a:xfrm xmlns:a="http://schemas.openxmlformats.org/drawingml/2006/main">
          <a:off x="2002648" y="1668730"/>
          <a:ext cx="1836203" cy="834600"/>
        </a:xfrm>
        <a:prstGeom xmlns:a="http://schemas.openxmlformats.org/drawingml/2006/main" prst="line">
          <a:avLst/>
        </a:prstGeom>
        <a:ln xmlns:a="http://schemas.openxmlformats.org/drawingml/2006/main">
          <a:solidFill>
            <a:schemeClr val="accent3"/>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0.3178</cdr:x>
      <cdr:y>0.27631</cdr:y>
    </cdr:from>
    <cdr:to>
      <cdr:x>0.60672</cdr:x>
      <cdr:y>0.57756</cdr:y>
    </cdr:to>
    <cdr:cxnSp macro="">
      <cdr:nvCxnSpPr>
        <cdr:cNvPr id="8" name="Straight Connector 7">
          <a:extLst xmlns:a="http://schemas.openxmlformats.org/drawingml/2006/main">
            <a:ext uri="{FF2B5EF4-FFF2-40B4-BE49-F238E27FC236}">
              <a16:creationId xmlns:a16="http://schemas.microsoft.com/office/drawing/2014/main" id="{A6841474-916F-2A97-35BB-F59DF33E3849}"/>
            </a:ext>
          </a:extLst>
        </cdr:cNvPr>
        <cdr:cNvCxnSpPr/>
      </cdr:nvCxnSpPr>
      <cdr:spPr>
        <a:xfrm xmlns:a="http://schemas.openxmlformats.org/drawingml/2006/main">
          <a:off x="1994818" y="931676"/>
          <a:ext cx="1813543" cy="1015770"/>
        </a:xfrm>
        <a:prstGeom xmlns:a="http://schemas.openxmlformats.org/drawingml/2006/main" prst="line">
          <a:avLst/>
        </a:prstGeom>
        <a:ln xmlns:a="http://schemas.openxmlformats.org/drawingml/2006/main">
          <a:solidFill>
            <a:schemeClr val="accent2"/>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0.4391</cdr:x>
      <cdr:y>0.11166</cdr:y>
    </cdr:from>
    <cdr:to>
      <cdr:x>0.43925</cdr:x>
      <cdr:y>0.91501</cdr:y>
    </cdr:to>
    <cdr:cxnSp macro="">
      <cdr:nvCxnSpPr>
        <cdr:cNvPr id="3" name="Straight Connector 2">
          <a:extLst xmlns:a="http://schemas.openxmlformats.org/drawingml/2006/main">
            <a:ext uri="{FF2B5EF4-FFF2-40B4-BE49-F238E27FC236}">
              <a16:creationId xmlns:a16="http://schemas.microsoft.com/office/drawing/2014/main" id="{C04E02C8-FB8F-AE80-8960-D997A84E1073}"/>
            </a:ext>
          </a:extLst>
        </cdr:cNvPr>
        <cdr:cNvCxnSpPr/>
      </cdr:nvCxnSpPr>
      <cdr:spPr>
        <a:xfrm xmlns:a="http://schemas.openxmlformats.org/drawingml/2006/main" flipH="1">
          <a:off x="2506104" y="386716"/>
          <a:ext cx="876" cy="2782214"/>
        </a:xfrm>
        <a:prstGeom xmlns:a="http://schemas.openxmlformats.org/drawingml/2006/main" prst="line">
          <a:avLst/>
        </a:prstGeom>
        <a:ln xmlns:a="http://schemas.openxmlformats.org/drawingml/2006/main">
          <a:solidFill>
            <a:srgbClr val="FF000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0.4324</cdr:x>
      <cdr:y>0.0906</cdr:y>
    </cdr:from>
    <cdr:to>
      <cdr:x>0.56864</cdr:x>
      <cdr:y>0.2439</cdr:y>
    </cdr:to>
    <cdr:sp macro="" textlink="">
      <cdr:nvSpPr>
        <cdr:cNvPr id="5" name="TextBox 4">
          <a:extLst xmlns:a="http://schemas.openxmlformats.org/drawingml/2006/main">
            <a:ext uri="{FF2B5EF4-FFF2-40B4-BE49-F238E27FC236}">
              <a16:creationId xmlns:a16="http://schemas.microsoft.com/office/drawing/2014/main" id="{700884F4-BF3B-107E-5096-DDBCE7C889FA}"/>
            </a:ext>
          </a:extLst>
        </cdr:cNvPr>
        <cdr:cNvSpPr txBox="1"/>
      </cdr:nvSpPr>
      <cdr:spPr>
        <a:xfrm xmlns:a="http://schemas.openxmlformats.org/drawingml/2006/main">
          <a:off x="2467848" y="313778"/>
          <a:ext cx="777599" cy="53090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s-MX" sz="1100"/>
            <a:t>Covid-19 Pandemic</a:t>
          </a:r>
        </a:p>
      </cdr:txBody>
    </cdr:sp>
  </cdr:relSizeAnchor>
  <cdr:relSizeAnchor xmlns:cdr="http://schemas.openxmlformats.org/drawingml/2006/chartDrawing">
    <cdr:from>
      <cdr:x>0.29993</cdr:x>
      <cdr:y>0.31628</cdr:y>
    </cdr:from>
    <cdr:to>
      <cdr:x>0.58411</cdr:x>
      <cdr:y>0.48405</cdr:y>
    </cdr:to>
    <cdr:cxnSp macro="">
      <cdr:nvCxnSpPr>
        <cdr:cNvPr id="7" name="Straight Connector 6">
          <a:extLst xmlns:a="http://schemas.openxmlformats.org/drawingml/2006/main">
            <a:ext uri="{FF2B5EF4-FFF2-40B4-BE49-F238E27FC236}">
              <a16:creationId xmlns:a16="http://schemas.microsoft.com/office/drawing/2014/main" id="{E53E58DE-4D2E-5549-1534-056D2D55D9B1}"/>
            </a:ext>
          </a:extLst>
        </cdr:cNvPr>
        <cdr:cNvCxnSpPr/>
      </cdr:nvCxnSpPr>
      <cdr:spPr>
        <a:xfrm xmlns:a="http://schemas.openxmlformats.org/drawingml/2006/main">
          <a:off x="1711814" y="1095370"/>
          <a:ext cx="1621924" cy="581036"/>
        </a:xfrm>
        <a:prstGeom xmlns:a="http://schemas.openxmlformats.org/drawingml/2006/main" prst="line">
          <a:avLst/>
        </a:prstGeom>
        <a:ln xmlns:a="http://schemas.openxmlformats.org/drawingml/2006/main">
          <a:solidFill>
            <a:schemeClr val="accent3"/>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0.31188</cdr:x>
      <cdr:y>0.45508</cdr:y>
    </cdr:from>
    <cdr:to>
      <cdr:x>0.58578</cdr:x>
      <cdr:y>0.64356</cdr:y>
    </cdr:to>
    <cdr:cxnSp macro="">
      <cdr:nvCxnSpPr>
        <cdr:cNvPr id="8" name="Straight Connector 7">
          <a:extLst xmlns:a="http://schemas.openxmlformats.org/drawingml/2006/main">
            <a:ext uri="{FF2B5EF4-FFF2-40B4-BE49-F238E27FC236}">
              <a16:creationId xmlns:a16="http://schemas.microsoft.com/office/drawing/2014/main" id="{A6841474-916F-2A97-35BB-F59DF33E3849}"/>
            </a:ext>
          </a:extLst>
        </cdr:cNvPr>
        <cdr:cNvCxnSpPr/>
      </cdr:nvCxnSpPr>
      <cdr:spPr>
        <a:xfrm xmlns:a="http://schemas.openxmlformats.org/drawingml/2006/main">
          <a:off x="1780024" y="1576076"/>
          <a:ext cx="1563251" cy="652774"/>
        </a:xfrm>
        <a:prstGeom xmlns:a="http://schemas.openxmlformats.org/drawingml/2006/main" prst="line">
          <a:avLst/>
        </a:prstGeom>
        <a:ln xmlns:a="http://schemas.openxmlformats.org/drawingml/2006/main">
          <a:solidFill>
            <a:schemeClr val="accent2"/>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4.xml><?xml version="1.0" encoding="utf-8"?>
<c:userShapes xmlns:c="http://schemas.openxmlformats.org/drawingml/2006/chart">
  <cdr:relSizeAnchor xmlns:cdr="http://schemas.openxmlformats.org/drawingml/2006/chartDrawing">
    <cdr:from>
      <cdr:x>0.4391</cdr:x>
      <cdr:y>0.11166</cdr:y>
    </cdr:from>
    <cdr:to>
      <cdr:x>0.43925</cdr:x>
      <cdr:y>0.91501</cdr:y>
    </cdr:to>
    <cdr:cxnSp macro="">
      <cdr:nvCxnSpPr>
        <cdr:cNvPr id="3" name="Straight Connector 2">
          <a:extLst xmlns:a="http://schemas.openxmlformats.org/drawingml/2006/main">
            <a:ext uri="{FF2B5EF4-FFF2-40B4-BE49-F238E27FC236}">
              <a16:creationId xmlns:a16="http://schemas.microsoft.com/office/drawing/2014/main" id="{C04E02C8-FB8F-AE80-8960-D997A84E1073}"/>
            </a:ext>
          </a:extLst>
        </cdr:cNvPr>
        <cdr:cNvCxnSpPr/>
      </cdr:nvCxnSpPr>
      <cdr:spPr>
        <a:xfrm xmlns:a="http://schemas.openxmlformats.org/drawingml/2006/main" flipH="1">
          <a:off x="2506104" y="386716"/>
          <a:ext cx="876" cy="2782214"/>
        </a:xfrm>
        <a:prstGeom xmlns:a="http://schemas.openxmlformats.org/drawingml/2006/main" prst="line">
          <a:avLst/>
        </a:prstGeom>
        <a:ln xmlns:a="http://schemas.openxmlformats.org/drawingml/2006/main">
          <a:solidFill>
            <a:srgbClr val="FF000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0.4324</cdr:x>
      <cdr:y>0.0906</cdr:y>
    </cdr:from>
    <cdr:to>
      <cdr:x>0.56864</cdr:x>
      <cdr:y>0.2439</cdr:y>
    </cdr:to>
    <cdr:sp macro="" textlink="">
      <cdr:nvSpPr>
        <cdr:cNvPr id="5" name="TextBox 4">
          <a:extLst xmlns:a="http://schemas.openxmlformats.org/drawingml/2006/main">
            <a:ext uri="{FF2B5EF4-FFF2-40B4-BE49-F238E27FC236}">
              <a16:creationId xmlns:a16="http://schemas.microsoft.com/office/drawing/2014/main" id="{700884F4-BF3B-107E-5096-DDBCE7C889FA}"/>
            </a:ext>
          </a:extLst>
        </cdr:cNvPr>
        <cdr:cNvSpPr txBox="1"/>
      </cdr:nvSpPr>
      <cdr:spPr>
        <a:xfrm xmlns:a="http://schemas.openxmlformats.org/drawingml/2006/main">
          <a:off x="2467848" y="313778"/>
          <a:ext cx="777599" cy="53090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s-MX" sz="1100"/>
            <a:t>Covid-19 Pandemic</a:t>
          </a:r>
        </a:p>
      </cdr:txBody>
    </cdr:sp>
  </cdr:relSizeAnchor>
  <cdr:relSizeAnchor xmlns:cdr="http://schemas.openxmlformats.org/drawingml/2006/chartDrawing">
    <cdr:from>
      <cdr:x>0.29993</cdr:x>
      <cdr:y>0.37679</cdr:y>
    </cdr:from>
    <cdr:to>
      <cdr:x>0.58445</cdr:x>
      <cdr:y>0.59296</cdr:y>
    </cdr:to>
    <cdr:cxnSp macro="">
      <cdr:nvCxnSpPr>
        <cdr:cNvPr id="7" name="Straight Connector 6">
          <a:extLst xmlns:a="http://schemas.openxmlformats.org/drawingml/2006/main">
            <a:ext uri="{FF2B5EF4-FFF2-40B4-BE49-F238E27FC236}">
              <a16:creationId xmlns:a16="http://schemas.microsoft.com/office/drawing/2014/main" id="{E53E58DE-4D2E-5549-1534-056D2D55D9B1}"/>
            </a:ext>
          </a:extLst>
        </cdr:cNvPr>
        <cdr:cNvCxnSpPr/>
      </cdr:nvCxnSpPr>
      <cdr:spPr>
        <a:xfrm xmlns:a="http://schemas.openxmlformats.org/drawingml/2006/main">
          <a:off x="1711802" y="1304938"/>
          <a:ext cx="1623853" cy="748653"/>
        </a:xfrm>
        <a:prstGeom xmlns:a="http://schemas.openxmlformats.org/drawingml/2006/main" prst="line">
          <a:avLst/>
        </a:prstGeom>
        <a:ln xmlns:a="http://schemas.openxmlformats.org/drawingml/2006/main">
          <a:solidFill>
            <a:schemeClr val="accent3"/>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0.29853</cdr:x>
      <cdr:y>0.55134</cdr:y>
    </cdr:from>
    <cdr:to>
      <cdr:x>0.58611</cdr:x>
      <cdr:y>0.68922</cdr:y>
    </cdr:to>
    <cdr:cxnSp macro="">
      <cdr:nvCxnSpPr>
        <cdr:cNvPr id="8" name="Straight Connector 7">
          <a:extLst xmlns:a="http://schemas.openxmlformats.org/drawingml/2006/main">
            <a:ext uri="{FF2B5EF4-FFF2-40B4-BE49-F238E27FC236}">
              <a16:creationId xmlns:a16="http://schemas.microsoft.com/office/drawing/2014/main" id="{A6841474-916F-2A97-35BB-F59DF33E3849}"/>
            </a:ext>
          </a:extLst>
        </cdr:cNvPr>
        <cdr:cNvCxnSpPr/>
      </cdr:nvCxnSpPr>
      <cdr:spPr>
        <a:xfrm xmlns:a="http://schemas.openxmlformats.org/drawingml/2006/main">
          <a:off x="1703839" y="1909455"/>
          <a:ext cx="1641341" cy="477511"/>
        </a:xfrm>
        <a:prstGeom xmlns:a="http://schemas.openxmlformats.org/drawingml/2006/main" prst="line">
          <a:avLst/>
        </a:prstGeom>
        <a:ln xmlns:a="http://schemas.openxmlformats.org/drawingml/2006/main">
          <a:solidFill>
            <a:schemeClr val="accent2"/>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0.46246</cdr:x>
      <cdr:y>0.11441</cdr:y>
    </cdr:from>
    <cdr:to>
      <cdr:x>0.46261</cdr:x>
      <cdr:y>0.91776</cdr:y>
    </cdr:to>
    <cdr:cxnSp macro="">
      <cdr:nvCxnSpPr>
        <cdr:cNvPr id="3" name="Straight Connector 2">
          <a:extLst xmlns:a="http://schemas.openxmlformats.org/drawingml/2006/main">
            <a:ext uri="{FF2B5EF4-FFF2-40B4-BE49-F238E27FC236}">
              <a16:creationId xmlns:a16="http://schemas.microsoft.com/office/drawing/2014/main" id="{C04E02C8-FB8F-AE80-8960-D997A84E1073}"/>
            </a:ext>
          </a:extLst>
        </cdr:cNvPr>
        <cdr:cNvCxnSpPr/>
      </cdr:nvCxnSpPr>
      <cdr:spPr>
        <a:xfrm xmlns:a="http://schemas.openxmlformats.org/drawingml/2006/main" flipH="1">
          <a:off x="2639461" y="396236"/>
          <a:ext cx="856" cy="2782235"/>
        </a:xfrm>
        <a:prstGeom xmlns:a="http://schemas.openxmlformats.org/drawingml/2006/main" prst="line">
          <a:avLst/>
        </a:prstGeom>
        <a:ln xmlns:a="http://schemas.openxmlformats.org/drawingml/2006/main">
          <a:solidFill>
            <a:srgbClr val="FF000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0.46077</cdr:x>
      <cdr:y>0.0851</cdr:y>
    </cdr:from>
    <cdr:to>
      <cdr:x>0.59701</cdr:x>
      <cdr:y>0.2384</cdr:y>
    </cdr:to>
    <cdr:sp macro="" textlink="">
      <cdr:nvSpPr>
        <cdr:cNvPr id="5" name="TextBox 4">
          <a:extLst xmlns:a="http://schemas.openxmlformats.org/drawingml/2006/main">
            <a:ext uri="{FF2B5EF4-FFF2-40B4-BE49-F238E27FC236}">
              <a16:creationId xmlns:a16="http://schemas.microsoft.com/office/drawing/2014/main" id="{700884F4-BF3B-107E-5096-DDBCE7C889FA}"/>
            </a:ext>
          </a:extLst>
        </cdr:cNvPr>
        <cdr:cNvSpPr txBox="1"/>
      </cdr:nvSpPr>
      <cdr:spPr>
        <a:xfrm xmlns:a="http://schemas.openxmlformats.org/drawingml/2006/main">
          <a:off x="2629796" y="294724"/>
          <a:ext cx="777574" cy="53092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s-MX" sz="1100"/>
            <a:t>Covid-19 Pandemic</a:t>
          </a:r>
        </a:p>
      </cdr:txBody>
    </cdr:sp>
  </cdr:relSizeAnchor>
</c:userShapes>
</file>

<file path=ppt/drawings/drawing6.xml><?xml version="1.0" encoding="utf-8"?>
<c:userShapes xmlns:c="http://schemas.openxmlformats.org/drawingml/2006/chart">
  <cdr:relSizeAnchor xmlns:cdr="http://schemas.openxmlformats.org/drawingml/2006/chartDrawing">
    <cdr:from>
      <cdr:x>0.46246</cdr:x>
      <cdr:y>0.11441</cdr:y>
    </cdr:from>
    <cdr:to>
      <cdr:x>0.46261</cdr:x>
      <cdr:y>0.91776</cdr:y>
    </cdr:to>
    <cdr:cxnSp macro="">
      <cdr:nvCxnSpPr>
        <cdr:cNvPr id="3" name="Straight Connector 2">
          <a:extLst xmlns:a="http://schemas.openxmlformats.org/drawingml/2006/main">
            <a:ext uri="{FF2B5EF4-FFF2-40B4-BE49-F238E27FC236}">
              <a16:creationId xmlns:a16="http://schemas.microsoft.com/office/drawing/2014/main" id="{C04E02C8-FB8F-AE80-8960-D997A84E1073}"/>
            </a:ext>
          </a:extLst>
        </cdr:cNvPr>
        <cdr:cNvCxnSpPr/>
      </cdr:nvCxnSpPr>
      <cdr:spPr>
        <a:xfrm xmlns:a="http://schemas.openxmlformats.org/drawingml/2006/main" flipH="1">
          <a:off x="2639461" y="396236"/>
          <a:ext cx="856" cy="2782235"/>
        </a:xfrm>
        <a:prstGeom xmlns:a="http://schemas.openxmlformats.org/drawingml/2006/main" prst="line">
          <a:avLst/>
        </a:prstGeom>
        <a:ln xmlns:a="http://schemas.openxmlformats.org/drawingml/2006/main">
          <a:solidFill>
            <a:srgbClr val="FF000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0.46077</cdr:x>
      <cdr:y>0.0851</cdr:y>
    </cdr:from>
    <cdr:to>
      <cdr:x>0.59701</cdr:x>
      <cdr:y>0.2384</cdr:y>
    </cdr:to>
    <cdr:sp macro="" textlink="">
      <cdr:nvSpPr>
        <cdr:cNvPr id="5" name="TextBox 4">
          <a:extLst xmlns:a="http://schemas.openxmlformats.org/drawingml/2006/main">
            <a:ext uri="{FF2B5EF4-FFF2-40B4-BE49-F238E27FC236}">
              <a16:creationId xmlns:a16="http://schemas.microsoft.com/office/drawing/2014/main" id="{700884F4-BF3B-107E-5096-DDBCE7C889FA}"/>
            </a:ext>
          </a:extLst>
        </cdr:cNvPr>
        <cdr:cNvSpPr txBox="1"/>
      </cdr:nvSpPr>
      <cdr:spPr>
        <a:xfrm xmlns:a="http://schemas.openxmlformats.org/drawingml/2006/main">
          <a:off x="2629796" y="294724"/>
          <a:ext cx="777574" cy="53092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s-MX" sz="1100"/>
            <a:t>Covid-19 Pandemic</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0C970-A186-79DF-0F04-822A619ABF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MX"/>
          </a:p>
        </p:txBody>
      </p:sp>
      <p:sp>
        <p:nvSpPr>
          <p:cNvPr id="3" name="Subtitle 2">
            <a:extLst>
              <a:ext uri="{FF2B5EF4-FFF2-40B4-BE49-F238E27FC236}">
                <a16:creationId xmlns:a16="http://schemas.microsoft.com/office/drawing/2014/main" id="{2323AD65-ECD0-8670-070D-082AFA5A5F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MX"/>
          </a:p>
        </p:txBody>
      </p:sp>
      <p:sp>
        <p:nvSpPr>
          <p:cNvPr id="4" name="Date Placeholder 3">
            <a:extLst>
              <a:ext uri="{FF2B5EF4-FFF2-40B4-BE49-F238E27FC236}">
                <a16:creationId xmlns:a16="http://schemas.microsoft.com/office/drawing/2014/main" id="{61EA5401-4816-5FBC-1F7F-ACC72A9C21DF}"/>
              </a:ext>
            </a:extLst>
          </p:cNvPr>
          <p:cNvSpPr>
            <a:spLocks noGrp="1"/>
          </p:cNvSpPr>
          <p:nvPr>
            <p:ph type="dt" sz="half" idx="10"/>
          </p:nvPr>
        </p:nvSpPr>
        <p:spPr/>
        <p:txBody>
          <a:bodyPr/>
          <a:lstStyle/>
          <a:p>
            <a:fld id="{B66D4573-395B-43AF-BFDD-176869277B3C}" type="datetimeFigureOut">
              <a:rPr lang="es-MX" smtClean="0"/>
              <a:t>04/05/2024</a:t>
            </a:fld>
            <a:endParaRPr lang="es-MX"/>
          </a:p>
        </p:txBody>
      </p:sp>
      <p:sp>
        <p:nvSpPr>
          <p:cNvPr id="5" name="Footer Placeholder 4">
            <a:extLst>
              <a:ext uri="{FF2B5EF4-FFF2-40B4-BE49-F238E27FC236}">
                <a16:creationId xmlns:a16="http://schemas.microsoft.com/office/drawing/2014/main" id="{14ACE72D-F08E-9B72-AC84-0EDD271BD7EB}"/>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68D1E9F6-EF5D-5C37-C75A-CC1A39E790F6}"/>
              </a:ext>
            </a:extLst>
          </p:cNvPr>
          <p:cNvSpPr>
            <a:spLocks noGrp="1"/>
          </p:cNvSpPr>
          <p:nvPr>
            <p:ph type="sldNum" sz="quarter" idx="12"/>
          </p:nvPr>
        </p:nvSpPr>
        <p:spPr/>
        <p:txBody>
          <a:bodyPr/>
          <a:lstStyle/>
          <a:p>
            <a:fld id="{2FF225BA-4101-4258-8302-ABFE89FCAE7F}" type="slidenum">
              <a:rPr lang="es-MX" smtClean="0"/>
              <a:t>‹#›</a:t>
            </a:fld>
            <a:endParaRPr lang="es-MX"/>
          </a:p>
        </p:txBody>
      </p:sp>
    </p:spTree>
    <p:extLst>
      <p:ext uri="{BB962C8B-B14F-4D97-AF65-F5344CB8AC3E}">
        <p14:creationId xmlns:p14="http://schemas.microsoft.com/office/powerpoint/2010/main" val="666982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C41F3-1369-343F-4D8D-6E92D18797C9}"/>
              </a:ext>
            </a:extLst>
          </p:cNvPr>
          <p:cNvSpPr>
            <a:spLocks noGrp="1"/>
          </p:cNvSpPr>
          <p:nvPr>
            <p:ph type="title"/>
          </p:nvPr>
        </p:nvSpPr>
        <p:spPr/>
        <p:txBody>
          <a:bodyPr/>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3114924A-B44F-07A2-0300-A3E18766E5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A8D0736E-0B25-9545-30EF-B430D78D7D0B}"/>
              </a:ext>
            </a:extLst>
          </p:cNvPr>
          <p:cNvSpPr>
            <a:spLocks noGrp="1"/>
          </p:cNvSpPr>
          <p:nvPr>
            <p:ph type="dt" sz="half" idx="10"/>
          </p:nvPr>
        </p:nvSpPr>
        <p:spPr/>
        <p:txBody>
          <a:bodyPr/>
          <a:lstStyle/>
          <a:p>
            <a:fld id="{B66D4573-395B-43AF-BFDD-176869277B3C}" type="datetimeFigureOut">
              <a:rPr lang="es-MX" smtClean="0"/>
              <a:t>04/05/2024</a:t>
            </a:fld>
            <a:endParaRPr lang="es-MX"/>
          </a:p>
        </p:txBody>
      </p:sp>
      <p:sp>
        <p:nvSpPr>
          <p:cNvPr id="5" name="Footer Placeholder 4">
            <a:extLst>
              <a:ext uri="{FF2B5EF4-FFF2-40B4-BE49-F238E27FC236}">
                <a16:creationId xmlns:a16="http://schemas.microsoft.com/office/drawing/2014/main" id="{5C41DC6C-1B61-3947-49D9-22A41F7A7DD5}"/>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3631315C-F6A3-F2CA-C651-648A876F11FD}"/>
              </a:ext>
            </a:extLst>
          </p:cNvPr>
          <p:cNvSpPr>
            <a:spLocks noGrp="1"/>
          </p:cNvSpPr>
          <p:nvPr>
            <p:ph type="sldNum" sz="quarter" idx="12"/>
          </p:nvPr>
        </p:nvSpPr>
        <p:spPr/>
        <p:txBody>
          <a:bodyPr/>
          <a:lstStyle/>
          <a:p>
            <a:fld id="{2FF225BA-4101-4258-8302-ABFE89FCAE7F}" type="slidenum">
              <a:rPr lang="es-MX" smtClean="0"/>
              <a:t>‹#›</a:t>
            </a:fld>
            <a:endParaRPr lang="es-MX"/>
          </a:p>
        </p:txBody>
      </p:sp>
    </p:spTree>
    <p:extLst>
      <p:ext uri="{BB962C8B-B14F-4D97-AF65-F5344CB8AC3E}">
        <p14:creationId xmlns:p14="http://schemas.microsoft.com/office/powerpoint/2010/main" val="275099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CD644F-D6E0-8ABF-87BF-7AA4D269C2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2C96439A-5AA7-5783-FEF5-CD93B2BF3F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3A7C24BE-5C6F-8FE2-CCB1-535D4DE57113}"/>
              </a:ext>
            </a:extLst>
          </p:cNvPr>
          <p:cNvSpPr>
            <a:spLocks noGrp="1"/>
          </p:cNvSpPr>
          <p:nvPr>
            <p:ph type="dt" sz="half" idx="10"/>
          </p:nvPr>
        </p:nvSpPr>
        <p:spPr/>
        <p:txBody>
          <a:bodyPr/>
          <a:lstStyle/>
          <a:p>
            <a:fld id="{B66D4573-395B-43AF-BFDD-176869277B3C}" type="datetimeFigureOut">
              <a:rPr lang="es-MX" smtClean="0"/>
              <a:t>04/05/2024</a:t>
            </a:fld>
            <a:endParaRPr lang="es-MX"/>
          </a:p>
        </p:txBody>
      </p:sp>
      <p:sp>
        <p:nvSpPr>
          <p:cNvPr id="5" name="Footer Placeholder 4">
            <a:extLst>
              <a:ext uri="{FF2B5EF4-FFF2-40B4-BE49-F238E27FC236}">
                <a16:creationId xmlns:a16="http://schemas.microsoft.com/office/drawing/2014/main" id="{6CE22C49-50DE-FA00-C299-E90914936C47}"/>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BCE2F12A-898D-5FE0-F6C1-CAC34DC368F0}"/>
              </a:ext>
            </a:extLst>
          </p:cNvPr>
          <p:cNvSpPr>
            <a:spLocks noGrp="1"/>
          </p:cNvSpPr>
          <p:nvPr>
            <p:ph type="sldNum" sz="quarter" idx="12"/>
          </p:nvPr>
        </p:nvSpPr>
        <p:spPr/>
        <p:txBody>
          <a:bodyPr/>
          <a:lstStyle/>
          <a:p>
            <a:fld id="{2FF225BA-4101-4258-8302-ABFE89FCAE7F}" type="slidenum">
              <a:rPr lang="es-MX" smtClean="0"/>
              <a:t>‹#›</a:t>
            </a:fld>
            <a:endParaRPr lang="es-MX"/>
          </a:p>
        </p:txBody>
      </p:sp>
    </p:spTree>
    <p:extLst>
      <p:ext uri="{BB962C8B-B14F-4D97-AF65-F5344CB8AC3E}">
        <p14:creationId xmlns:p14="http://schemas.microsoft.com/office/powerpoint/2010/main" val="3729682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EEBDA-5AC5-FBAB-BC52-89D77402ABB2}"/>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047B77C1-B611-A214-A63E-0DE66667A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331A4734-31A8-CD81-54B2-3B524A8CCA17}"/>
              </a:ext>
            </a:extLst>
          </p:cNvPr>
          <p:cNvSpPr>
            <a:spLocks noGrp="1"/>
          </p:cNvSpPr>
          <p:nvPr>
            <p:ph type="dt" sz="half" idx="10"/>
          </p:nvPr>
        </p:nvSpPr>
        <p:spPr/>
        <p:txBody>
          <a:bodyPr/>
          <a:lstStyle/>
          <a:p>
            <a:fld id="{B66D4573-395B-43AF-BFDD-176869277B3C}" type="datetimeFigureOut">
              <a:rPr lang="es-MX" smtClean="0"/>
              <a:t>04/05/2024</a:t>
            </a:fld>
            <a:endParaRPr lang="es-MX"/>
          </a:p>
        </p:txBody>
      </p:sp>
      <p:sp>
        <p:nvSpPr>
          <p:cNvPr id="5" name="Footer Placeholder 4">
            <a:extLst>
              <a:ext uri="{FF2B5EF4-FFF2-40B4-BE49-F238E27FC236}">
                <a16:creationId xmlns:a16="http://schemas.microsoft.com/office/drawing/2014/main" id="{8262A98B-EF86-FAB2-863D-AFA72FC08121}"/>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A631B6C2-77B5-55C1-3B02-F55AFF3D08B9}"/>
              </a:ext>
            </a:extLst>
          </p:cNvPr>
          <p:cNvSpPr>
            <a:spLocks noGrp="1"/>
          </p:cNvSpPr>
          <p:nvPr>
            <p:ph type="sldNum" sz="quarter" idx="12"/>
          </p:nvPr>
        </p:nvSpPr>
        <p:spPr/>
        <p:txBody>
          <a:bodyPr/>
          <a:lstStyle/>
          <a:p>
            <a:fld id="{2FF225BA-4101-4258-8302-ABFE89FCAE7F}" type="slidenum">
              <a:rPr lang="es-MX" smtClean="0"/>
              <a:t>‹#›</a:t>
            </a:fld>
            <a:endParaRPr lang="es-MX"/>
          </a:p>
        </p:txBody>
      </p:sp>
    </p:spTree>
    <p:extLst>
      <p:ext uri="{BB962C8B-B14F-4D97-AF65-F5344CB8AC3E}">
        <p14:creationId xmlns:p14="http://schemas.microsoft.com/office/powerpoint/2010/main" val="3760857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BB11-69C6-7FDE-A599-5873CB4044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MX"/>
          </a:p>
        </p:txBody>
      </p:sp>
      <p:sp>
        <p:nvSpPr>
          <p:cNvPr id="3" name="Text Placeholder 2">
            <a:extLst>
              <a:ext uri="{FF2B5EF4-FFF2-40B4-BE49-F238E27FC236}">
                <a16:creationId xmlns:a16="http://schemas.microsoft.com/office/drawing/2014/main" id="{889ED3DF-E0A5-2D1D-6B80-44B537B682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06C13B-158C-2433-2535-39BC43A28312}"/>
              </a:ext>
            </a:extLst>
          </p:cNvPr>
          <p:cNvSpPr>
            <a:spLocks noGrp="1"/>
          </p:cNvSpPr>
          <p:nvPr>
            <p:ph type="dt" sz="half" idx="10"/>
          </p:nvPr>
        </p:nvSpPr>
        <p:spPr/>
        <p:txBody>
          <a:bodyPr/>
          <a:lstStyle/>
          <a:p>
            <a:fld id="{B66D4573-395B-43AF-BFDD-176869277B3C}" type="datetimeFigureOut">
              <a:rPr lang="es-MX" smtClean="0"/>
              <a:t>04/05/2024</a:t>
            </a:fld>
            <a:endParaRPr lang="es-MX"/>
          </a:p>
        </p:txBody>
      </p:sp>
      <p:sp>
        <p:nvSpPr>
          <p:cNvPr id="5" name="Footer Placeholder 4">
            <a:extLst>
              <a:ext uri="{FF2B5EF4-FFF2-40B4-BE49-F238E27FC236}">
                <a16:creationId xmlns:a16="http://schemas.microsoft.com/office/drawing/2014/main" id="{4CC39928-1CF4-56E5-8765-DBB84C8AF327}"/>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C57005EE-3CAF-38DC-3C6F-DF20B360EC5D}"/>
              </a:ext>
            </a:extLst>
          </p:cNvPr>
          <p:cNvSpPr>
            <a:spLocks noGrp="1"/>
          </p:cNvSpPr>
          <p:nvPr>
            <p:ph type="sldNum" sz="quarter" idx="12"/>
          </p:nvPr>
        </p:nvSpPr>
        <p:spPr/>
        <p:txBody>
          <a:bodyPr/>
          <a:lstStyle/>
          <a:p>
            <a:fld id="{2FF225BA-4101-4258-8302-ABFE89FCAE7F}" type="slidenum">
              <a:rPr lang="es-MX" smtClean="0"/>
              <a:t>‹#›</a:t>
            </a:fld>
            <a:endParaRPr lang="es-MX"/>
          </a:p>
        </p:txBody>
      </p:sp>
    </p:spTree>
    <p:extLst>
      <p:ext uri="{BB962C8B-B14F-4D97-AF65-F5344CB8AC3E}">
        <p14:creationId xmlns:p14="http://schemas.microsoft.com/office/powerpoint/2010/main" val="2866409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C55C1-054F-D233-6ECF-2737AEEE5819}"/>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B121B6E2-6A54-C4E6-9AC5-231572D7A1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Content Placeholder 3">
            <a:extLst>
              <a:ext uri="{FF2B5EF4-FFF2-40B4-BE49-F238E27FC236}">
                <a16:creationId xmlns:a16="http://schemas.microsoft.com/office/drawing/2014/main" id="{5EE7CA63-C96B-240F-4DD5-6F666957A5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Date Placeholder 4">
            <a:extLst>
              <a:ext uri="{FF2B5EF4-FFF2-40B4-BE49-F238E27FC236}">
                <a16:creationId xmlns:a16="http://schemas.microsoft.com/office/drawing/2014/main" id="{14345C59-21DD-7064-504A-8BFD8309D108}"/>
              </a:ext>
            </a:extLst>
          </p:cNvPr>
          <p:cNvSpPr>
            <a:spLocks noGrp="1"/>
          </p:cNvSpPr>
          <p:nvPr>
            <p:ph type="dt" sz="half" idx="10"/>
          </p:nvPr>
        </p:nvSpPr>
        <p:spPr/>
        <p:txBody>
          <a:bodyPr/>
          <a:lstStyle/>
          <a:p>
            <a:fld id="{B66D4573-395B-43AF-BFDD-176869277B3C}" type="datetimeFigureOut">
              <a:rPr lang="es-MX" smtClean="0"/>
              <a:t>04/05/2024</a:t>
            </a:fld>
            <a:endParaRPr lang="es-MX"/>
          </a:p>
        </p:txBody>
      </p:sp>
      <p:sp>
        <p:nvSpPr>
          <p:cNvPr id="6" name="Footer Placeholder 5">
            <a:extLst>
              <a:ext uri="{FF2B5EF4-FFF2-40B4-BE49-F238E27FC236}">
                <a16:creationId xmlns:a16="http://schemas.microsoft.com/office/drawing/2014/main" id="{C5A061C4-8C46-6A7D-C2FA-260DBC27057D}"/>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D83169FC-A36E-0972-2F7F-52367FF531C2}"/>
              </a:ext>
            </a:extLst>
          </p:cNvPr>
          <p:cNvSpPr>
            <a:spLocks noGrp="1"/>
          </p:cNvSpPr>
          <p:nvPr>
            <p:ph type="sldNum" sz="quarter" idx="12"/>
          </p:nvPr>
        </p:nvSpPr>
        <p:spPr/>
        <p:txBody>
          <a:bodyPr/>
          <a:lstStyle/>
          <a:p>
            <a:fld id="{2FF225BA-4101-4258-8302-ABFE89FCAE7F}" type="slidenum">
              <a:rPr lang="es-MX" smtClean="0"/>
              <a:t>‹#›</a:t>
            </a:fld>
            <a:endParaRPr lang="es-MX"/>
          </a:p>
        </p:txBody>
      </p:sp>
    </p:spTree>
    <p:extLst>
      <p:ext uri="{BB962C8B-B14F-4D97-AF65-F5344CB8AC3E}">
        <p14:creationId xmlns:p14="http://schemas.microsoft.com/office/powerpoint/2010/main" val="3183156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D2E5-DDD1-15E4-6204-28EC42B489D2}"/>
              </a:ext>
            </a:extLst>
          </p:cNvPr>
          <p:cNvSpPr>
            <a:spLocks noGrp="1"/>
          </p:cNvSpPr>
          <p:nvPr>
            <p:ph type="title"/>
          </p:nvPr>
        </p:nvSpPr>
        <p:spPr>
          <a:xfrm>
            <a:off x="839788" y="365125"/>
            <a:ext cx="10515600" cy="1325563"/>
          </a:xfrm>
        </p:spPr>
        <p:txBody>
          <a:bodyPr/>
          <a:lstStyle/>
          <a:p>
            <a:r>
              <a:rPr lang="en-US"/>
              <a:t>Click to edit Master title style</a:t>
            </a:r>
            <a:endParaRPr lang="es-MX"/>
          </a:p>
        </p:txBody>
      </p:sp>
      <p:sp>
        <p:nvSpPr>
          <p:cNvPr id="3" name="Text Placeholder 2">
            <a:extLst>
              <a:ext uri="{FF2B5EF4-FFF2-40B4-BE49-F238E27FC236}">
                <a16:creationId xmlns:a16="http://schemas.microsoft.com/office/drawing/2014/main" id="{715E79E1-6E76-AF5C-F564-87DBC406C8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84D743-CD31-D390-295F-1FDD806A2C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Text Placeholder 4">
            <a:extLst>
              <a:ext uri="{FF2B5EF4-FFF2-40B4-BE49-F238E27FC236}">
                <a16:creationId xmlns:a16="http://schemas.microsoft.com/office/drawing/2014/main" id="{722A6F4A-39D3-1378-3C03-3782DF9EDF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930A67-FB3F-F32A-985F-39CAFDFA7A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7" name="Date Placeholder 6">
            <a:extLst>
              <a:ext uri="{FF2B5EF4-FFF2-40B4-BE49-F238E27FC236}">
                <a16:creationId xmlns:a16="http://schemas.microsoft.com/office/drawing/2014/main" id="{682172CD-DBCE-129B-094D-79A12F152E09}"/>
              </a:ext>
            </a:extLst>
          </p:cNvPr>
          <p:cNvSpPr>
            <a:spLocks noGrp="1"/>
          </p:cNvSpPr>
          <p:nvPr>
            <p:ph type="dt" sz="half" idx="10"/>
          </p:nvPr>
        </p:nvSpPr>
        <p:spPr/>
        <p:txBody>
          <a:bodyPr/>
          <a:lstStyle/>
          <a:p>
            <a:fld id="{B66D4573-395B-43AF-BFDD-176869277B3C}" type="datetimeFigureOut">
              <a:rPr lang="es-MX" smtClean="0"/>
              <a:t>04/05/2024</a:t>
            </a:fld>
            <a:endParaRPr lang="es-MX"/>
          </a:p>
        </p:txBody>
      </p:sp>
      <p:sp>
        <p:nvSpPr>
          <p:cNvPr id="8" name="Footer Placeholder 7">
            <a:extLst>
              <a:ext uri="{FF2B5EF4-FFF2-40B4-BE49-F238E27FC236}">
                <a16:creationId xmlns:a16="http://schemas.microsoft.com/office/drawing/2014/main" id="{EB1100DF-06B4-BEF3-3CAF-322B257A1BE2}"/>
              </a:ext>
            </a:extLst>
          </p:cNvPr>
          <p:cNvSpPr>
            <a:spLocks noGrp="1"/>
          </p:cNvSpPr>
          <p:nvPr>
            <p:ph type="ftr" sz="quarter" idx="11"/>
          </p:nvPr>
        </p:nvSpPr>
        <p:spPr/>
        <p:txBody>
          <a:bodyPr/>
          <a:lstStyle/>
          <a:p>
            <a:endParaRPr lang="es-MX"/>
          </a:p>
        </p:txBody>
      </p:sp>
      <p:sp>
        <p:nvSpPr>
          <p:cNvPr id="9" name="Slide Number Placeholder 8">
            <a:extLst>
              <a:ext uri="{FF2B5EF4-FFF2-40B4-BE49-F238E27FC236}">
                <a16:creationId xmlns:a16="http://schemas.microsoft.com/office/drawing/2014/main" id="{B046D200-EF80-AB9A-AAF2-B681AD12B28D}"/>
              </a:ext>
            </a:extLst>
          </p:cNvPr>
          <p:cNvSpPr>
            <a:spLocks noGrp="1"/>
          </p:cNvSpPr>
          <p:nvPr>
            <p:ph type="sldNum" sz="quarter" idx="12"/>
          </p:nvPr>
        </p:nvSpPr>
        <p:spPr/>
        <p:txBody>
          <a:bodyPr/>
          <a:lstStyle/>
          <a:p>
            <a:fld id="{2FF225BA-4101-4258-8302-ABFE89FCAE7F}" type="slidenum">
              <a:rPr lang="es-MX" smtClean="0"/>
              <a:t>‹#›</a:t>
            </a:fld>
            <a:endParaRPr lang="es-MX"/>
          </a:p>
        </p:txBody>
      </p:sp>
    </p:spTree>
    <p:extLst>
      <p:ext uri="{BB962C8B-B14F-4D97-AF65-F5344CB8AC3E}">
        <p14:creationId xmlns:p14="http://schemas.microsoft.com/office/powerpoint/2010/main" val="3403681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BC9D0-5927-BEB1-0B72-DDB4C18A91FF}"/>
              </a:ext>
            </a:extLst>
          </p:cNvPr>
          <p:cNvSpPr>
            <a:spLocks noGrp="1"/>
          </p:cNvSpPr>
          <p:nvPr>
            <p:ph type="title"/>
          </p:nvPr>
        </p:nvSpPr>
        <p:spPr/>
        <p:txBody>
          <a:bodyPr/>
          <a:lstStyle/>
          <a:p>
            <a:r>
              <a:rPr lang="en-US"/>
              <a:t>Click to edit Master title style</a:t>
            </a:r>
            <a:endParaRPr lang="es-MX"/>
          </a:p>
        </p:txBody>
      </p:sp>
      <p:sp>
        <p:nvSpPr>
          <p:cNvPr id="3" name="Date Placeholder 2">
            <a:extLst>
              <a:ext uri="{FF2B5EF4-FFF2-40B4-BE49-F238E27FC236}">
                <a16:creationId xmlns:a16="http://schemas.microsoft.com/office/drawing/2014/main" id="{329127DC-8A4B-4506-55C7-DB5A4D112CAB}"/>
              </a:ext>
            </a:extLst>
          </p:cNvPr>
          <p:cNvSpPr>
            <a:spLocks noGrp="1"/>
          </p:cNvSpPr>
          <p:nvPr>
            <p:ph type="dt" sz="half" idx="10"/>
          </p:nvPr>
        </p:nvSpPr>
        <p:spPr/>
        <p:txBody>
          <a:bodyPr/>
          <a:lstStyle/>
          <a:p>
            <a:fld id="{B66D4573-395B-43AF-BFDD-176869277B3C}" type="datetimeFigureOut">
              <a:rPr lang="es-MX" smtClean="0"/>
              <a:t>04/05/2024</a:t>
            </a:fld>
            <a:endParaRPr lang="es-MX"/>
          </a:p>
        </p:txBody>
      </p:sp>
      <p:sp>
        <p:nvSpPr>
          <p:cNvPr id="4" name="Footer Placeholder 3">
            <a:extLst>
              <a:ext uri="{FF2B5EF4-FFF2-40B4-BE49-F238E27FC236}">
                <a16:creationId xmlns:a16="http://schemas.microsoft.com/office/drawing/2014/main" id="{700FF788-992E-F580-C5CF-A1173FBD9A98}"/>
              </a:ext>
            </a:extLst>
          </p:cNvPr>
          <p:cNvSpPr>
            <a:spLocks noGrp="1"/>
          </p:cNvSpPr>
          <p:nvPr>
            <p:ph type="ftr" sz="quarter" idx="11"/>
          </p:nvPr>
        </p:nvSpPr>
        <p:spPr/>
        <p:txBody>
          <a:bodyPr/>
          <a:lstStyle/>
          <a:p>
            <a:endParaRPr lang="es-MX"/>
          </a:p>
        </p:txBody>
      </p:sp>
      <p:sp>
        <p:nvSpPr>
          <p:cNvPr id="5" name="Slide Number Placeholder 4">
            <a:extLst>
              <a:ext uri="{FF2B5EF4-FFF2-40B4-BE49-F238E27FC236}">
                <a16:creationId xmlns:a16="http://schemas.microsoft.com/office/drawing/2014/main" id="{E945A5EF-BD5D-80B1-B6C0-3F730B8A21F4}"/>
              </a:ext>
            </a:extLst>
          </p:cNvPr>
          <p:cNvSpPr>
            <a:spLocks noGrp="1"/>
          </p:cNvSpPr>
          <p:nvPr>
            <p:ph type="sldNum" sz="quarter" idx="12"/>
          </p:nvPr>
        </p:nvSpPr>
        <p:spPr/>
        <p:txBody>
          <a:bodyPr/>
          <a:lstStyle/>
          <a:p>
            <a:fld id="{2FF225BA-4101-4258-8302-ABFE89FCAE7F}" type="slidenum">
              <a:rPr lang="es-MX" smtClean="0"/>
              <a:t>‹#›</a:t>
            </a:fld>
            <a:endParaRPr lang="es-MX"/>
          </a:p>
        </p:txBody>
      </p:sp>
    </p:spTree>
    <p:extLst>
      <p:ext uri="{BB962C8B-B14F-4D97-AF65-F5344CB8AC3E}">
        <p14:creationId xmlns:p14="http://schemas.microsoft.com/office/powerpoint/2010/main" val="3094874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69B429-AE2A-F123-2188-5C401EC0A264}"/>
              </a:ext>
            </a:extLst>
          </p:cNvPr>
          <p:cNvSpPr>
            <a:spLocks noGrp="1"/>
          </p:cNvSpPr>
          <p:nvPr>
            <p:ph type="dt" sz="half" idx="10"/>
          </p:nvPr>
        </p:nvSpPr>
        <p:spPr/>
        <p:txBody>
          <a:bodyPr/>
          <a:lstStyle/>
          <a:p>
            <a:fld id="{B66D4573-395B-43AF-BFDD-176869277B3C}" type="datetimeFigureOut">
              <a:rPr lang="es-MX" smtClean="0"/>
              <a:t>04/05/2024</a:t>
            </a:fld>
            <a:endParaRPr lang="es-MX"/>
          </a:p>
        </p:txBody>
      </p:sp>
      <p:sp>
        <p:nvSpPr>
          <p:cNvPr id="3" name="Footer Placeholder 2">
            <a:extLst>
              <a:ext uri="{FF2B5EF4-FFF2-40B4-BE49-F238E27FC236}">
                <a16:creationId xmlns:a16="http://schemas.microsoft.com/office/drawing/2014/main" id="{B7B58D9B-E790-C709-C289-8E4F6099CAC9}"/>
              </a:ext>
            </a:extLst>
          </p:cNvPr>
          <p:cNvSpPr>
            <a:spLocks noGrp="1"/>
          </p:cNvSpPr>
          <p:nvPr>
            <p:ph type="ftr" sz="quarter" idx="11"/>
          </p:nvPr>
        </p:nvSpPr>
        <p:spPr/>
        <p:txBody>
          <a:bodyPr/>
          <a:lstStyle/>
          <a:p>
            <a:endParaRPr lang="es-MX"/>
          </a:p>
        </p:txBody>
      </p:sp>
      <p:sp>
        <p:nvSpPr>
          <p:cNvPr id="4" name="Slide Number Placeholder 3">
            <a:extLst>
              <a:ext uri="{FF2B5EF4-FFF2-40B4-BE49-F238E27FC236}">
                <a16:creationId xmlns:a16="http://schemas.microsoft.com/office/drawing/2014/main" id="{8419A52C-27C9-3256-3900-435B2F53DBEB}"/>
              </a:ext>
            </a:extLst>
          </p:cNvPr>
          <p:cNvSpPr>
            <a:spLocks noGrp="1"/>
          </p:cNvSpPr>
          <p:nvPr>
            <p:ph type="sldNum" sz="quarter" idx="12"/>
          </p:nvPr>
        </p:nvSpPr>
        <p:spPr/>
        <p:txBody>
          <a:bodyPr/>
          <a:lstStyle/>
          <a:p>
            <a:fld id="{2FF225BA-4101-4258-8302-ABFE89FCAE7F}" type="slidenum">
              <a:rPr lang="es-MX" smtClean="0"/>
              <a:t>‹#›</a:t>
            </a:fld>
            <a:endParaRPr lang="es-MX"/>
          </a:p>
        </p:txBody>
      </p:sp>
    </p:spTree>
    <p:extLst>
      <p:ext uri="{BB962C8B-B14F-4D97-AF65-F5344CB8AC3E}">
        <p14:creationId xmlns:p14="http://schemas.microsoft.com/office/powerpoint/2010/main" val="3841715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80A41-89C1-3391-4B2A-A9C738E4EF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Content Placeholder 2">
            <a:extLst>
              <a:ext uri="{FF2B5EF4-FFF2-40B4-BE49-F238E27FC236}">
                <a16:creationId xmlns:a16="http://schemas.microsoft.com/office/drawing/2014/main" id="{8CC85D48-01E6-B591-322C-20F4C2C3FB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Text Placeholder 3">
            <a:extLst>
              <a:ext uri="{FF2B5EF4-FFF2-40B4-BE49-F238E27FC236}">
                <a16:creationId xmlns:a16="http://schemas.microsoft.com/office/drawing/2014/main" id="{AB1CD7F6-768E-1011-B10C-CB259D0CB8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197814-6A40-4E55-1664-43C13E3F1282}"/>
              </a:ext>
            </a:extLst>
          </p:cNvPr>
          <p:cNvSpPr>
            <a:spLocks noGrp="1"/>
          </p:cNvSpPr>
          <p:nvPr>
            <p:ph type="dt" sz="half" idx="10"/>
          </p:nvPr>
        </p:nvSpPr>
        <p:spPr/>
        <p:txBody>
          <a:bodyPr/>
          <a:lstStyle/>
          <a:p>
            <a:fld id="{B66D4573-395B-43AF-BFDD-176869277B3C}" type="datetimeFigureOut">
              <a:rPr lang="es-MX" smtClean="0"/>
              <a:t>04/05/2024</a:t>
            </a:fld>
            <a:endParaRPr lang="es-MX"/>
          </a:p>
        </p:txBody>
      </p:sp>
      <p:sp>
        <p:nvSpPr>
          <p:cNvPr id="6" name="Footer Placeholder 5">
            <a:extLst>
              <a:ext uri="{FF2B5EF4-FFF2-40B4-BE49-F238E27FC236}">
                <a16:creationId xmlns:a16="http://schemas.microsoft.com/office/drawing/2014/main" id="{2A26E702-BB9C-4D64-5280-37D00FA6C0BB}"/>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B5754A67-D2CB-38C1-889F-74E4ADC27775}"/>
              </a:ext>
            </a:extLst>
          </p:cNvPr>
          <p:cNvSpPr>
            <a:spLocks noGrp="1"/>
          </p:cNvSpPr>
          <p:nvPr>
            <p:ph type="sldNum" sz="quarter" idx="12"/>
          </p:nvPr>
        </p:nvSpPr>
        <p:spPr/>
        <p:txBody>
          <a:bodyPr/>
          <a:lstStyle/>
          <a:p>
            <a:fld id="{2FF225BA-4101-4258-8302-ABFE89FCAE7F}" type="slidenum">
              <a:rPr lang="es-MX" smtClean="0"/>
              <a:t>‹#›</a:t>
            </a:fld>
            <a:endParaRPr lang="es-MX"/>
          </a:p>
        </p:txBody>
      </p:sp>
    </p:spTree>
    <p:extLst>
      <p:ext uri="{BB962C8B-B14F-4D97-AF65-F5344CB8AC3E}">
        <p14:creationId xmlns:p14="http://schemas.microsoft.com/office/powerpoint/2010/main" val="29434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A3805-DE01-8B0D-26A3-F49231DDE6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Picture Placeholder 2">
            <a:extLst>
              <a:ext uri="{FF2B5EF4-FFF2-40B4-BE49-F238E27FC236}">
                <a16:creationId xmlns:a16="http://schemas.microsoft.com/office/drawing/2014/main" id="{831F1B8C-7CBE-D1CD-34E4-D0ACA110FC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a:extLst>
              <a:ext uri="{FF2B5EF4-FFF2-40B4-BE49-F238E27FC236}">
                <a16:creationId xmlns:a16="http://schemas.microsoft.com/office/drawing/2014/main" id="{261A7F7E-B165-E8D6-FB97-52B7586B6E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53196-B82E-4A13-A26A-8EB030CF52F9}"/>
              </a:ext>
            </a:extLst>
          </p:cNvPr>
          <p:cNvSpPr>
            <a:spLocks noGrp="1"/>
          </p:cNvSpPr>
          <p:nvPr>
            <p:ph type="dt" sz="half" idx="10"/>
          </p:nvPr>
        </p:nvSpPr>
        <p:spPr/>
        <p:txBody>
          <a:bodyPr/>
          <a:lstStyle/>
          <a:p>
            <a:fld id="{B66D4573-395B-43AF-BFDD-176869277B3C}" type="datetimeFigureOut">
              <a:rPr lang="es-MX" smtClean="0"/>
              <a:t>04/05/2024</a:t>
            </a:fld>
            <a:endParaRPr lang="es-MX"/>
          </a:p>
        </p:txBody>
      </p:sp>
      <p:sp>
        <p:nvSpPr>
          <p:cNvPr id="6" name="Footer Placeholder 5">
            <a:extLst>
              <a:ext uri="{FF2B5EF4-FFF2-40B4-BE49-F238E27FC236}">
                <a16:creationId xmlns:a16="http://schemas.microsoft.com/office/drawing/2014/main" id="{50ADFD84-4D29-28E6-7C45-818724BDD4CE}"/>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5E12A3DA-8C55-5695-05E4-85A51A3011D6}"/>
              </a:ext>
            </a:extLst>
          </p:cNvPr>
          <p:cNvSpPr>
            <a:spLocks noGrp="1"/>
          </p:cNvSpPr>
          <p:nvPr>
            <p:ph type="sldNum" sz="quarter" idx="12"/>
          </p:nvPr>
        </p:nvSpPr>
        <p:spPr/>
        <p:txBody>
          <a:bodyPr/>
          <a:lstStyle/>
          <a:p>
            <a:fld id="{2FF225BA-4101-4258-8302-ABFE89FCAE7F}" type="slidenum">
              <a:rPr lang="es-MX" smtClean="0"/>
              <a:t>‹#›</a:t>
            </a:fld>
            <a:endParaRPr lang="es-MX"/>
          </a:p>
        </p:txBody>
      </p:sp>
    </p:spTree>
    <p:extLst>
      <p:ext uri="{BB962C8B-B14F-4D97-AF65-F5344CB8AC3E}">
        <p14:creationId xmlns:p14="http://schemas.microsoft.com/office/powerpoint/2010/main" val="1985916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786BD5-6F69-3A6D-B9CE-442FFB12A9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MX"/>
          </a:p>
        </p:txBody>
      </p:sp>
      <p:sp>
        <p:nvSpPr>
          <p:cNvPr id="3" name="Text Placeholder 2">
            <a:extLst>
              <a:ext uri="{FF2B5EF4-FFF2-40B4-BE49-F238E27FC236}">
                <a16:creationId xmlns:a16="http://schemas.microsoft.com/office/drawing/2014/main" id="{B8D4399A-C2AC-D600-DB49-82EA3E3B56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58120FC4-B807-A018-7B88-01C9830273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D4573-395B-43AF-BFDD-176869277B3C}" type="datetimeFigureOut">
              <a:rPr lang="es-MX" smtClean="0"/>
              <a:t>04/05/2024</a:t>
            </a:fld>
            <a:endParaRPr lang="es-MX"/>
          </a:p>
        </p:txBody>
      </p:sp>
      <p:sp>
        <p:nvSpPr>
          <p:cNvPr id="5" name="Footer Placeholder 4">
            <a:extLst>
              <a:ext uri="{FF2B5EF4-FFF2-40B4-BE49-F238E27FC236}">
                <a16:creationId xmlns:a16="http://schemas.microsoft.com/office/drawing/2014/main" id="{3F5202CA-ECC0-4628-1D67-BE0EB4DE2F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a:extLst>
              <a:ext uri="{FF2B5EF4-FFF2-40B4-BE49-F238E27FC236}">
                <a16:creationId xmlns:a16="http://schemas.microsoft.com/office/drawing/2014/main" id="{8B10932C-F17F-7894-91FF-A3E3BDCCC2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225BA-4101-4258-8302-ABFE89FCAE7F}" type="slidenum">
              <a:rPr lang="es-MX" smtClean="0"/>
              <a:t>‹#›</a:t>
            </a:fld>
            <a:endParaRPr lang="es-MX"/>
          </a:p>
        </p:txBody>
      </p:sp>
    </p:spTree>
    <p:extLst>
      <p:ext uri="{BB962C8B-B14F-4D97-AF65-F5344CB8AC3E}">
        <p14:creationId xmlns:p14="http://schemas.microsoft.com/office/powerpoint/2010/main" val="3305978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03C6F4E6-30A1-4F63-C8CC-028750B5A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6668" cy="4570886"/>
            <a:chOff x="0" y="0"/>
            <a:chExt cx="12196668" cy="4570886"/>
          </a:xfrm>
        </p:grpSpPr>
        <p:sp>
          <p:nvSpPr>
            <p:cNvPr id="45" name="Rectangle 44">
              <a:extLst>
                <a:ext uri="{FF2B5EF4-FFF2-40B4-BE49-F238E27FC236}">
                  <a16:creationId xmlns:a16="http://schemas.microsoft.com/office/drawing/2014/main" id="{49EA7CA8-3AE6-4F5F-9932-63303CF2D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12196668" cy="4570632"/>
            </a:xfrm>
            <a:prstGeom prst="rect">
              <a:avLst/>
            </a:prstGeom>
            <a:gradFill>
              <a:gsLst>
                <a:gs pos="0">
                  <a:schemeClr val="accent5"/>
                </a:gs>
                <a:gs pos="100000">
                  <a:schemeClr val="accent2"/>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26E3E019-A259-1130-CC5C-3165020BC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791"/>
              <a:ext cx="10565988" cy="4568095"/>
            </a:xfrm>
            <a:prstGeom prst="rect">
              <a:avLst/>
            </a:prstGeom>
            <a:gradFill flip="none" rotWithShape="1">
              <a:gsLst>
                <a:gs pos="3000">
                  <a:schemeClr val="accent2"/>
                </a:gs>
                <a:gs pos="40000">
                  <a:schemeClr val="accent2">
                    <a:alpha val="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C0769F99-CCA6-5CDC-D1E1-C59A4762F1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2192000" cy="4549891"/>
            </a:xfrm>
            <a:prstGeom prst="rect">
              <a:avLst/>
            </a:prstGeom>
            <a:gradFill>
              <a:gsLst>
                <a:gs pos="0">
                  <a:schemeClr val="accent5">
                    <a:alpha val="76000"/>
                  </a:schemeClr>
                </a:gs>
                <a:gs pos="67000">
                  <a:schemeClr val="accent2">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C13E73D3-029B-3D4E-1956-8EE7068A6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110544" y="18215"/>
              <a:ext cx="8086124" cy="4549887"/>
            </a:xfrm>
            <a:prstGeom prst="rect">
              <a:avLst/>
            </a:prstGeom>
            <a:gradFill flip="none" rotWithShape="1">
              <a:gsLst>
                <a:gs pos="0">
                  <a:schemeClr val="accent5">
                    <a:lumMod val="50000"/>
                    <a:alpha val="36000"/>
                  </a:schemeClr>
                </a:gs>
                <a:gs pos="45000">
                  <a:schemeClr val="accent5">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sp>
        <p:nvSpPr>
          <p:cNvPr id="2" name="Title 1">
            <a:extLst>
              <a:ext uri="{FF2B5EF4-FFF2-40B4-BE49-F238E27FC236}">
                <a16:creationId xmlns:a16="http://schemas.microsoft.com/office/drawing/2014/main" id="{7A44A5A3-68A2-C25F-1261-0E28D89F9AC1}"/>
              </a:ext>
            </a:extLst>
          </p:cNvPr>
          <p:cNvSpPr>
            <a:spLocks noGrp="1"/>
          </p:cNvSpPr>
          <p:nvPr>
            <p:ph type="ctrTitle"/>
          </p:nvPr>
        </p:nvSpPr>
        <p:spPr>
          <a:xfrm>
            <a:off x="1126348" y="1124262"/>
            <a:ext cx="8017652" cy="2690413"/>
          </a:xfrm>
        </p:spPr>
        <p:txBody>
          <a:bodyPr anchor="t">
            <a:normAutofit/>
          </a:bodyPr>
          <a:lstStyle/>
          <a:p>
            <a:pPr algn="l"/>
            <a:r>
              <a:rPr lang="en-US" sz="4600" dirty="0">
                <a:solidFill>
                  <a:srgbClr val="FFFFFF"/>
                </a:solidFill>
                <a:latin typeface="+mn-lt"/>
              </a:rPr>
              <a:t>Demographic disparities after the COVID-19 Pandemic: immediate consequences or deeper remnants</a:t>
            </a:r>
          </a:p>
        </p:txBody>
      </p:sp>
      <p:sp>
        <p:nvSpPr>
          <p:cNvPr id="3" name="Subtitle 2">
            <a:extLst>
              <a:ext uri="{FF2B5EF4-FFF2-40B4-BE49-F238E27FC236}">
                <a16:creationId xmlns:a16="http://schemas.microsoft.com/office/drawing/2014/main" id="{DFF69EDC-4D49-D6F5-BCE1-9C088C2F3288}"/>
              </a:ext>
            </a:extLst>
          </p:cNvPr>
          <p:cNvSpPr>
            <a:spLocks noGrp="1"/>
          </p:cNvSpPr>
          <p:nvPr>
            <p:ph type="subTitle" idx="1"/>
          </p:nvPr>
        </p:nvSpPr>
        <p:spPr>
          <a:xfrm>
            <a:off x="1126348" y="5099566"/>
            <a:ext cx="6481746" cy="1199733"/>
          </a:xfrm>
        </p:spPr>
        <p:txBody>
          <a:bodyPr anchor="ctr">
            <a:normAutofit/>
          </a:bodyPr>
          <a:lstStyle/>
          <a:p>
            <a:pPr algn="l"/>
            <a:r>
              <a:rPr lang="es-MX" sz="2000" dirty="0" err="1"/>
              <a:t>By</a:t>
            </a:r>
            <a:r>
              <a:rPr lang="es-MX" sz="2000"/>
              <a:t> Pedro Huet</a:t>
            </a:r>
          </a:p>
        </p:txBody>
      </p:sp>
      <p:pic>
        <p:nvPicPr>
          <p:cNvPr id="7" name="Picture 6">
            <a:extLst>
              <a:ext uri="{FF2B5EF4-FFF2-40B4-BE49-F238E27FC236}">
                <a16:creationId xmlns:a16="http://schemas.microsoft.com/office/drawing/2014/main" id="{80A32677-DD2D-5D55-EF42-A372411B9166}"/>
              </a:ext>
            </a:extLst>
          </p:cNvPr>
          <p:cNvPicPr>
            <a:picLocks noChangeAspect="1"/>
          </p:cNvPicPr>
          <p:nvPr/>
        </p:nvPicPr>
        <p:blipFill>
          <a:blip r:embed="rId2"/>
          <a:stretch>
            <a:fillRect/>
          </a:stretch>
        </p:blipFill>
        <p:spPr>
          <a:xfrm>
            <a:off x="8315325" y="5340762"/>
            <a:ext cx="3000375" cy="640323"/>
          </a:xfrm>
          <a:prstGeom prst="rect">
            <a:avLst/>
          </a:prstGeom>
        </p:spPr>
      </p:pic>
    </p:spTree>
    <p:extLst>
      <p:ext uri="{BB962C8B-B14F-4D97-AF65-F5344CB8AC3E}">
        <p14:creationId xmlns:p14="http://schemas.microsoft.com/office/powerpoint/2010/main" val="2826424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6624-ED5E-EABA-C7D9-96F4FA838A44}"/>
              </a:ext>
            </a:extLst>
          </p:cNvPr>
          <p:cNvSpPr>
            <a:spLocks noGrp="1"/>
          </p:cNvSpPr>
          <p:nvPr>
            <p:ph type="title"/>
          </p:nvPr>
        </p:nvSpPr>
        <p:spPr>
          <a:xfrm>
            <a:off x="1047093" y="102771"/>
            <a:ext cx="10515600" cy="1325563"/>
          </a:xfrm>
        </p:spPr>
        <p:txBody>
          <a:bodyPr/>
          <a:lstStyle/>
          <a:p>
            <a:r>
              <a:rPr lang="es-MX" dirty="0"/>
              <a:t>A </a:t>
            </a:r>
            <a:r>
              <a:rPr lang="es-MX" dirty="0" err="1"/>
              <a:t>Legacy</a:t>
            </a:r>
            <a:r>
              <a:rPr lang="es-MX" dirty="0"/>
              <a:t> </a:t>
            </a:r>
            <a:r>
              <a:rPr lang="es-MX" dirty="0" err="1"/>
              <a:t>of</a:t>
            </a:r>
            <a:r>
              <a:rPr lang="es-MX" dirty="0"/>
              <a:t> </a:t>
            </a:r>
            <a:r>
              <a:rPr lang="es-MX" dirty="0" err="1"/>
              <a:t>Disparities</a:t>
            </a:r>
            <a:endParaRPr lang="es-MX" dirty="0"/>
          </a:p>
        </p:txBody>
      </p:sp>
      <p:graphicFrame>
        <p:nvGraphicFramePr>
          <p:cNvPr id="5" name="Content Placeholder 2">
            <a:extLst>
              <a:ext uri="{FF2B5EF4-FFF2-40B4-BE49-F238E27FC236}">
                <a16:creationId xmlns:a16="http://schemas.microsoft.com/office/drawing/2014/main" id="{A2F07F34-1976-8E43-CCCE-2ABC14AAA4A5}"/>
              </a:ext>
            </a:extLst>
          </p:cNvPr>
          <p:cNvGraphicFramePr>
            <a:graphicFrameLocks noGrp="1"/>
          </p:cNvGraphicFramePr>
          <p:nvPr>
            <p:ph idx="1"/>
            <p:extLst>
              <p:ext uri="{D42A27DB-BD31-4B8C-83A1-F6EECF244321}">
                <p14:modId xmlns:p14="http://schemas.microsoft.com/office/powerpoint/2010/main" val="1584879643"/>
              </p:ext>
            </p:extLst>
          </p:nvPr>
        </p:nvGraphicFramePr>
        <p:xfrm>
          <a:off x="1128840" y="1408868"/>
          <a:ext cx="9810093" cy="5116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8771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9745-8C57-A93D-87F4-9CF65A194156}"/>
              </a:ext>
            </a:extLst>
          </p:cNvPr>
          <p:cNvSpPr>
            <a:spLocks noGrp="1"/>
          </p:cNvSpPr>
          <p:nvPr>
            <p:ph type="title"/>
          </p:nvPr>
        </p:nvSpPr>
        <p:spPr/>
        <p:txBody>
          <a:bodyPr/>
          <a:lstStyle/>
          <a:p>
            <a:r>
              <a:rPr lang="en-US" dirty="0"/>
              <a:t>Hypothesis &amp; Methodology</a:t>
            </a:r>
            <a:endParaRPr lang="es-MX" dirty="0"/>
          </a:p>
        </p:txBody>
      </p:sp>
      <p:graphicFrame>
        <p:nvGraphicFramePr>
          <p:cNvPr id="7" name="Content Placeholder 2">
            <a:extLst>
              <a:ext uri="{FF2B5EF4-FFF2-40B4-BE49-F238E27FC236}">
                <a16:creationId xmlns:a16="http://schemas.microsoft.com/office/drawing/2014/main" id="{120DB515-4CBF-1559-3941-A38339B8A302}"/>
              </a:ext>
            </a:extLst>
          </p:cNvPr>
          <p:cNvGraphicFramePr>
            <a:graphicFrameLocks noGrp="1"/>
          </p:cNvGraphicFramePr>
          <p:nvPr>
            <p:ph idx="1"/>
            <p:extLst>
              <p:ext uri="{D42A27DB-BD31-4B8C-83A1-F6EECF244321}">
                <p14:modId xmlns:p14="http://schemas.microsoft.com/office/powerpoint/2010/main" val="2597073855"/>
              </p:ext>
            </p:extLst>
          </p:nvPr>
        </p:nvGraphicFramePr>
        <p:xfrm>
          <a:off x="833967" y="1614488"/>
          <a:ext cx="10515600" cy="4960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154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7" name="Rectangle 205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1" name="Rectangle 206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3" name="Freeform: Shape 206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60CB40F-03A1-4BEB-BA31-75460C142DBB}"/>
              </a:ext>
            </a:extLst>
          </p:cNvPr>
          <p:cNvSpPr>
            <a:spLocks noGrp="1"/>
          </p:cNvSpPr>
          <p:nvPr>
            <p:ph type="title"/>
          </p:nvPr>
        </p:nvSpPr>
        <p:spPr>
          <a:xfrm>
            <a:off x="405301" y="356879"/>
            <a:ext cx="3228002" cy="3071906"/>
          </a:xfrm>
        </p:spPr>
        <p:txBody>
          <a:bodyPr vert="horz" lIns="91440" tIns="45720" rIns="91440" bIns="45720" rtlCol="0" anchor="t">
            <a:normAutofit/>
          </a:bodyPr>
          <a:lstStyle/>
          <a:p>
            <a:r>
              <a:rPr lang="en-US" sz="4000" dirty="0">
                <a:solidFill>
                  <a:srgbClr val="FFFFFF"/>
                </a:solidFill>
              </a:rPr>
              <a:t>Post Pandemic trends</a:t>
            </a:r>
            <a:endParaRPr lang="en-US" sz="4000"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CD36FF5D-80DE-DEB3-00B1-F4F809799B21}"/>
              </a:ext>
            </a:extLst>
          </p:cNvPr>
          <p:cNvSpPr txBox="1"/>
          <p:nvPr/>
        </p:nvSpPr>
        <p:spPr>
          <a:xfrm>
            <a:off x="149290" y="1735217"/>
            <a:ext cx="3677943" cy="4755148"/>
          </a:xfrm>
          <a:prstGeom prst="rect">
            <a:avLst/>
          </a:prstGeom>
          <a:noFill/>
        </p:spPr>
        <p:txBody>
          <a:bodyPr wrap="square" rtlCol="0">
            <a:spAutoFit/>
          </a:bodyPr>
          <a:lstStyle/>
          <a:p>
            <a:pPr algn="just"/>
            <a:r>
              <a:rPr lang="en-US" dirty="0">
                <a:solidFill>
                  <a:schemeClr val="bg1"/>
                </a:solidFill>
              </a:rPr>
              <a:t>Having transitioned from a global pandemic, the schooling landscape in Chicago has changed. Using the trends from Grades 9 – 11 from Chicago Public Schools, we see that:</a:t>
            </a:r>
          </a:p>
          <a:p>
            <a:pPr algn="just"/>
            <a:endParaRPr lang="en-US" dirty="0">
              <a:solidFill>
                <a:schemeClr val="bg1"/>
              </a:solidFill>
            </a:endParaRPr>
          </a:p>
          <a:p>
            <a:pPr marL="342900" indent="-342900" algn="just">
              <a:buFont typeface="+mj-lt"/>
              <a:buAutoNum type="alphaLcPeriod"/>
            </a:pPr>
            <a:r>
              <a:rPr lang="en-US" sz="1500" dirty="0">
                <a:solidFill>
                  <a:schemeClr val="bg1"/>
                </a:solidFill>
              </a:rPr>
              <a:t>Grade 10 and 11 Students’ College Readiness levels were mostly stable before the 2020 – 2021 school year, while Grade 9 were actually on the rise.</a:t>
            </a:r>
          </a:p>
          <a:p>
            <a:pPr marL="342900" indent="-342900" algn="just">
              <a:buFont typeface="+mj-lt"/>
              <a:buAutoNum type="alphaLcPeriod"/>
            </a:pPr>
            <a:endParaRPr lang="en-US" sz="1500" dirty="0">
              <a:solidFill>
                <a:schemeClr val="bg1"/>
              </a:solidFill>
            </a:endParaRPr>
          </a:p>
          <a:p>
            <a:pPr marL="342900" indent="-342900" algn="just">
              <a:buFont typeface="+mj-lt"/>
              <a:buAutoNum type="alphaLcPeriod"/>
            </a:pPr>
            <a:r>
              <a:rPr lang="en-US" sz="1500" dirty="0">
                <a:solidFill>
                  <a:schemeClr val="bg1"/>
                </a:solidFill>
              </a:rPr>
              <a:t>Starting the 2020 – 2021 school year, these three student groups’ grades decreased dramatically  by around 20%).</a:t>
            </a:r>
          </a:p>
          <a:p>
            <a:pPr marL="342900" indent="-342900" algn="just">
              <a:buFont typeface="+mj-lt"/>
              <a:buAutoNum type="alphaLcPeriod"/>
            </a:pPr>
            <a:endParaRPr lang="en-US" sz="1500" dirty="0">
              <a:solidFill>
                <a:schemeClr val="bg1"/>
              </a:solidFill>
            </a:endParaRPr>
          </a:p>
          <a:p>
            <a:pPr marL="342900" indent="-342900" algn="just">
              <a:buFont typeface="+mj-lt"/>
              <a:buAutoNum type="alphaLcPeriod"/>
            </a:pPr>
            <a:r>
              <a:rPr lang="en-US" sz="1500" dirty="0">
                <a:solidFill>
                  <a:schemeClr val="bg1"/>
                </a:solidFill>
              </a:rPr>
              <a:t>During the 2021 – 2022 and 2022 – 2023 school years, all grades saw a slight increase in their standing, yet still far from the pre-pandemic baseline.</a:t>
            </a:r>
          </a:p>
        </p:txBody>
      </p:sp>
      <p:graphicFrame>
        <p:nvGraphicFramePr>
          <p:cNvPr id="9" name="Content Placeholder 8">
            <a:extLst>
              <a:ext uri="{FF2B5EF4-FFF2-40B4-BE49-F238E27FC236}">
                <a16:creationId xmlns:a16="http://schemas.microsoft.com/office/drawing/2014/main" id="{3A43CED3-297F-4B3A-A118-8F47A0ED171C}"/>
              </a:ext>
            </a:extLst>
          </p:cNvPr>
          <p:cNvGraphicFramePr>
            <a:graphicFrameLocks noGrp="1"/>
          </p:cNvGraphicFramePr>
          <p:nvPr>
            <p:ph idx="1"/>
            <p:extLst>
              <p:ext uri="{D42A27DB-BD31-4B8C-83A1-F6EECF244321}">
                <p14:modId xmlns:p14="http://schemas.microsoft.com/office/powerpoint/2010/main" val="1464682204"/>
              </p:ext>
            </p:extLst>
          </p:nvPr>
        </p:nvGraphicFramePr>
        <p:xfrm>
          <a:off x="4974086" y="3648988"/>
          <a:ext cx="6623180" cy="293924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26FFF8B2-8B4D-4C09-85A2-E1CDB328D1FA}"/>
              </a:ext>
            </a:extLst>
          </p:cNvPr>
          <p:cNvGraphicFramePr>
            <a:graphicFrameLocks/>
          </p:cNvGraphicFramePr>
          <p:nvPr>
            <p:extLst>
              <p:ext uri="{D42A27DB-BD31-4B8C-83A1-F6EECF244321}">
                <p14:modId xmlns:p14="http://schemas.microsoft.com/office/powerpoint/2010/main" val="988630947"/>
              </p:ext>
            </p:extLst>
          </p:nvPr>
        </p:nvGraphicFramePr>
        <p:xfrm>
          <a:off x="5080981" y="206907"/>
          <a:ext cx="6276975" cy="33718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36946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5DC66C30-3085-1025-F829-1C911C876C70}"/>
              </a:ext>
            </a:extLst>
          </p:cNvPr>
          <p:cNvGraphicFramePr>
            <a:graphicFrameLocks/>
          </p:cNvGraphicFramePr>
          <p:nvPr>
            <p:extLst>
              <p:ext uri="{D42A27DB-BD31-4B8C-83A1-F6EECF244321}">
                <p14:modId xmlns:p14="http://schemas.microsoft.com/office/powerpoint/2010/main" val="3243225744"/>
              </p:ext>
            </p:extLst>
          </p:nvPr>
        </p:nvGraphicFramePr>
        <p:xfrm>
          <a:off x="6316669" y="60849"/>
          <a:ext cx="5383919" cy="301825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12FC51B9-616A-327F-4B9C-97BF39F1346E}"/>
              </a:ext>
            </a:extLst>
          </p:cNvPr>
          <p:cNvGraphicFramePr>
            <a:graphicFrameLocks/>
          </p:cNvGraphicFramePr>
          <p:nvPr>
            <p:extLst>
              <p:ext uri="{D42A27DB-BD31-4B8C-83A1-F6EECF244321}">
                <p14:modId xmlns:p14="http://schemas.microsoft.com/office/powerpoint/2010/main" val="273997600"/>
              </p:ext>
            </p:extLst>
          </p:nvPr>
        </p:nvGraphicFramePr>
        <p:xfrm>
          <a:off x="373656" y="39910"/>
          <a:ext cx="5501676" cy="30391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4B872045-1B7E-4AA0-9D92-CEDC59004CFA}"/>
              </a:ext>
            </a:extLst>
          </p:cNvPr>
          <p:cNvGraphicFramePr>
            <a:graphicFrameLocks/>
          </p:cNvGraphicFramePr>
          <p:nvPr>
            <p:extLst>
              <p:ext uri="{D42A27DB-BD31-4B8C-83A1-F6EECF244321}">
                <p14:modId xmlns:p14="http://schemas.microsoft.com/office/powerpoint/2010/main" val="289684849"/>
              </p:ext>
            </p:extLst>
          </p:nvPr>
        </p:nvGraphicFramePr>
        <p:xfrm>
          <a:off x="373657" y="3214751"/>
          <a:ext cx="5722343" cy="274796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ontent Placeholder 13">
            <a:extLst>
              <a:ext uri="{FF2B5EF4-FFF2-40B4-BE49-F238E27FC236}">
                <a16:creationId xmlns:a16="http://schemas.microsoft.com/office/drawing/2014/main" id="{39BE7C36-C2BF-4DC8-8345-638382FFDE2C}"/>
              </a:ext>
            </a:extLst>
          </p:cNvPr>
          <p:cNvGraphicFramePr>
            <a:graphicFrameLocks noGrp="1"/>
          </p:cNvGraphicFramePr>
          <p:nvPr>
            <p:ph idx="1"/>
            <p:extLst>
              <p:ext uri="{D42A27DB-BD31-4B8C-83A1-F6EECF244321}">
                <p14:modId xmlns:p14="http://schemas.microsoft.com/office/powerpoint/2010/main" val="1307065507"/>
              </p:ext>
            </p:extLst>
          </p:nvPr>
        </p:nvGraphicFramePr>
        <p:xfrm>
          <a:off x="6331632" y="3210086"/>
          <a:ext cx="5707379" cy="2752627"/>
        </p:xfrm>
        <a:graphic>
          <a:graphicData uri="http://schemas.openxmlformats.org/drawingml/2006/chart">
            <c:chart xmlns:c="http://schemas.openxmlformats.org/drawingml/2006/chart" xmlns:r="http://schemas.openxmlformats.org/officeDocument/2006/relationships" r:id="rId5"/>
          </a:graphicData>
        </a:graphic>
      </p:graphicFrame>
      <p:sp>
        <p:nvSpPr>
          <p:cNvPr id="15" name="TextBox 14">
            <a:extLst>
              <a:ext uri="{FF2B5EF4-FFF2-40B4-BE49-F238E27FC236}">
                <a16:creationId xmlns:a16="http://schemas.microsoft.com/office/drawing/2014/main" id="{DB9DFFC8-8D24-4AA2-68AE-7B1AEDCC7A87}"/>
              </a:ext>
            </a:extLst>
          </p:cNvPr>
          <p:cNvSpPr txBox="1"/>
          <p:nvPr/>
        </p:nvSpPr>
        <p:spPr>
          <a:xfrm>
            <a:off x="2133210" y="6197159"/>
            <a:ext cx="8438374" cy="369332"/>
          </a:xfrm>
          <a:prstGeom prst="rect">
            <a:avLst/>
          </a:prstGeom>
          <a:noFill/>
        </p:spPr>
        <p:txBody>
          <a:bodyPr wrap="square" rtlCol="0">
            <a:spAutoFit/>
          </a:bodyPr>
          <a:lstStyle/>
          <a:p>
            <a:r>
              <a:rPr lang="es-MX" dirty="0" err="1"/>
              <a:t>The</a:t>
            </a:r>
            <a:r>
              <a:rPr lang="es-MX" dirty="0"/>
              <a:t> </a:t>
            </a:r>
            <a:r>
              <a:rPr lang="es-MX" dirty="0" err="1"/>
              <a:t>Average</a:t>
            </a:r>
            <a:r>
              <a:rPr lang="es-MX" dirty="0"/>
              <a:t> PSAT/SAT and </a:t>
            </a:r>
            <a:r>
              <a:rPr lang="es-MX" dirty="0" err="1"/>
              <a:t>specific</a:t>
            </a:r>
            <a:r>
              <a:rPr lang="es-MX" dirty="0"/>
              <a:t> </a:t>
            </a:r>
            <a:r>
              <a:rPr lang="es-MX" dirty="0" err="1"/>
              <a:t>Math</a:t>
            </a:r>
            <a:r>
              <a:rPr lang="es-MX" dirty="0"/>
              <a:t> Score </a:t>
            </a:r>
            <a:r>
              <a:rPr lang="es-MX" dirty="0" err="1"/>
              <a:t>trends</a:t>
            </a:r>
            <a:r>
              <a:rPr lang="es-MX" dirty="0"/>
              <a:t> </a:t>
            </a:r>
            <a:r>
              <a:rPr lang="es-MX" dirty="0" err="1"/>
              <a:t>mostly</a:t>
            </a:r>
            <a:r>
              <a:rPr lang="es-MX" dirty="0"/>
              <a:t> </a:t>
            </a:r>
            <a:r>
              <a:rPr lang="es-MX" dirty="0" err="1"/>
              <a:t>reflect</a:t>
            </a:r>
            <a:r>
              <a:rPr lang="es-MX" dirty="0"/>
              <a:t> </a:t>
            </a:r>
            <a:r>
              <a:rPr lang="es-MX" dirty="0" err="1"/>
              <a:t>the</a:t>
            </a:r>
            <a:r>
              <a:rPr lang="es-MX" dirty="0"/>
              <a:t> </a:t>
            </a:r>
            <a:r>
              <a:rPr lang="es-MX" dirty="0" err="1"/>
              <a:t>same</a:t>
            </a:r>
            <a:r>
              <a:rPr lang="es-MX" dirty="0"/>
              <a:t> </a:t>
            </a:r>
            <a:r>
              <a:rPr lang="es-MX" dirty="0" err="1"/>
              <a:t>tendency</a:t>
            </a:r>
            <a:r>
              <a:rPr lang="es-MX" dirty="0"/>
              <a:t>. </a:t>
            </a:r>
          </a:p>
        </p:txBody>
      </p:sp>
    </p:spTree>
    <p:extLst>
      <p:ext uri="{BB962C8B-B14F-4D97-AF65-F5344CB8AC3E}">
        <p14:creationId xmlns:p14="http://schemas.microsoft.com/office/powerpoint/2010/main" val="4278576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932495F0-C5CB-4823-AE70-EED61EBAB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7797F34-EF13-5942-7309-2EE1F8DABBF9}"/>
              </a:ext>
            </a:extLst>
          </p:cNvPr>
          <p:cNvSpPr>
            <a:spLocks noGrp="1"/>
          </p:cNvSpPr>
          <p:nvPr>
            <p:ph type="title"/>
          </p:nvPr>
        </p:nvSpPr>
        <p:spPr>
          <a:xfrm>
            <a:off x="746619" y="934141"/>
            <a:ext cx="5104054" cy="539059"/>
          </a:xfrm>
        </p:spPr>
        <p:txBody>
          <a:bodyPr vert="horz" lIns="91440" tIns="45720" rIns="91440" bIns="45720" rtlCol="0" anchor="b">
            <a:normAutofit/>
          </a:bodyPr>
          <a:lstStyle/>
          <a:p>
            <a:r>
              <a:rPr lang="en-US" sz="3000" dirty="0"/>
              <a:t>Trends by demographic group</a:t>
            </a:r>
          </a:p>
        </p:txBody>
      </p:sp>
      <p:sp>
        <p:nvSpPr>
          <p:cNvPr id="5131" name="Rectangle 5130">
            <a:extLst>
              <a:ext uri="{FF2B5EF4-FFF2-40B4-BE49-F238E27FC236}">
                <a16:creationId xmlns:a16="http://schemas.microsoft.com/office/drawing/2014/main" id="{CB8B9C25-D80D-48EC-B83A-231219A80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82975"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5124" name="Picture 4">
            <a:extLst>
              <a:ext uri="{FF2B5EF4-FFF2-40B4-BE49-F238E27FC236}">
                <a16:creationId xmlns:a16="http://schemas.microsoft.com/office/drawing/2014/main" id="{BFDA31B3-02BC-2880-D5F7-176271A0B3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14188" y="72736"/>
            <a:ext cx="5614296" cy="3263083"/>
          </a:xfrm>
          <a:prstGeom prst="rect">
            <a:avLst/>
          </a:prstGeom>
          <a:noFill/>
          <a:extLst>
            <a:ext uri="{909E8E84-426E-40DD-AFC4-6F175D3DCCD1}">
              <a14:hiddenFill xmlns:a14="http://schemas.microsoft.com/office/drawing/2010/main">
                <a:solidFill>
                  <a:srgbClr val="FFFFFF"/>
                </a:solidFill>
              </a14:hiddenFill>
            </a:ext>
          </a:extLst>
        </p:spPr>
      </p:pic>
      <p:sp>
        <p:nvSpPr>
          <p:cNvPr id="5147" name="Rectangle 5146">
            <a:extLst>
              <a:ext uri="{FF2B5EF4-FFF2-40B4-BE49-F238E27FC236}">
                <a16:creationId xmlns:a16="http://schemas.microsoft.com/office/drawing/2014/main" id="{601CC70B-8875-45A1-8AFD-7D546E3C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897" y="4177748"/>
            <a:ext cx="4824407"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122" name="Picture 2">
            <a:extLst>
              <a:ext uri="{FF2B5EF4-FFF2-40B4-BE49-F238E27FC236}">
                <a16:creationId xmlns:a16="http://schemas.microsoft.com/office/drawing/2014/main" id="{FD28EEB8-C71F-1D30-69EF-2900400EDB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39555" y="3522180"/>
            <a:ext cx="5409167" cy="314386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15B3F63-191B-C844-E311-AC48D4138769}"/>
              </a:ext>
            </a:extLst>
          </p:cNvPr>
          <p:cNvSpPr txBox="1"/>
          <p:nvPr/>
        </p:nvSpPr>
        <p:spPr>
          <a:xfrm>
            <a:off x="136594" y="1704277"/>
            <a:ext cx="6237678" cy="4770537"/>
          </a:xfrm>
          <a:prstGeom prst="rect">
            <a:avLst/>
          </a:prstGeom>
          <a:solidFill>
            <a:schemeClr val="bg1"/>
          </a:solidFill>
        </p:spPr>
        <p:txBody>
          <a:bodyPr wrap="square" rtlCol="0">
            <a:spAutoFit/>
          </a:bodyPr>
          <a:lstStyle/>
          <a:p>
            <a:r>
              <a:rPr lang="en-US" sz="1700" dirty="0"/>
              <a:t>When disaggregating the data and looking into the trends by demographic group, the picture seems different. The mean decrease of math test results for these students varied widely by demographic group:</a:t>
            </a:r>
            <a:endParaRPr lang="es-MX" sz="1700" dirty="0"/>
          </a:p>
          <a:p>
            <a:endParaRPr lang="es-MX" sz="750" dirty="0"/>
          </a:p>
          <a:p>
            <a:r>
              <a:rPr lang="es-MX" sz="1700" dirty="0"/>
              <a:t>1. </a:t>
            </a:r>
            <a:r>
              <a:rPr lang="en-US" sz="1700" dirty="0"/>
              <a:t>Decrease</a:t>
            </a:r>
            <a:r>
              <a:rPr lang="es-MX" sz="1700" dirty="0"/>
              <a:t> in test scores:</a:t>
            </a:r>
          </a:p>
          <a:p>
            <a:pPr marL="742950" lvl="1" indent="-285750">
              <a:buFont typeface="Arial" panose="020B0604020202020204" pitchFamily="34" charset="0"/>
              <a:buChar char="•"/>
            </a:pPr>
            <a:r>
              <a:rPr lang="en-US" sz="1700" dirty="0"/>
              <a:t>Caucasian and Asian students experienced only a small relative decrease in their pre-college test scores (still </a:t>
            </a:r>
            <a:r>
              <a:rPr lang="en-US" sz="1700" b="1" dirty="0"/>
              <a:t>above 550</a:t>
            </a:r>
            <a:r>
              <a:rPr lang="en-US" sz="1700" dirty="0"/>
              <a:t>) during the pandemic and, in the case of the latter, seemed to have recovered relatively fast (</a:t>
            </a:r>
            <a:r>
              <a:rPr lang="en-US" sz="1700" b="1" dirty="0"/>
              <a:t>1%</a:t>
            </a:r>
            <a:r>
              <a:rPr lang="en-US" sz="1700" dirty="0"/>
              <a:t> vs </a:t>
            </a:r>
            <a:r>
              <a:rPr lang="en-US" sz="1700" b="1" dirty="0"/>
              <a:t>3%</a:t>
            </a:r>
            <a:r>
              <a:rPr lang="en-US" sz="1700" dirty="0"/>
              <a:t> net decrease post-pandemic).</a:t>
            </a:r>
          </a:p>
          <a:p>
            <a:pPr marL="742950" lvl="1" indent="-285750">
              <a:buFont typeface="Arial" panose="020B0604020202020204" pitchFamily="34" charset="0"/>
              <a:buChar char="•"/>
            </a:pPr>
            <a:r>
              <a:rPr lang="en-US" sz="1700" dirty="0"/>
              <a:t>African American and Hispanic students had a larger drop in their pre-college test scores (</a:t>
            </a:r>
            <a:r>
              <a:rPr lang="en-US" sz="1700" b="1" dirty="0"/>
              <a:t>5%</a:t>
            </a:r>
            <a:r>
              <a:rPr lang="en-US" sz="1700" dirty="0"/>
              <a:t> and </a:t>
            </a:r>
            <a:r>
              <a:rPr lang="en-US" sz="1700" b="1" dirty="0"/>
              <a:t>6.5%</a:t>
            </a:r>
            <a:r>
              <a:rPr lang="en-US" sz="1700" dirty="0"/>
              <a:t>, respectively), and remained in noticeably lower brackets (</a:t>
            </a:r>
            <a:r>
              <a:rPr lang="en-US" sz="1700" b="1" dirty="0"/>
              <a:t>&lt; 420 for African Americans</a:t>
            </a:r>
            <a:r>
              <a:rPr lang="en-US" sz="1700" dirty="0"/>
              <a:t>).</a:t>
            </a:r>
          </a:p>
          <a:p>
            <a:endParaRPr lang="en-US" sz="750" dirty="0"/>
          </a:p>
          <a:p>
            <a:r>
              <a:rPr lang="en-US" sz="1700" dirty="0"/>
              <a:t>2. Analogous trend in college readiness criteria:</a:t>
            </a:r>
          </a:p>
          <a:p>
            <a:pPr marL="742950" lvl="1" indent="-285750">
              <a:buFont typeface="Arial" panose="020B0604020202020204" pitchFamily="34" charset="0"/>
              <a:buChar char="•"/>
            </a:pPr>
            <a:r>
              <a:rPr lang="en-US" sz="1700" b="1" dirty="0"/>
              <a:t>&lt; 1% decrease </a:t>
            </a:r>
            <a:r>
              <a:rPr lang="en-US" sz="1700" dirty="0"/>
              <a:t>for Asians and </a:t>
            </a:r>
            <a:r>
              <a:rPr lang="en-US" sz="1700" b="1" dirty="0"/>
              <a:t>3.5% </a:t>
            </a:r>
            <a:r>
              <a:rPr lang="en-US" sz="1700" dirty="0"/>
              <a:t>for Caucasians .</a:t>
            </a:r>
          </a:p>
          <a:p>
            <a:pPr marL="742950" lvl="1" indent="-285750">
              <a:buFont typeface="Arial" panose="020B0604020202020204" pitchFamily="34" charset="0"/>
              <a:buChar char="•"/>
            </a:pPr>
            <a:r>
              <a:rPr lang="en-US" sz="1700" b="1" dirty="0"/>
              <a:t>&gt; 9%</a:t>
            </a:r>
            <a:r>
              <a:rPr lang="en-US" sz="1700" dirty="0"/>
              <a:t> decrease for Hispanics and </a:t>
            </a:r>
            <a:r>
              <a:rPr lang="en-US" sz="1700" b="1" dirty="0"/>
              <a:t>8% </a:t>
            </a:r>
            <a:r>
              <a:rPr lang="en-US" sz="1700" dirty="0"/>
              <a:t>for African Americans.</a:t>
            </a:r>
          </a:p>
        </p:txBody>
      </p:sp>
      <p:sp>
        <p:nvSpPr>
          <p:cNvPr id="3" name="TextBox 2">
            <a:extLst>
              <a:ext uri="{FF2B5EF4-FFF2-40B4-BE49-F238E27FC236}">
                <a16:creationId xmlns:a16="http://schemas.microsoft.com/office/drawing/2014/main" id="{E256D187-98F9-144F-7BBE-C856F00DB73A}"/>
              </a:ext>
            </a:extLst>
          </p:cNvPr>
          <p:cNvSpPr txBox="1"/>
          <p:nvPr/>
        </p:nvSpPr>
        <p:spPr>
          <a:xfrm>
            <a:off x="0" y="6534835"/>
            <a:ext cx="6604000" cy="323165"/>
          </a:xfrm>
          <a:prstGeom prst="rect">
            <a:avLst/>
          </a:prstGeom>
          <a:noFill/>
        </p:spPr>
        <p:txBody>
          <a:bodyPr wrap="square" rtlCol="0">
            <a:spAutoFit/>
          </a:bodyPr>
          <a:lstStyle/>
          <a:p>
            <a:r>
              <a:rPr lang="en-US" sz="1500" dirty="0"/>
              <a:t>Note: grade means were aggregated to observe estimated decrease in 2020 - 2021</a:t>
            </a:r>
            <a:endParaRPr lang="es-MX" sz="1500" dirty="0"/>
          </a:p>
        </p:txBody>
      </p:sp>
    </p:spTree>
    <p:extLst>
      <p:ext uri="{BB962C8B-B14F-4D97-AF65-F5344CB8AC3E}">
        <p14:creationId xmlns:p14="http://schemas.microsoft.com/office/powerpoint/2010/main" val="778489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0" name="Rectangle 4109">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6D7B34-CA76-A77F-B637-29E1CC7913D3}"/>
              </a:ext>
            </a:extLst>
          </p:cNvPr>
          <p:cNvSpPr>
            <a:spLocks noGrp="1"/>
          </p:cNvSpPr>
          <p:nvPr>
            <p:ph type="title"/>
          </p:nvPr>
        </p:nvSpPr>
        <p:spPr>
          <a:xfrm>
            <a:off x="1144506" y="457201"/>
            <a:ext cx="4065669" cy="1933574"/>
          </a:xfrm>
        </p:spPr>
        <p:txBody>
          <a:bodyPr anchor="b">
            <a:normAutofit/>
          </a:bodyPr>
          <a:lstStyle/>
          <a:p>
            <a:endParaRPr lang="es-MX" sz="4000" dirty="0"/>
          </a:p>
        </p:txBody>
      </p:sp>
      <p:sp>
        <p:nvSpPr>
          <p:cNvPr id="3" name="Content Placeholder 2">
            <a:extLst>
              <a:ext uri="{FF2B5EF4-FFF2-40B4-BE49-F238E27FC236}">
                <a16:creationId xmlns:a16="http://schemas.microsoft.com/office/drawing/2014/main" id="{656DB941-DCC3-D527-9715-6FB3088B68FF}"/>
              </a:ext>
            </a:extLst>
          </p:cNvPr>
          <p:cNvSpPr>
            <a:spLocks noGrp="1"/>
          </p:cNvSpPr>
          <p:nvPr>
            <p:ph idx="1"/>
          </p:nvPr>
        </p:nvSpPr>
        <p:spPr>
          <a:xfrm>
            <a:off x="1144505" y="2714625"/>
            <a:ext cx="4065668" cy="3023566"/>
          </a:xfrm>
        </p:spPr>
        <p:txBody>
          <a:bodyPr>
            <a:normAutofit/>
          </a:bodyPr>
          <a:lstStyle/>
          <a:p>
            <a:endParaRPr lang="es-MX" sz="2000" dirty="0"/>
          </a:p>
        </p:txBody>
      </p:sp>
      <p:pic>
        <p:nvPicPr>
          <p:cNvPr id="4098" name="Picture 2">
            <a:extLst>
              <a:ext uri="{FF2B5EF4-FFF2-40B4-BE49-F238E27FC236}">
                <a16:creationId xmlns:a16="http://schemas.microsoft.com/office/drawing/2014/main" id="{E09B7D9D-7CA9-CA40-AB42-88461E6F88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953"/>
          <a:stretch/>
        </p:blipFill>
        <p:spPr bwMode="auto">
          <a:xfrm>
            <a:off x="270787" y="51751"/>
            <a:ext cx="5378055" cy="5944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AF1150E3-CA47-51BF-D56D-F61F5F9F2A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8740"/>
          <a:stretch/>
        </p:blipFill>
        <p:spPr bwMode="auto">
          <a:xfrm>
            <a:off x="6096000" y="27480"/>
            <a:ext cx="6095998" cy="6159919"/>
          </a:xfrm>
          <a:prstGeom prst="rect">
            <a:avLst/>
          </a:prstGeom>
          <a:noFill/>
          <a:extLst>
            <a:ext uri="{909E8E84-426E-40DD-AFC4-6F175D3DCCD1}">
              <a14:hiddenFill xmlns:a14="http://schemas.microsoft.com/office/drawing/2010/main">
                <a:solidFill>
                  <a:srgbClr val="FFFFFF"/>
                </a:solidFill>
              </a14:hiddenFill>
            </a:ext>
          </a:extLst>
        </p:spPr>
      </p:pic>
      <p:sp>
        <p:nvSpPr>
          <p:cNvPr id="4112" name="Rectangle 4111">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56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4" name="Rectangle 4113">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57CC810C-3783-90AE-D923-0B21655529FC}"/>
              </a:ext>
            </a:extLst>
          </p:cNvPr>
          <p:cNvSpPr txBox="1"/>
          <p:nvPr/>
        </p:nvSpPr>
        <p:spPr>
          <a:xfrm>
            <a:off x="2" y="6202789"/>
            <a:ext cx="12191998" cy="646331"/>
          </a:xfrm>
          <a:prstGeom prst="rect">
            <a:avLst/>
          </a:prstGeom>
          <a:solidFill>
            <a:srgbClr val="2B4D89"/>
          </a:solidFill>
        </p:spPr>
        <p:txBody>
          <a:bodyPr wrap="square" rtlCol="0">
            <a:spAutoFit/>
          </a:bodyPr>
          <a:lstStyle/>
          <a:p>
            <a:r>
              <a:rPr lang="en-US" sz="1200" dirty="0">
                <a:solidFill>
                  <a:schemeClr val="bg1"/>
                </a:solidFill>
              </a:rPr>
              <a:t>	When further disaggregating the data, we observe that female students among minority groups were the most affected by the pandemic: 1) their performance </a:t>
            </a:r>
          </a:p>
          <a:p>
            <a:r>
              <a:rPr lang="en-US" sz="1200" dirty="0">
                <a:solidFill>
                  <a:schemeClr val="bg1"/>
                </a:solidFill>
              </a:rPr>
              <a:t>	fell compared to males among African Americans; 2) fell until it matched their male counterparts among the Hispanics, as well as their 3) results actually became </a:t>
            </a:r>
          </a:p>
          <a:p>
            <a:r>
              <a:rPr lang="en-US" sz="1200" dirty="0">
                <a:solidFill>
                  <a:schemeClr val="bg1"/>
                </a:solidFill>
              </a:rPr>
              <a:t>	comparatively worse to those of their male counterparts among Asians</a:t>
            </a:r>
            <a:r>
              <a:rPr lang="es-MX" sz="1200" dirty="0">
                <a:solidFill>
                  <a:schemeClr val="bg1"/>
                </a:solidFill>
              </a:rPr>
              <a:t>.</a:t>
            </a:r>
          </a:p>
        </p:txBody>
      </p:sp>
      <p:pic>
        <p:nvPicPr>
          <p:cNvPr id="9" name="Picture 2">
            <a:extLst>
              <a:ext uri="{FF2B5EF4-FFF2-40B4-BE49-F238E27FC236}">
                <a16:creationId xmlns:a16="http://schemas.microsoft.com/office/drawing/2014/main" id="{400F222B-A136-7A45-66DE-E52A19542D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7933"/>
          <a:stretch/>
        </p:blipFill>
        <p:spPr bwMode="auto">
          <a:xfrm>
            <a:off x="344145" y="5975611"/>
            <a:ext cx="5231337" cy="211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897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2D277C-D17E-F0CD-CFD1-58F5D4F5CD50}"/>
              </a:ext>
            </a:extLst>
          </p:cNvPr>
          <p:cNvSpPr>
            <a:spLocks noGrp="1"/>
          </p:cNvSpPr>
          <p:nvPr>
            <p:ph type="title"/>
          </p:nvPr>
        </p:nvSpPr>
        <p:spPr>
          <a:xfrm>
            <a:off x="1371599" y="294538"/>
            <a:ext cx="9895951" cy="1033669"/>
          </a:xfrm>
        </p:spPr>
        <p:txBody>
          <a:bodyPr>
            <a:normAutofit/>
          </a:bodyPr>
          <a:lstStyle/>
          <a:p>
            <a:r>
              <a:rPr lang="es-MX" sz="4000" dirty="0" err="1">
                <a:solidFill>
                  <a:srgbClr val="FFFFFF"/>
                </a:solidFill>
              </a:rPr>
              <a:t>Going</a:t>
            </a:r>
            <a:r>
              <a:rPr lang="es-MX" sz="4000" dirty="0">
                <a:solidFill>
                  <a:srgbClr val="FFFFFF"/>
                </a:solidFill>
              </a:rPr>
              <a:t> forward: </a:t>
            </a:r>
            <a:r>
              <a:rPr lang="es-MX" sz="4000" dirty="0" err="1">
                <a:solidFill>
                  <a:srgbClr val="FFFFFF"/>
                </a:solidFill>
              </a:rPr>
              <a:t>Policy</a:t>
            </a:r>
            <a:r>
              <a:rPr lang="es-MX" sz="4000" dirty="0">
                <a:solidFill>
                  <a:srgbClr val="FFFFFF"/>
                </a:solidFill>
              </a:rPr>
              <a:t> </a:t>
            </a:r>
            <a:r>
              <a:rPr lang="es-MX" sz="4000" dirty="0" err="1">
                <a:solidFill>
                  <a:srgbClr val="FFFFFF"/>
                </a:solidFill>
              </a:rPr>
              <a:t>suggestions</a:t>
            </a:r>
            <a:endParaRPr lang="es-MX" sz="4000" dirty="0">
              <a:solidFill>
                <a:srgbClr val="FFFFFF"/>
              </a:solidFill>
            </a:endParaRPr>
          </a:p>
        </p:txBody>
      </p:sp>
      <p:sp>
        <p:nvSpPr>
          <p:cNvPr id="3" name="Content Placeholder 2">
            <a:extLst>
              <a:ext uri="{FF2B5EF4-FFF2-40B4-BE49-F238E27FC236}">
                <a16:creationId xmlns:a16="http://schemas.microsoft.com/office/drawing/2014/main" id="{1009908F-4594-6B64-E098-3D3B540D8898}"/>
              </a:ext>
            </a:extLst>
          </p:cNvPr>
          <p:cNvSpPr>
            <a:spLocks noGrp="1"/>
          </p:cNvSpPr>
          <p:nvPr>
            <p:ph idx="1"/>
          </p:nvPr>
        </p:nvSpPr>
        <p:spPr>
          <a:xfrm>
            <a:off x="724975" y="1597432"/>
            <a:ext cx="10924100" cy="5177374"/>
          </a:xfrm>
        </p:spPr>
        <p:txBody>
          <a:bodyPr anchor="ctr">
            <a:noAutofit/>
          </a:bodyPr>
          <a:lstStyle/>
          <a:p>
            <a:pPr algn="just">
              <a:buFont typeface="Courier New" panose="02070309020205020404" pitchFamily="49" charset="0"/>
              <a:buChar char="o"/>
            </a:pPr>
            <a:r>
              <a:rPr lang="en-US" sz="1500" b="1" dirty="0"/>
              <a:t>Based on the available information, the evidence points towards:</a:t>
            </a:r>
          </a:p>
          <a:p>
            <a:pPr lvl="1" algn="just">
              <a:buFont typeface="Wingdings" panose="05000000000000000000" pitchFamily="2" charset="2"/>
              <a:buChar char="§"/>
            </a:pPr>
            <a:r>
              <a:rPr lang="en-US" sz="1500" dirty="0"/>
              <a:t>Although much of the COVID-19 pandemic has already passed, the phenomenon has generated noticeable structural changes in the general trends for high school students’ performance. While this can be attributed to numerous factors, the COVID-19 pandemic is the clearly a culprit due to the dramatic changes in trends during the cut-off point (school year 2020 – 2021).</a:t>
            </a:r>
          </a:p>
          <a:p>
            <a:pPr lvl="1" algn="just">
              <a:buFont typeface="Wingdings" panose="05000000000000000000" pitchFamily="2" charset="2"/>
              <a:buChar char="§"/>
            </a:pPr>
            <a:r>
              <a:rPr lang="en-US" sz="1500" dirty="0"/>
              <a:t>Disaggregating the data shows that the process did not affect the district’s students equally: </a:t>
            </a:r>
          </a:p>
          <a:p>
            <a:pPr lvl="2" algn="just"/>
            <a:r>
              <a:rPr lang="en-US" sz="1500" dirty="0"/>
              <a:t>Students from the Hispanic and African American demographic groups have been noticeably more negatively affected by the Covid-19 Pandemic in terms of their learning outcome, compared to Caucasian and Asian students. </a:t>
            </a:r>
          </a:p>
          <a:p>
            <a:pPr lvl="2" algn="just"/>
            <a:r>
              <a:rPr lang="en-US" sz="1500" dirty="0"/>
              <a:t>There are reasons to believe that there is an interaction between the race and gender gap in the learning loss among Chicago Public School Students, as female students among the 3 most numerous minority groups in Chicago experienced a noticeably greater learning losses than their male counterparts. These are possible remnants of historical disparities.</a:t>
            </a:r>
          </a:p>
          <a:p>
            <a:pPr marL="914400" lvl="2" indent="0" algn="just">
              <a:buNone/>
            </a:pPr>
            <a:endParaRPr lang="en-US" sz="500" dirty="0"/>
          </a:p>
          <a:p>
            <a:pPr algn="just">
              <a:buFont typeface="Courier New" panose="02070309020205020404" pitchFamily="49" charset="0"/>
              <a:buChar char="o"/>
            </a:pPr>
            <a:r>
              <a:rPr lang="en-US" sz="1500" b="1" dirty="0"/>
              <a:t>Some policy solutions to ameliorate the situation come to mind:</a:t>
            </a:r>
          </a:p>
          <a:p>
            <a:pPr lvl="1" algn="just">
              <a:buFont typeface="Wingdings" panose="05000000000000000000" pitchFamily="2" charset="2"/>
              <a:buChar char="§"/>
            </a:pPr>
            <a:r>
              <a:rPr lang="en-US" sz="1500" dirty="0"/>
              <a:t>A good first step would be to observe the allocation of funds and teacher feedback among schools in the district; could there be some correlation between the </a:t>
            </a:r>
            <a:r>
              <a:rPr lang="en-US" sz="1500" b="1" dirty="0"/>
              <a:t>funding, number </a:t>
            </a:r>
            <a:r>
              <a:rPr lang="en-US" sz="1500" dirty="0"/>
              <a:t>of</a:t>
            </a:r>
            <a:r>
              <a:rPr lang="en-US" sz="1500" b="1" dirty="0"/>
              <a:t> enrolled students </a:t>
            </a:r>
            <a:r>
              <a:rPr lang="en-US" sz="1500" dirty="0"/>
              <a:t>or </a:t>
            </a:r>
            <a:r>
              <a:rPr lang="en-US" sz="1500" b="1" dirty="0"/>
              <a:t>professor feedback </a:t>
            </a:r>
            <a:r>
              <a:rPr lang="en-US" sz="1500" dirty="0"/>
              <a:t>of each public school and their students’ performance? If not, what other variables could be affecting the situation (</a:t>
            </a:r>
            <a:r>
              <a:rPr lang="en-US" sz="1500" b="1" dirty="0"/>
              <a:t>food deserts</a:t>
            </a:r>
            <a:r>
              <a:rPr lang="en-US" sz="1500" dirty="0"/>
              <a:t>, </a:t>
            </a:r>
            <a:r>
              <a:rPr lang="en-US" sz="1500" b="1" dirty="0"/>
              <a:t>lack of public infrastructure</a:t>
            </a:r>
            <a:r>
              <a:rPr lang="en-US" sz="1500" dirty="0"/>
              <a:t>)?</a:t>
            </a:r>
          </a:p>
          <a:p>
            <a:pPr lvl="1" algn="just">
              <a:buFont typeface="Wingdings" panose="05000000000000000000" pitchFamily="2" charset="2"/>
              <a:buChar char="§"/>
            </a:pPr>
            <a:r>
              <a:rPr lang="en-US" sz="1500" dirty="0"/>
              <a:t>To incentivize a stronger performance, would it be viable to target students of certain </a:t>
            </a:r>
            <a:r>
              <a:rPr lang="en-US" sz="1500" b="1" dirty="0"/>
              <a:t>demographic groups </a:t>
            </a:r>
            <a:r>
              <a:rPr lang="en-US" sz="1500" dirty="0"/>
              <a:t>a </a:t>
            </a:r>
            <a:r>
              <a:rPr lang="en-US" sz="1500" b="1" dirty="0"/>
              <a:t>merit-based stipend </a:t>
            </a:r>
            <a:r>
              <a:rPr lang="en-US" sz="1500" dirty="0"/>
              <a:t>for their </a:t>
            </a:r>
            <a:r>
              <a:rPr lang="en-US" sz="1500" b="1" dirty="0"/>
              <a:t>performance</a:t>
            </a:r>
            <a:r>
              <a:rPr lang="en-US" sz="1500" dirty="0"/>
              <a:t> or </a:t>
            </a:r>
            <a:r>
              <a:rPr lang="en-US" sz="1500" b="1" dirty="0"/>
              <a:t>additional courses</a:t>
            </a:r>
            <a:r>
              <a:rPr lang="en-US" sz="1500" dirty="0"/>
              <a:t>? This could motivate parents to continue nurturing the education of their child while mitigating their household expenses, or offer them greater targeted learning opportunities.</a:t>
            </a:r>
          </a:p>
          <a:p>
            <a:pPr lvl="1" algn="just">
              <a:buFont typeface="Wingdings" panose="05000000000000000000" pitchFamily="2" charset="2"/>
              <a:buChar char="§"/>
            </a:pPr>
            <a:r>
              <a:rPr lang="en-US" sz="1500" dirty="0"/>
              <a:t>A more ambitious strategy could be thinking of programs for schools to </a:t>
            </a:r>
            <a:r>
              <a:rPr lang="en-US" sz="1500" b="1" dirty="0"/>
              <a:t>offer optional extended hours </a:t>
            </a:r>
            <a:r>
              <a:rPr lang="en-US" sz="1500" dirty="0"/>
              <a:t>to students during the week, as this could allow them to </a:t>
            </a:r>
            <a:r>
              <a:rPr lang="en-US" sz="1500" b="1" dirty="0"/>
              <a:t>catch up on concepts </a:t>
            </a:r>
            <a:r>
              <a:rPr lang="en-US" sz="1500" dirty="0"/>
              <a:t>and allow their parents to </a:t>
            </a:r>
            <a:r>
              <a:rPr lang="en-US" sz="1500" b="1" dirty="0"/>
              <a:t>dedicate more time </a:t>
            </a:r>
            <a:r>
              <a:rPr lang="en-US" sz="1500" dirty="0"/>
              <a:t>to </a:t>
            </a:r>
            <a:r>
              <a:rPr lang="en-US" sz="1500" b="1" dirty="0"/>
              <a:t>labor</a:t>
            </a:r>
            <a:r>
              <a:rPr lang="en-US" sz="1500" dirty="0"/>
              <a:t> with the comfort of knowing their child is being taken care of.</a:t>
            </a:r>
          </a:p>
        </p:txBody>
      </p:sp>
    </p:spTree>
    <p:extLst>
      <p:ext uri="{BB962C8B-B14F-4D97-AF65-F5344CB8AC3E}">
        <p14:creationId xmlns:p14="http://schemas.microsoft.com/office/powerpoint/2010/main" val="2566577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1116</Words>
  <Application>Microsoft Office PowerPoint</Application>
  <PresentationFormat>Widescreen</PresentationFormat>
  <Paragraphs>63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Courier New</vt:lpstr>
      <vt:lpstr>Wingdings</vt:lpstr>
      <vt:lpstr>Office Theme</vt:lpstr>
      <vt:lpstr>Demographic disparities after the COVID-19 Pandemic: immediate consequences or deeper remnants</vt:lpstr>
      <vt:lpstr>A Legacy of Disparities</vt:lpstr>
      <vt:lpstr>Hypothesis &amp; Methodology</vt:lpstr>
      <vt:lpstr>Post Pandemic trends</vt:lpstr>
      <vt:lpstr>PowerPoint Presentation</vt:lpstr>
      <vt:lpstr>Trends by demographic group</vt:lpstr>
      <vt:lpstr>PowerPoint Presentation</vt:lpstr>
      <vt:lpstr>Going forward: Policy 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Public School District Strategy</dc:title>
  <dc:creator>Pedro Justo</dc:creator>
  <cp:lastModifiedBy>Pedro Justo</cp:lastModifiedBy>
  <cp:revision>25</cp:revision>
  <dcterms:created xsi:type="dcterms:W3CDTF">2024-03-10T16:58:59Z</dcterms:created>
  <dcterms:modified xsi:type="dcterms:W3CDTF">2024-05-04T20:03:45Z</dcterms:modified>
</cp:coreProperties>
</file>