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4"/>
  </p:sldMasterIdLst>
  <p:notesMasterIdLst>
    <p:notesMasterId r:id="rId23"/>
  </p:notesMasterIdLst>
  <p:handoutMasterIdLst>
    <p:handoutMasterId r:id="rId24"/>
  </p:handoutMasterIdLst>
  <p:sldIdLst>
    <p:sldId id="2145706631" r:id="rId5"/>
    <p:sldId id="2145706634" r:id="rId6"/>
    <p:sldId id="2145706653" r:id="rId7"/>
    <p:sldId id="2145706652" r:id="rId8"/>
    <p:sldId id="2145706641" r:id="rId9"/>
    <p:sldId id="2145706642" r:id="rId10"/>
    <p:sldId id="2145706648" r:id="rId11"/>
    <p:sldId id="2145706643" r:id="rId12"/>
    <p:sldId id="2145706647" r:id="rId13"/>
    <p:sldId id="2145706644" r:id="rId14"/>
    <p:sldId id="2145706649" r:id="rId15"/>
    <p:sldId id="2145706650" r:id="rId16"/>
    <p:sldId id="2145706651" r:id="rId17"/>
    <p:sldId id="2145706645" r:id="rId18"/>
    <p:sldId id="2145706654" r:id="rId19"/>
    <p:sldId id="2145706646" r:id="rId20"/>
    <p:sldId id="2145706655" r:id="rId21"/>
    <p:sldId id="1041" r:id="rId22"/>
  </p:sldIdLst>
  <p:sldSz cx="12192000" cy="6858000"/>
  <p:notesSz cx="6858000" cy="9144000"/>
  <p:embeddedFontLst>
    <p:embeddedFont>
      <p:font typeface="Ubuntu" panose="020B0504030602030204" pitchFamily="34" charset="0"/>
      <p:regular r:id="rId25"/>
      <p:bold r:id="rId26"/>
      <p:italic r:id="rId27"/>
      <p:boldItalic r:id="rId28"/>
    </p:embeddedFont>
    <p:embeddedFont>
      <p:font typeface="Ubuntu Light" panose="020B0304030602030204" pitchFamily="34" charset="0"/>
      <p:regular r:id="rId29"/>
      <p:italic r:id="rId30"/>
    </p:embeddedFont>
    <p:embeddedFont>
      <p:font typeface="Ubuntu Medium" panose="020B0504030602030204" pitchFamily="34" charset="0"/>
      <p:regular r:id="rId31"/>
      <p:italic r:id="rId32"/>
    </p:embeddedFont>
  </p:embeddedFontLst>
  <p:custDataLst>
    <p:tags r:id="rId33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BDC"/>
    <a:srgbClr val="0B0D12"/>
    <a:srgbClr val="FFFFFF"/>
    <a:srgbClr val="000000"/>
    <a:srgbClr val="178C3D"/>
    <a:srgbClr val="272936"/>
    <a:srgbClr val="173340"/>
    <a:srgbClr val="ECECEC"/>
    <a:srgbClr val="D9D9D9"/>
    <a:srgbClr val="2B0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6988" autoAdjust="0"/>
  </p:normalViewPr>
  <p:slideViewPr>
    <p:cSldViewPr snapToObjects="1">
      <p:cViewPr>
        <p:scale>
          <a:sx n="116" d="100"/>
          <a:sy n="116" d="100"/>
        </p:scale>
        <p:origin x="1000" y="672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-752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03/05/23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‹nº›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15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0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58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34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61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73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0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0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DD86A9-A101-4431-BC7F-D7A613B745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E5232F-44F9-4DA7-8CAF-37E7E772B19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6443D4-9252-4F48-B3B1-DE1F07A5D421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6E549-1EDB-4087-A87E-246AD0B86307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59D2B6-7CA0-4DD1-ACF9-FE9B371E6A4B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52C13A-0707-4DB7-BEE5-11C70CC4104C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521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4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58425"/>
            <a:ext cx="11277600" cy="822325"/>
          </a:xfrm>
        </p:spPr>
        <p:txBody>
          <a:bodyPr lIns="36000" tIns="1440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35545"/>
            <a:ext cx="11277600" cy="2585323"/>
          </a:xfrm>
        </p:spPr>
        <p:txBody>
          <a:bodyPr anchor="ctr" anchorCtr="0">
            <a:spAutoFit/>
          </a:bodyPr>
          <a:lstStyle>
            <a:lvl1pPr marL="0" indent="0" algn="l">
              <a:lnSpc>
                <a:spcPct val="70000"/>
              </a:lnSpc>
              <a:spcAft>
                <a:spcPts val="0"/>
              </a:spcAft>
              <a:buFontTx/>
              <a:buNone/>
              <a:defRPr sz="8000" b="1" cap="all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E1ECB5-DB51-4283-B8B9-FBB99B30DDD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6023" y="622911"/>
            <a:ext cx="2231297" cy="501650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8307B4-0823-4CCD-9A0B-FC8313B6A1C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F37526-68C2-4CC7-BFA8-D9A1ECDD5F8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1D688A-C2B9-40DF-8BDB-7397CB9DF4C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8CDC8B-4E52-45D7-922E-07333CE529A6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15A298-0196-4231-B123-8DDB35B79DA6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51843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C36DE-BE7C-4EA8-8C11-63DF35071C7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690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32A913-EBD0-4A52-9BC5-C515E20AA2D2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7C00F4-BABA-40DB-9C59-16A7B33536DE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629252-ADFC-4FC9-85E5-6800A45F303B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B5264D-26DE-4A16-881C-0B8EE6975DF9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8FE54-3447-4979-8CE3-A274C8BD5A44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F7E9C-FD5C-450A-A1FB-17FC5765ED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1020" y="984393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26A2F9-4026-4DA7-B00A-AE48A8B0CD4D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CE7524-34A1-429B-91AD-74BE1F944E0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68A571-28DB-453F-861D-36D50723ED4D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3DB0AA-5015-4FEA-A32D-44257CF2BED3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8CD59B-E3D8-4E45-86AA-3D0BB06038C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3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0C396-6AE9-4D76-A223-20E91B03660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04551-0A43-448B-9BC4-076647B2D2F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D7C248-3780-4A7C-95A8-D356BF27AD73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7CBF3A-5C0A-4C4E-9FD3-E028E791FE8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D80AA6-A949-4FC4-8CD0-6E6D7300DF2C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743398-464F-49A4-8D54-C73C461670F9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0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TITLE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4021" r:id="rId4"/>
    <p:sldLayoutId id="2147484020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4026" r:id="rId11"/>
    <p:sldLayoutId id="2147483972" r:id="rId12"/>
    <p:sldLayoutId id="2147483973" r:id="rId13"/>
    <p:sldLayoutId id="2147483974" r:id="rId14"/>
    <p:sldLayoutId id="2147483975" r:id="rId15"/>
    <p:sldLayoutId id="2147483980" r:id="rId16"/>
    <p:sldLayoutId id="2147483981" r:id="rId17"/>
    <p:sldLayoutId id="2147483983" r:id="rId18"/>
    <p:sldLayoutId id="2147483987" r:id="rId19"/>
    <p:sldLayoutId id="2147483984" r:id="rId20"/>
    <p:sldLayoutId id="2147483985" r:id="rId21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localhost:300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 descr="Uma imagem com texto&#10;&#10;Descrição gerada automaticamente">
            <a:extLst>
              <a:ext uri="{FF2B5EF4-FFF2-40B4-BE49-F238E27FC236}">
                <a16:creationId xmlns:a16="http://schemas.microsoft.com/office/drawing/2014/main" id="{3A47CE8D-4DDA-8467-1BB6-03D6C1F119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9" r="26899"/>
          <a:stretch>
            <a:fillRect/>
          </a:stretch>
        </p:blipFill>
        <p:spPr>
          <a:xfrm>
            <a:off x="5677309" y="9939"/>
            <a:ext cx="6514691" cy="6857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141BED-2E35-DF4F-9CAB-CC334017B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77309" y="9939"/>
            <a:ext cx="6514691" cy="6876878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Graphic 6">
            <a:extLst>
              <a:ext uri="{FF2B5EF4-FFF2-40B4-BE49-F238E27FC236}">
                <a16:creationId xmlns:a16="http://schemas.microsoft.com/office/drawing/2014/main" id="{360458FB-76B6-4743-A12A-A42645182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14203607">
            <a:off x="3106219" y="1020329"/>
            <a:ext cx="13636553" cy="7301822"/>
          </a:xfrm>
          <a:custGeom>
            <a:avLst/>
            <a:gdLst>
              <a:gd name="connsiteX0" fmla="*/ 359093 w 8112442"/>
              <a:gd name="connsiteY0" fmla="*/ 4061460 h 4061459"/>
              <a:gd name="connsiteX1" fmla="*/ 0 w 8112442"/>
              <a:gd name="connsiteY1" fmla="*/ 4050983 h 4061459"/>
              <a:gd name="connsiteX2" fmla="*/ 1905 w 8112442"/>
              <a:gd name="connsiteY2" fmla="*/ 4012883 h 4061459"/>
              <a:gd name="connsiteX3" fmla="*/ 3440430 w 8112442"/>
              <a:gd name="connsiteY3" fmla="*/ 1951673 h 4061459"/>
              <a:gd name="connsiteX4" fmla="*/ 3753803 w 8112442"/>
              <a:gd name="connsiteY4" fmla="*/ 1336358 h 4061459"/>
              <a:gd name="connsiteX5" fmla="*/ 4995863 w 8112442"/>
              <a:gd name="connsiteY5" fmla="*/ 397193 h 4061459"/>
              <a:gd name="connsiteX6" fmla="*/ 5687378 w 8112442"/>
              <a:gd name="connsiteY6" fmla="*/ 307658 h 4061459"/>
              <a:gd name="connsiteX7" fmla="*/ 5698808 w 8112442"/>
              <a:gd name="connsiteY7" fmla="*/ 308610 h 4061459"/>
              <a:gd name="connsiteX8" fmla="*/ 5703570 w 8112442"/>
              <a:gd name="connsiteY8" fmla="*/ 319088 h 4061459"/>
              <a:gd name="connsiteX9" fmla="*/ 6342698 w 8112442"/>
              <a:gd name="connsiteY9" fmla="*/ 802958 h 4061459"/>
              <a:gd name="connsiteX10" fmla="*/ 7061835 w 8112442"/>
              <a:gd name="connsiteY10" fmla="*/ 707708 h 4061459"/>
              <a:gd name="connsiteX11" fmla="*/ 8086725 w 8112442"/>
              <a:gd name="connsiteY11" fmla="*/ 0 h 4061459"/>
              <a:gd name="connsiteX12" fmla="*/ 8112443 w 8112442"/>
              <a:gd name="connsiteY12" fmla="*/ 27623 h 4061459"/>
              <a:gd name="connsiteX13" fmla="*/ 7074218 w 8112442"/>
              <a:gd name="connsiteY13" fmla="*/ 742950 h 4061459"/>
              <a:gd name="connsiteX14" fmla="*/ 6334125 w 8112442"/>
              <a:gd name="connsiteY14" fmla="*/ 840105 h 4061459"/>
              <a:gd name="connsiteX15" fmla="*/ 5673090 w 8112442"/>
              <a:gd name="connsiteY15" fmla="*/ 344805 h 4061459"/>
              <a:gd name="connsiteX16" fmla="*/ 5005388 w 8112442"/>
              <a:gd name="connsiteY16" fmla="*/ 433388 h 4061459"/>
              <a:gd name="connsiteX17" fmla="*/ 3786188 w 8112442"/>
              <a:gd name="connsiteY17" fmla="*/ 1356360 h 4061459"/>
              <a:gd name="connsiteX18" fmla="*/ 3475673 w 8112442"/>
              <a:gd name="connsiteY18" fmla="*/ 1966913 h 4061459"/>
              <a:gd name="connsiteX19" fmla="*/ 2500313 w 8112442"/>
              <a:gd name="connsiteY19" fmla="*/ 3420428 h 4061459"/>
              <a:gd name="connsiteX20" fmla="*/ 359093 w 8112442"/>
              <a:gd name="connsiteY20" fmla="*/ 4061460 h 406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12442" h="4061459">
                <a:moveTo>
                  <a:pt x="359093" y="4061460"/>
                </a:moveTo>
                <a:cubicBezTo>
                  <a:pt x="242888" y="4061460"/>
                  <a:pt x="122873" y="4057650"/>
                  <a:pt x="0" y="4050983"/>
                </a:cubicBezTo>
                <a:lnTo>
                  <a:pt x="1905" y="4012883"/>
                </a:lnTo>
                <a:cubicBezTo>
                  <a:pt x="2445068" y="4147185"/>
                  <a:pt x="2996565" y="2929890"/>
                  <a:pt x="3440430" y="1951673"/>
                </a:cubicBezTo>
                <a:cubicBezTo>
                  <a:pt x="3543300" y="1724978"/>
                  <a:pt x="3640455" y="1510665"/>
                  <a:pt x="3753803" y="1336358"/>
                </a:cubicBezTo>
                <a:cubicBezTo>
                  <a:pt x="4133850" y="750570"/>
                  <a:pt x="4638675" y="501968"/>
                  <a:pt x="4995863" y="397193"/>
                </a:cubicBezTo>
                <a:cubicBezTo>
                  <a:pt x="5382578" y="282893"/>
                  <a:pt x="5684520" y="307658"/>
                  <a:pt x="5687378" y="307658"/>
                </a:cubicBezTo>
                <a:lnTo>
                  <a:pt x="5698808" y="308610"/>
                </a:lnTo>
                <a:lnTo>
                  <a:pt x="5703570" y="319088"/>
                </a:lnTo>
                <a:cubicBezTo>
                  <a:pt x="5771198" y="465773"/>
                  <a:pt x="5980748" y="732473"/>
                  <a:pt x="6342698" y="802958"/>
                </a:cubicBezTo>
                <a:cubicBezTo>
                  <a:pt x="6558915" y="845820"/>
                  <a:pt x="6800850" y="813435"/>
                  <a:pt x="7061835" y="707708"/>
                </a:cubicBezTo>
                <a:cubicBezTo>
                  <a:pt x="7376160" y="579120"/>
                  <a:pt x="7721918" y="340995"/>
                  <a:pt x="8086725" y="0"/>
                </a:cubicBezTo>
                <a:lnTo>
                  <a:pt x="8112443" y="27623"/>
                </a:lnTo>
                <a:cubicBezTo>
                  <a:pt x="7744778" y="372428"/>
                  <a:pt x="7395210" y="612458"/>
                  <a:pt x="7074218" y="742950"/>
                </a:cubicBezTo>
                <a:cubicBezTo>
                  <a:pt x="6806565" y="851535"/>
                  <a:pt x="6557963" y="883920"/>
                  <a:pt x="6334125" y="840105"/>
                </a:cubicBezTo>
                <a:cubicBezTo>
                  <a:pt x="5966460" y="767715"/>
                  <a:pt x="5748338" y="499110"/>
                  <a:pt x="5673090" y="344805"/>
                </a:cubicBezTo>
                <a:cubicBezTo>
                  <a:pt x="5616893" y="341948"/>
                  <a:pt x="5344478" y="333375"/>
                  <a:pt x="5005388" y="433388"/>
                </a:cubicBezTo>
                <a:cubicBezTo>
                  <a:pt x="4654868" y="537210"/>
                  <a:pt x="4159568" y="781050"/>
                  <a:pt x="3786188" y="1356360"/>
                </a:cubicBezTo>
                <a:cubicBezTo>
                  <a:pt x="3674745" y="1528763"/>
                  <a:pt x="3578543" y="1741170"/>
                  <a:pt x="3475673" y="1966913"/>
                </a:cubicBezTo>
                <a:cubicBezTo>
                  <a:pt x="3255645" y="2452688"/>
                  <a:pt x="3006090" y="3002280"/>
                  <a:pt x="2500313" y="3420428"/>
                </a:cubicBezTo>
                <a:cubicBezTo>
                  <a:pt x="1979295" y="3850958"/>
                  <a:pt x="1276350" y="4061460"/>
                  <a:pt x="359093" y="4061460"/>
                </a:cubicBezTo>
                <a:close/>
              </a:path>
            </a:pathLst>
          </a:custGeom>
          <a:gradFill>
            <a:gsLst>
              <a:gs pos="92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54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A6D-2927-44B8-ACA6-7A2F73E5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11386134" cy="1107996"/>
          </a:xfrm>
        </p:spPr>
        <p:txBody>
          <a:bodyPr/>
          <a:lstStyle/>
          <a:p>
            <a:r>
              <a:rPr lang="en-GB" dirty="0"/>
              <a:t>E-commerce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1DFDA52-C0F0-45D2-A8E6-81F969C0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993" y="6367675"/>
            <a:ext cx="11386134" cy="246221"/>
          </a:xfrm>
        </p:spPr>
        <p:txBody>
          <a:bodyPr/>
          <a:lstStyle/>
          <a:p>
            <a:r>
              <a:rPr lang="en-GB" sz="1600" dirty="0"/>
              <a:t>João Silveirinha | Pedro Correia</a:t>
            </a:r>
          </a:p>
        </p:txBody>
      </p:sp>
    </p:spTree>
    <p:extLst>
      <p:ext uri="{BB962C8B-B14F-4D97-AF65-F5344CB8AC3E}">
        <p14:creationId xmlns:p14="http://schemas.microsoft.com/office/powerpoint/2010/main" val="210172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09148" y="2895600"/>
            <a:ext cx="5002346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implementação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324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implementação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AFCFE0-D5C6-3C68-8250-1358A0E1C701}"/>
              </a:ext>
            </a:extLst>
          </p:cNvPr>
          <p:cNvSpPr txBox="1">
            <a:spLocks/>
          </p:cNvSpPr>
          <p:nvPr/>
        </p:nvSpPr>
        <p:spPr>
          <a:xfrm>
            <a:off x="304796" y="1295400"/>
            <a:ext cx="2719385" cy="716711"/>
          </a:xfrm>
          <a:prstGeom prst="rect">
            <a:avLst/>
          </a:prstGeom>
          <a:solidFill>
            <a:srgbClr val="12ABDC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1ª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A85B3-C664-B6D1-106C-A307CE849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2273343"/>
            <a:ext cx="2719376" cy="4076234"/>
          </a:xfrm>
        </p:spPr>
        <p:txBody>
          <a:bodyPr/>
          <a:lstStyle/>
          <a:p>
            <a:pPr lvl="3"/>
            <a:r>
              <a:rPr lang="en-GB" dirty="0" err="1"/>
              <a:t>Estruturação</a:t>
            </a:r>
            <a:r>
              <a:rPr lang="en-GB" dirty="0"/>
              <a:t> Server e Client Side;</a:t>
            </a:r>
          </a:p>
          <a:p>
            <a:pPr lvl="3"/>
            <a:r>
              <a:rPr lang="en-GB" dirty="0" err="1"/>
              <a:t>Preparação</a:t>
            </a:r>
            <a:r>
              <a:rPr lang="en-GB" dirty="0"/>
              <a:t> do </a:t>
            </a:r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trabalho</a:t>
            </a:r>
            <a:r>
              <a:rPr lang="en-GB" dirty="0"/>
              <a:t> e </a:t>
            </a:r>
            <a:r>
              <a:rPr lang="en-GB" dirty="0" err="1"/>
              <a:t>instalação</a:t>
            </a:r>
            <a:r>
              <a:rPr lang="en-GB" dirty="0"/>
              <a:t> de ferramentas </a:t>
            </a:r>
            <a:r>
              <a:rPr lang="en-GB" dirty="0" err="1"/>
              <a:t>necessárias</a:t>
            </a:r>
            <a:r>
              <a:rPr lang="en-GB" dirty="0"/>
              <a:t> para o </a:t>
            </a:r>
            <a:r>
              <a:rPr lang="en-GB" dirty="0" err="1"/>
              <a:t>projeto</a:t>
            </a:r>
            <a:r>
              <a:rPr lang="en-GB" dirty="0"/>
              <a:t>.</a:t>
            </a:r>
          </a:p>
          <a:p>
            <a:pPr lvl="3"/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3276598" y="1295400"/>
            <a:ext cx="2719385" cy="716711"/>
          </a:xfrm>
          <a:prstGeom prst="rect">
            <a:avLst/>
          </a:prstGeom>
          <a:solidFill>
            <a:srgbClr val="12ABDC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2ª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3021723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err="1"/>
              <a:t>Estruturar</a:t>
            </a:r>
            <a:r>
              <a:rPr lang="en-GB"/>
              <a:t> client-side;</a:t>
            </a:r>
          </a:p>
          <a:p>
            <a:pPr lvl="3"/>
            <a:r>
              <a:rPr lang="en-GB" err="1"/>
              <a:t>Implementar</a:t>
            </a:r>
            <a:r>
              <a:rPr lang="en-GB"/>
              <a:t> SASS.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2719385" cy="716711"/>
          </a:xfrm>
          <a:prstGeom prst="rect">
            <a:avLst/>
          </a:prstGeom>
          <a:solidFill>
            <a:srgbClr val="12ABDC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3ª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95983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BD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mySQL</a:t>
            </a:r>
            <a:r>
              <a:rPr lang="en-GB" dirty="0"/>
              <a:t>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um Controller para Product e Account;</a:t>
            </a:r>
          </a:p>
          <a:p>
            <a:pPr lvl="3"/>
            <a:r>
              <a:rPr lang="en-GB" dirty="0" err="1"/>
              <a:t>Função</a:t>
            </a:r>
            <a:r>
              <a:rPr lang="en-GB" dirty="0"/>
              <a:t> para </a:t>
            </a:r>
            <a:r>
              <a:rPr lang="en-GB" dirty="0" err="1"/>
              <a:t>renderizar</a:t>
            </a:r>
            <a:r>
              <a:rPr lang="en-GB" dirty="0"/>
              <a:t> PDP;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objeto</a:t>
            </a:r>
            <a:r>
              <a:rPr lang="en-GB" dirty="0"/>
              <a:t> Customer </a:t>
            </a:r>
            <a:r>
              <a:rPr lang="en-GB" dirty="0" err="1"/>
              <a:t>na</a:t>
            </a:r>
            <a:r>
              <a:rPr lang="en-GB" dirty="0"/>
              <a:t> BD;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funcionalidades</a:t>
            </a:r>
            <a:r>
              <a:rPr lang="en-GB" dirty="0"/>
              <a:t> de Register, Login e Logout de Customer;</a:t>
            </a:r>
          </a:p>
          <a:p>
            <a:pPr lvl="3"/>
            <a:r>
              <a:rPr lang="en-GB" dirty="0" err="1"/>
              <a:t>Guardar</a:t>
            </a:r>
            <a:r>
              <a:rPr lang="en-GB" dirty="0"/>
              <a:t> Login Data </a:t>
            </a:r>
            <a:r>
              <a:rPr lang="en-GB" dirty="0" err="1"/>
              <a:t>em</a:t>
            </a:r>
            <a:r>
              <a:rPr lang="en-GB" dirty="0"/>
              <a:t> Session.</a:t>
            </a:r>
          </a:p>
          <a:p>
            <a:pPr marL="361950" lvl="3" indent="0">
              <a:buNone/>
            </a:pPr>
            <a:endParaRPr lang="en-GB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DA2C911-45B6-5651-9B8D-6720422F66C6}"/>
              </a:ext>
            </a:extLst>
          </p:cNvPr>
          <p:cNvSpPr txBox="1">
            <a:spLocks/>
          </p:cNvSpPr>
          <p:nvPr/>
        </p:nvSpPr>
        <p:spPr>
          <a:xfrm>
            <a:off x="9220202" y="1295400"/>
            <a:ext cx="2719385" cy="716711"/>
          </a:xfrm>
          <a:prstGeom prst="rect">
            <a:avLst/>
          </a:prstGeom>
          <a:solidFill>
            <a:srgbClr val="12ABDC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4ª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B90B42-E0E7-E636-A711-137FF00BF5C7}"/>
              </a:ext>
            </a:extLst>
          </p:cNvPr>
          <p:cNvSpPr txBox="1">
            <a:spLocks/>
          </p:cNvSpPr>
          <p:nvPr/>
        </p:nvSpPr>
        <p:spPr>
          <a:xfrm>
            <a:off x="8967785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Factory para o object Product;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03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implementação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AFCFE0-D5C6-3C68-8250-1358A0E1C701}"/>
              </a:ext>
            </a:extLst>
          </p:cNvPr>
          <p:cNvSpPr txBox="1">
            <a:spLocks/>
          </p:cNvSpPr>
          <p:nvPr/>
        </p:nvSpPr>
        <p:spPr>
          <a:xfrm>
            <a:off x="304796" y="1295400"/>
            <a:ext cx="2719385" cy="716711"/>
          </a:xfrm>
          <a:prstGeom prst="rect">
            <a:avLst/>
          </a:prstGeom>
          <a:solidFill>
            <a:srgbClr val="12ABDC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5ª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A85B3-C664-B6D1-106C-A307CE849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2" y="2263697"/>
            <a:ext cx="2719376" cy="4076234"/>
          </a:xfrm>
        </p:spPr>
        <p:txBody>
          <a:bodyPr/>
          <a:lstStyle/>
          <a:p>
            <a:pPr lvl="3"/>
            <a:r>
              <a:rPr lang="en-GB" dirty="0" err="1"/>
              <a:t>Criar</a:t>
            </a:r>
            <a:r>
              <a:rPr lang="en-GB" dirty="0"/>
              <a:t> View MyAccount para Customer </a:t>
            </a:r>
            <a:r>
              <a:rPr lang="en-GB" dirty="0" err="1"/>
              <a:t>logado</a:t>
            </a:r>
            <a:r>
              <a:rPr lang="en-GB" dirty="0"/>
              <a:t>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3276598" y="1295400"/>
            <a:ext cx="2719385" cy="716711"/>
          </a:xfrm>
          <a:prstGeom prst="rect">
            <a:avLst/>
          </a:prstGeom>
          <a:solidFill>
            <a:srgbClr val="12ABDC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6ª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2981634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Object Category;</a:t>
            </a:r>
          </a:p>
          <a:p>
            <a:pPr lvl="3"/>
            <a:r>
              <a:rPr lang="en-GB" dirty="0"/>
              <a:t>Uma </a:t>
            </a:r>
            <a:r>
              <a:rPr lang="en-GB" dirty="0" err="1"/>
              <a:t>categoria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produtos</a:t>
            </a:r>
            <a:r>
              <a:rPr lang="en-GB" dirty="0"/>
              <a:t> e um </a:t>
            </a:r>
            <a:r>
              <a:rPr lang="en-GB" dirty="0" err="1"/>
              <a:t>produto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várias</a:t>
            </a:r>
            <a:r>
              <a:rPr lang="en-GB" dirty="0"/>
              <a:t> </a:t>
            </a:r>
            <a:r>
              <a:rPr lang="en-GB" dirty="0" err="1"/>
              <a:t>categorias</a:t>
            </a:r>
            <a:r>
              <a:rPr lang="en-GB" dirty="0"/>
              <a:t>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propriedade</a:t>
            </a:r>
            <a:r>
              <a:rPr lang="en-GB" dirty="0"/>
              <a:t> “online” para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Produto</a:t>
            </a:r>
            <a:r>
              <a:rPr lang="en-GB" dirty="0"/>
              <a:t>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2719385" cy="716711"/>
          </a:xfrm>
          <a:prstGeom prst="rect">
            <a:avLst/>
          </a:prstGeom>
          <a:solidFill>
            <a:srgbClr val="12ABDC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7ª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53436" y="2263697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Implementar</a:t>
            </a:r>
            <a:r>
              <a:rPr lang="en-GB" dirty="0"/>
              <a:t> CSRF protection para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POST requests;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Shopping Cart;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DA2C911-45B6-5651-9B8D-6720422F66C6}"/>
              </a:ext>
            </a:extLst>
          </p:cNvPr>
          <p:cNvSpPr txBox="1">
            <a:spLocks/>
          </p:cNvSpPr>
          <p:nvPr/>
        </p:nvSpPr>
        <p:spPr>
          <a:xfrm>
            <a:off x="9220202" y="1295400"/>
            <a:ext cx="2719385" cy="716711"/>
          </a:xfrm>
          <a:prstGeom prst="rect">
            <a:avLst/>
          </a:prstGeom>
          <a:solidFill>
            <a:srgbClr val="12ABDC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8ª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B90B42-E0E7-E636-A711-137FF00BF5C7}"/>
              </a:ext>
            </a:extLst>
          </p:cNvPr>
          <p:cNvSpPr txBox="1">
            <a:spLocks/>
          </p:cNvSpPr>
          <p:nvPr/>
        </p:nvSpPr>
        <p:spPr>
          <a:xfrm>
            <a:off x="8925238" y="2263697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View individual para </a:t>
            </a:r>
            <a:r>
              <a:rPr lang="en-GB" dirty="0" err="1"/>
              <a:t>efetuar</a:t>
            </a:r>
            <a:r>
              <a:rPr lang="en-GB" dirty="0"/>
              <a:t> o Checkout.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table Order </a:t>
            </a:r>
            <a:r>
              <a:rPr lang="en-GB" dirty="0" err="1"/>
              <a:t>na</a:t>
            </a:r>
            <a:r>
              <a:rPr lang="en-GB" dirty="0"/>
              <a:t> BD;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partial </a:t>
            </a:r>
            <a:r>
              <a:rPr lang="en-GB" dirty="0" err="1"/>
              <a:t>á</a:t>
            </a:r>
            <a:r>
              <a:rPr lang="en-GB" dirty="0"/>
              <a:t> view do MyAccount com </a:t>
            </a:r>
            <a:r>
              <a:rPr lang="en-GB" dirty="0" err="1"/>
              <a:t>histórico</a:t>
            </a:r>
            <a:r>
              <a:rPr lang="en-GB" dirty="0"/>
              <a:t> de Orders do customer </a:t>
            </a:r>
            <a:r>
              <a:rPr lang="en-GB" dirty="0" err="1"/>
              <a:t>logado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30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implementação</a:t>
            </a:r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2209796" y="1295400"/>
            <a:ext cx="3786188" cy="716711"/>
          </a:xfrm>
          <a:prstGeom prst="rect">
            <a:avLst/>
          </a:prstGeom>
          <a:solidFill>
            <a:srgbClr val="12ABDC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9ª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1905000" y="2263697"/>
            <a:ext cx="3786175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Desenvolver</a:t>
            </a:r>
            <a:r>
              <a:rPr lang="en-GB" dirty="0"/>
              <a:t> Search Bar (</a:t>
            </a:r>
            <a:r>
              <a:rPr lang="en-GB" dirty="0" err="1"/>
              <a:t>nome</a:t>
            </a:r>
            <a:r>
              <a:rPr lang="en-GB" dirty="0"/>
              <a:t> e ID), </a:t>
            </a:r>
            <a:r>
              <a:rPr lang="en-GB" dirty="0" err="1"/>
              <a:t>implementar</a:t>
            </a:r>
            <a:r>
              <a:rPr lang="en-GB" dirty="0"/>
              <a:t> Debounce para </a:t>
            </a:r>
            <a:r>
              <a:rPr lang="en-GB" dirty="0" err="1"/>
              <a:t>otimizar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requests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servidor</a:t>
            </a:r>
            <a:r>
              <a:rPr lang="en-GB" dirty="0"/>
              <a:t>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3733804" cy="716711"/>
          </a:xfrm>
          <a:prstGeom prst="rect">
            <a:avLst/>
          </a:prstGeom>
          <a:solidFill>
            <a:srgbClr val="12ABDC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10ª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66487" y="2263697"/>
            <a:ext cx="3733792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LazyLoad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620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16524" y="2286000"/>
            <a:ext cx="5574876" cy="156831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Resultados e 	conclusões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913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RESULTADOS E CONCLUSÕES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FA63747-2C66-9399-9766-6FB4A3533837}"/>
              </a:ext>
            </a:extLst>
          </p:cNvPr>
          <p:cNvSpPr txBox="1">
            <a:spLocks/>
          </p:cNvSpPr>
          <p:nvPr/>
        </p:nvSpPr>
        <p:spPr>
          <a:xfrm>
            <a:off x="838200" y="1600200"/>
            <a:ext cx="35814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350601" marR="308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PT" sz="1800" spc="-6" dirty="0"/>
              <a:t>Objetivos cumpridos?</a:t>
            </a:r>
          </a:p>
          <a:p>
            <a:pPr marL="350601" marR="308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PT" sz="1800" spc="-6" dirty="0"/>
              <a:t>Principais dificuldades.</a:t>
            </a:r>
          </a:p>
        </p:txBody>
      </p:sp>
    </p:spTree>
    <p:extLst>
      <p:ext uri="{BB962C8B-B14F-4D97-AF65-F5344CB8AC3E}">
        <p14:creationId xmlns:p14="http://schemas.microsoft.com/office/powerpoint/2010/main" val="120541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4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6688" y="2895600"/>
            <a:ext cx="5002346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demonstração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  <p:sp>
        <p:nvSpPr>
          <p:cNvPr id="2" name="Retângulo Arredondado 1">
            <a:hlinkClick r:id="rId4"/>
            <a:extLst>
              <a:ext uri="{FF2B5EF4-FFF2-40B4-BE49-F238E27FC236}">
                <a16:creationId xmlns:a16="http://schemas.microsoft.com/office/drawing/2014/main" id="{F1ADFA83-0A13-2249-6AAF-FAFF68704954}"/>
              </a:ext>
            </a:extLst>
          </p:cNvPr>
          <p:cNvSpPr/>
          <p:nvPr/>
        </p:nvSpPr>
        <p:spPr>
          <a:xfrm>
            <a:off x="3117984" y="3810000"/>
            <a:ext cx="1577442" cy="457200"/>
          </a:xfrm>
          <a:prstGeom prst="roundRect">
            <a:avLst/>
          </a:prstGeom>
          <a:solidFill>
            <a:srgbClr val="0B0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586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0" y="2286000"/>
            <a:ext cx="5727276" cy="193764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Alguma 		questão?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53499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02-Vibrant Blue">
            <a:extLst>
              <a:ext uri="{FF2B5EF4-FFF2-40B4-BE49-F238E27FC236}">
                <a16:creationId xmlns:a16="http://schemas.microsoft.com/office/drawing/2014/main" id="{82321FBA-9126-4CE3-85AE-F46EBAC0B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71" y="1001031"/>
            <a:ext cx="8816231" cy="4210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584AC-DBBE-4B47-9A7E-7A7C2D8CF1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44900" y="2997319"/>
            <a:ext cx="8547100" cy="86177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Obrigado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EFB4F0C-582D-4C12-B5AC-EA88D439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6018063"/>
            <a:ext cx="11277600" cy="822325"/>
          </a:xfrm>
        </p:spPr>
        <p:txBody>
          <a:bodyPr/>
          <a:lstStyle/>
          <a:p>
            <a:pPr algn="r"/>
            <a:r>
              <a:rPr lang="en-US"/>
              <a:t>capgemini.com</a:t>
            </a:r>
          </a:p>
        </p:txBody>
      </p:sp>
    </p:spTree>
    <p:extLst>
      <p:ext uri="{BB962C8B-B14F-4D97-AF65-F5344CB8AC3E}">
        <p14:creationId xmlns:p14="http://schemas.microsoft.com/office/powerpoint/2010/main" val="1416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08054" y="2803881"/>
            <a:ext cx="4468945" cy="92198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1200" cap="all" spc="-6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introdução</a:t>
            </a:r>
            <a:endParaRPr kumimoji="0" lang="en-US" sz="5400" i="0" u="none" strike="noStrike" kern="1200" cap="all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58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08054" y="2803881"/>
            <a:ext cx="4468945" cy="92198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 equipa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961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 anchor="b">
            <a:normAutofit/>
          </a:bodyPr>
          <a:lstStyle/>
          <a:p>
            <a:r>
              <a:rPr lang="en-GB" dirty="0"/>
              <a:t>A EQUIPA</a:t>
            </a:r>
            <a:endParaRPr lang="en-US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2DD514CC-F8C2-264F-B97E-6DD6987DBB3C}"/>
              </a:ext>
            </a:extLst>
          </p:cNvPr>
          <p:cNvSpPr txBox="1">
            <a:spLocks/>
          </p:cNvSpPr>
          <p:nvPr/>
        </p:nvSpPr>
        <p:spPr>
          <a:xfrm>
            <a:off x="1008471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PEDRO CORREIA</a:t>
            </a:r>
            <a:endParaRPr lang="pt-PT" sz="1800" spc="-6" dirty="0">
              <a:solidFill>
                <a:schemeClr val="accent2"/>
              </a:solidFill>
            </a:endParaRP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Estagiário iefp</a:t>
            </a:r>
            <a:endParaRPr lang="pt-PT" sz="1800" spc="-6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9F89146-D625-F900-1105-18A541CE9230}"/>
              </a:ext>
            </a:extLst>
          </p:cNvPr>
          <p:cNvSpPr txBox="1">
            <a:spLocks/>
          </p:cNvSpPr>
          <p:nvPr/>
        </p:nvSpPr>
        <p:spPr>
          <a:xfrm>
            <a:off x="3579040" y="4501765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JOÃO SILVEIRINHA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Estagiário uévora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AC6515D-374A-CFA9-A846-0B5F8CB215CD}"/>
              </a:ext>
            </a:extLst>
          </p:cNvPr>
          <p:cNvSpPr txBox="1">
            <a:spLocks/>
          </p:cNvSpPr>
          <p:nvPr/>
        </p:nvSpPr>
        <p:spPr>
          <a:xfrm>
            <a:off x="6209120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ANDRÉ VENÂNCIO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tutor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582EADD-67D3-98A5-B15E-7190F9B55128}"/>
              </a:ext>
            </a:extLst>
          </p:cNvPr>
          <p:cNvSpPr txBox="1">
            <a:spLocks/>
          </p:cNvSpPr>
          <p:nvPr/>
        </p:nvSpPr>
        <p:spPr>
          <a:xfrm>
            <a:off x="8839200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LUIS OLIVEIRA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tutor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1FAFB9-07B3-3FAC-C666-DA48803D4266}"/>
              </a:ext>
            </a:extLst>
          </p:cNvPr>
          <p:cNvSpPr/>
          <p:nvPr/>
        </p:nvSpPr>
        <p:spPr>
          <a:xfrm>
            <a:off x="3733800" y="2057400"/>
            <a:ext cx="2093142" cy="2086364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DDF988-9C93-2C19-965F-50C1E68A1AF5}"/>
              </a:ext>
            </a:extLst>
          </p:cNvPr>
          <p:cNvSpPr/>
          <p:nvPr/>
        </p:nvSpPr>
        <p:spPr>
          <a:xfrm>
            <a:off x="6324600" y="2057400"/>
            <a:ext cx="2093142" cy="2086364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B53F1C-EB8D-3E3B-C336-31C0708A133E}"/>
              </a:ext>
            </a:extLst>
          </p:cNvPr>
          <p:cNvSpPr/>
          <p:nvPr/>
        </p:nvSpPr>
        <p:spPr>
          <a:xfrm>
            <a:off x="8915400" y="2057400"/>
            <a:ext cx="2093142" cy="2086364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21CC53-F170-6E56-24D6-19ACD1805001}"/>
              </a:ext>
            </a:extLst>
          </p:cNvPr>
          <p:cNvSpPr/>
          <p:nvPr/>
        </p:nvSpPr>
        <p:spPr>
          <a:xfrm>
            <a:off x="1143000" y="2133600"/>
            <a:ext cx="2093142" cy="2086364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</p:spTree>
    <p:extLst>
      <p:ext uri="{BB962C8B-B14F-4D97-AF65-F5344CB8AC3E}">
        <p14:creationId xmlns:p14="http://schemas.microsoft.com/office/powerpoint/2010/main" val="256456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2232" y="2911733"/>
            <a:ext cx="4468945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objetivos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387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24995" y="2895600"/>
            <a:ext cx="4563421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arquitetura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9217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 anchor="b">
            <a:normAutofit/>
          </a:bodyPr>
          <a:lstStyle/>
          <a:p>
            <a:r>
              <a:rPr lang="en-GB" dirty="0" err="1"/>
              <a:t>arquitetura</a:t>
            </a:r>
            <a:endParaRPr lang="en-US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0FD7DBE-5E81-18AF-AF70-A91D7FF2BC27}"/>
              </a:ext>
            </a:extLst>
          </p:cNvPr>
          <p:cNvGrpSpPr/>
          <p:nvPr/>
        </p:nvGrpSpPr>
        <p:grpSpPr>
          <a:xfrm>
            <a:off x="2620181" y="1295399"/>
            <a:ext cx="6513497" cy="4951414"/>
            <a:chOff x="2620181" y="1295399"/>
            <a:chExt cx="6513497" cy="495141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A39AE1E4-4825-58B9-D539-E5EAE7BD8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134"/>
            <a:stretch/>
          </p:blipFill>
          <p:spPr>
            <a:xfrm>
              <a:off x="2620181" y="1295400"/>
              <a:ext cx="4517579" cy="4951413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C3304A6-9246-9423-3879-AAD50C0C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7760" y="1295399"/>
              <a:ext cx="1995918" cy="495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05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87405" y="1965067"/>
            <a:ext cx="4818196" cy="175297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Tecnologias</a:t>
            </a:r>
            <a:r>
              <a:rPr kumimoji="0" lang="en-US" sz="54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 	</a:t>
            </a: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utilizadas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664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Tecnologias utilizadas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5EE6E11-F38F-E795-1099-A4D80C6AE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104323"/>
            <a:ext cx="11406187" cy="381000"/>
          </a:xfrm>
        </p:spPr>
        <p:txBody>
          <a:bodyPr/>
          <a:lstStyle/>
          <a:p>
            <a:r>
              <a:rPr lang="pt-PT"/>
              <a:t>FRONT END: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419A5F5F-5E26-7210-39A0-454134421612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11406187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BACK END:</a:t>
            </a:r>
          </a:p>
        </p:txBody>
      </p:sp>
      <p:pic>
        <p:nvPicPr>
          <p:cNvPr id="9220" name="Picture 4" descr="Introduction à ExpressJS [+6 ressources d'apprentissage] - Geekflare">
            <a:extLst>
              <a:ext uri="{FF2B5EF4-FFF2-40B4-BE49-F238E27FC236}">
                <a16:creationId xmlns:a16="http://schemas.microsoft.com/office/drawing/2014/main" id="{DDFCF4DF-E704-359C-C4B1-D8BAFEDDB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129195"/>
            <a:ext cx="1676400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6D847D-487B-BD42-91F9-DF9D2F05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8" y="2129195"/>
            <a:ext cx="701135" cy="542211"/>
          </a:xfrm>
          <a:prstGeom prst="rect">
            <a:avLst/>
          </a:prstGeom>
        </p:spPr>
      </p:pic>
      <p:pic>
        <p:nvPicPr>
          <p:cNvPr id="9222" name="Picture 6" descr="Webpack - Wikipedia">
            <a:extLst>
              <a:ext uri="{FF2B5EF4-FFF2-40B4-BE49-F238E27FC236}">
                <a16:creationId xmlns:a16="http://schemas.microsoft.com/office/drawing/2014/main" id="{90865148-DC78-DDF2-2D09-8519564D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22" y="2129195"/>
            <a:ext cx="1394257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GitHub - prettier/prettier: Prettier is an opinionated code formatter.">
            <a:extLst>
              <a:ext uri="{FF2B5EF4-FFF2-40B4-BE49-F238E27FC236}">
                <a16:creationId xmlns:a16="http://schemas.microsoft.com/office/drawing/2014/main" id="{3BF30CA0-1A73-DE80-9A7C-88DE3C9EA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20000" r="9374" b="20000"/>
          <a:stretch/>
        </p:blipFill>
        <p:spPr bwMode="auto">
          <a:xfrm>
            <a:off x="5576778" y="2129195"/>
            <a:ext cx="1775741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Créer et manipuler une base de données MySQL - JN Community">
            <a:extLst>
              <a:ext uri="{FF2B5EF4-FFF2-40B4-BE49-F238E27FC236}">
                <a16:creationId xmlns:a16="http://schemas.microsoft.com/office/drawing/2014/main" id="{AF6FBBEE-02C7-22C3-5615-41E454EC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18" y="2129195"/>
            <a:ext cx="827291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jQuery – Wikipédia, a enciclopédia livre">
            <a:extLst>
              <a:ext uri="{FF2B5EF4-FFF2-40B4-BE49-F238E27FC236}">
                <a16:creationId xmlns:a16="http://schemas.microsoft.com/office/drawing/2014/main" id="{32C3E1E2-E856-A9B8-A08C-C7F7B526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83" y="2128424"/>
            <a:ext cx="1207008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41319DDC-F818-A091-4B02-4C580222B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6" y="3647134"/>
            <a:ext cx="868370" cy="65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GitHub - gulpjs/gulp: A toolkit to automate &amp; enhance your workflow">
            <a:extLst>
              <a:ext uri="{FF2B5EF4-FFF2-40B4-BE49-F238E27FC236}">
                <a16:creationId xmlns:a16="http://schemas.microsoft.com/office/drawing/2014/main" id="{AF66B845-BDE2-62A7-C7ED-C0122D1B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3525078"/>
            <a:ext cx="387978" cy="8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Bootstrap (framework) — Wikipédia">
            <a:extLst>
              <a:ext uri="{FF2B5EF4-FFF2-40B4-BE49-F238E27FC236}">
                <a16:creationId xmlns:a16="http://schemas.microsoft.com/office/drawing/2014/main" id="{7DBE4D83-307D-AAB7-E0F0-5A17EF207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18" y="3586062"/>
            <a:ext cx="944570" cy="7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SweetAlert2 - a beautiful, responsive, customizable and accessible  (WAI-ARIA) replacement for JavaScript's popup boxes">
            <a:extLst>
              <a:ext uri="{FF2B5EF4-FFF2-40B4-BE49-F238E27FC236}">
                <a16:creationId xmlns:a16="http://schemas.microsoft.com/office/drawing/2014/main" id="{BEFA637B-3C6D-C1AF-CAFC-7C90794DB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3658976"/>
            <a:ext cx="2541105" cy="4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de.js SVG Vector Logos - Vector Logo Zone">
            <a:extLst>
              <a:ext uri="{FF2B5EF4-FFF2-40B4-BE49-F238E27FC236}">
                <a16:creationId xmlns:a16="http://schemas.microsoft.com/office/drawing/2014/main" id="{4E8AEA33-07D4-7DA7-5D09-E6E41B256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5" b="10989"/>
          <a:stretch/>
        </p:blipFill>
        <p:spPr bwMode="auto">
          <a:xfrm>
            <a:off x="7010400" y="3485323"/>
            <a:ext cx="3844793" cy="14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984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3-v1.potx" id="{FD494643-5CA5-4A4E-8B38-63F4B370A0E2}" vid="{DF26224A-05B9-471C-96D9-61DD4C0AE63C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B8F1B61B4E349B1D07C13E9DB8DAC" ma:contentTypeVersion="9" ma:contentTypeDescription="Create a new document." ma:contentTypeScope="" ma:versionID="6e9e2595fa1084b1a028894ca2627931">
  <xsd:schema xmlns:xsd="http://www.w3.org/2001/XMLSchema" xmlns:xs="http://www.w3.org/2001/XMLSchema" xmlns:p="http://schemas.microsoft.com/office/2006/metadata/properties" xmlns:ns2="f1122fed-4606-4ec8-90ef-13536176a38c" xmlns:ns3="83fd27e2-85d6-4e10-9bbd-a3e555ecf21b" targetNamespace="http://schemas.microsoft.com/office/2006/metadata/properties" ma:root="true" ma:fieldsID="42542138c7c0860554875b300c3d4ef7" ns2:_="" ns3:_="">
    <xsd:import namespace="f1122fed-4606-4ec8-90ef-13536176a38c"/>
    <xsd:import namespace="83fd27e2-85d6-4e10-9bbd-a3e555ecf21b"/>
    <xsd:element name="properties">
      <xsd:complexType>
        <xsd:sequence>
          <xsd:element name="documentManagement">
            <xsd:complexType>
              <xsd:all>
                <xsd:element ref="ns2:Entity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lassification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22fed-4606-4ec8-90ef-13536176a38c" elementFormDefault="qualified">
    <xsd:import namespace="http://schemas.microsoft.com/office/2006/documentManagement/types"/>
    <xsd:import namespace="http://schemas.microsoft.com/office/infopath/2007/PartnerControls"/>
    <xsd:element name="Entity" ma:index="8" ma:displayName="Entity" ma:format="RadioButtons" ma:internalName="Entity">
      <xsd:simpleType>
        <xsd:restriction base="dms:Choice">
          <xsd:enumeration value="Capgemini Group"/>
          <xsd:enumeration value="Capgemini Invent"/>
          <xsd:enumeration value="Group IT"/>
          <xsd:enumeration value="Sogeti"/>
          <xsd:enumeration value="Capgemini Engineering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Classification" ma:index="13" ma:displayName="Classification" ma:description="Data Classification" ma:format="RadioButtons" ma:internalName="Classification">
      <xsd:simpleType>
        <xsd:restriction base="dms:Choice">
          <xsd:enumeration value="Company Public (Sec 0)"/>
          <xsd:enumeration value="Company Confidential (Sec 1)"/>
          <xsd:enumeration value="Company Restricted (Sec 2)"/>
          <xsd:enumeration value="Company Sensitive (Sec 3)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27e2-85d6-4e10-9bbd-a3e555ecf2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ity xmlns="f1122fed-4606-4ec8-90ef-13536176a38c">Capgemini Group</Entity>
    <Classification xmlns="f1122fed-4606-4ec8-90ef-13536176a38c">Company Public (Sec 0)</Classification>
  </documentManagement>
</p:properties>
</file>

<file path=customXml/itemProps1.xml><?xml version="1.0" encoding="utf-8"?>
<ds:datastoreItem xmlns:ds="http://schemas.openxmlformats.org/officeDocument/2006/customXml" ds:itemID="{D941E1A9-0998-4BCC-8A3D-8EAB16ADB6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411529-341F-4BDF-98A6-FA8EF3214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22fed-4606-4ec8-90ef-13536176a38c"/>
    <ds:schemaRef ds:uri="83fd27e2-85d6-4e10-9bbd-a3e555ecf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982877-D147-4C15-B050-A052E4937983}">
  <ds:schemaRefs>
    <ds:schemaRef ds:uri="http://schemas.microsoft.com/office/2006/metadata/properties"/>
    <ds:schemaRef ds:uri="http://schemas.microsoft.com/office/infopath/2007/PartnerControls"/>
    <ds:schemaRef ds:uri="f1122fed-4606-4ec8-90ef-13536176a3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Template-Standard-2023</Template>
  <TotalTime>1431</TotalTime>
  <Words>265</Words>
  <Application>Microsoft Macintosh PowerPoint</Application>
  <PresentationFormat>Ecrã Panorâmico</PresentationFormat>
  <Paragraphs>74</Paragraphs>
  <Slides>18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4" baseType="lpstr">
      <vt:lpstr>Wingdings</vt:lpstr>
      <vt:lpstr>Ubuntu Light</vt:lpstr>
      <vt:lpstr>Ubuntu</vt:lpstr>
      <vt:lpstr>Arial</vt:lpstr>
      <vt:lpstr>Ubuntu Medium</vt:lpstr>
      <vt:lpstr>Capgemini2021</vt:lpstr>
      <vt:lpstr>E-commerce</vt:lpstr>
      <vt:lpstr>introdução</vt:lpstr>
      <vt:lpstr>A equipa</vt:lpstr>
      <vt:lpstr>A EQUIPA</vt:lpstr>
      <vt:lpstr>objetivos</vt:lpstr>
      <vt:lpstr>arquitetura</vt:lpstr>
      <vt:lpstr>arquitetura</vt:lpstr>
      <vt:lpstr>Tecnologias  utilizadas</vt:lpstr>
      <vt:lpstr>Tecnologias utilizadas</vt:lpstr>
      <vt:lpstr>implementação</vt:lpstr>
      <vt:lpstr>implementação</vt:lpstr>
      <vt:lpstr>implementação</vt:lpstr>
      <vt:lpstr>implementação</vt:lpstr>
      <vt:lpstr>Resultados e  conclusões</vt:lpstr>
      <vt:lpstr>RESULTADOS E CONCLUSÕES</vt:lpstr>
      <vt:lpstr>demonstração</vt:lpstr>
      <vt:lpstr>Alguma   questão?</vt:lpstr>
      <vt:lpstr>Obrigado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        STANDARD  Template</dc:title>
  <dc:subject>ppt standard template</dc:subject>
  <dc:creator>Correia, Pedro Miguel</dc:creator>
  <cp:lastModifiedBy>Pedro Correia</cp:lastModifiedBy>
  <cp:revision>9</cp:revision>
  <dcterms:created xsi:type="dcterms:W3CDTF">2023-04-28T10:35:06Z</dcterms:created>
  <dcterms:modified xsi:type="dcterms:W3CDTF">2023-05-03T09:58:45Z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0x010100E3DB8F1B61B4E349B1D07C13E9DB8DAC</vt:lpwstr>
  </property>
</Properties>
</file>