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962" r:id="rId4"/>
  </p:sldMasterIdLst>
  <p:notesMasterIdLst>
    <p:notesMasterId r:id="rId23"/>
  </p:notesMasterIdLst>
  <p:handoutMasterIdLst>
    <p:handoutMasterId r:id="rId24"/>
  </p:handoutMasterIdLst>
  <p:sldIdLst>
    <p:sldId id="2145706631" r:id="rId5"/>
    <p:sldId id="2145706634" r:id="rId6"/>
    <p:sldId id="2145706653" r:id="rId7"/>
    <p:sldId id="2145706652" r:id="rId8"/>
    <p:sldId id="2145706641" r:id="rId9"/>
    <p:sldId id="2145706642" r:id="rId10"/>
    <p:sldId id="2145706648" r:id="rId11"/>
    <p:sldId id="2145706643" r:id="rId12"/>
    <p:sldId id="2145706647" r:id="rId13"/>
    <p:sldId id="2145706644" r:id="rId14"/>
    <p:sldId id="2145706649" r:id="rId15"/>
    <p:sldId id="2145706650" r:id="rId16"/>
    <p:sldId id="2145706651" r:id="rId17"/>
    <p:sldId id="2145706645" r:id="rId18"/>
    <p:sldId id="2145706654" r:id="rId19"/>
    <p:sldId id="2145706646" r:id="rId20"/>
    <p:sldId id="2145706655" r:id="rId21"/>
    <p:sldId id="1041" r:id="rId22"/>
  </p:sldIdLst>
  <p:sldSz cx="12192000" cy="6858000"/>
  <p:notesSz cx="6858000" cy="9144000"/>
  <p:embeddedFontLst>
    <p:embeddedFont>
      <p:font typeface="Ubuntu" panose="020B0504030602030204" pitchFamily="34" charset="0"/>
      <p:regular r:id="rId25"/>
      <p:bold r:id="rId26"/>
      <p:italic r:id="rId27"/>
      <p:boldItalic r:id="rId28"/>
    </p:embeddedFont>
    <p:embeddedFont>
      <p:font typeface="Ubuntu Light" panose="020B0304030602030204" pitchFamily="34" charset="0"/>
      <p:regular r:id="rId29"/>
      <p:italic r:id="rId30"/>
    </p:embeddedFont>
    <p:embeddedFont>
      <p:font typeface="Ubuntu Medium" panose="020B0504030602030204" pitchFamily="34" charset="0"/>
      <p:regular r:id="rId31"/>
      <p:italic r:id="rId32"/>
    </p:embeddedFont>
  </p:embeddedFontLst>
  <p:custDataLst>
    <p:tags r:id="rId33"/>
  </p:custDataLst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5" orient="horz" pos="2341" userDrawn="1">
          <p15:clr>
            <a:srgbClr val="A4A3A4"/>
          </p15:clr>
        </p15:guide>
        <p15:guide id="6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0000"/>
    <a:srgbClr val="178C3D"/>
    <a:srgbClr val="272936"/>
    <a:srgbClr val="173340"/>
    <a:srgbClr val="ECECEC"/>
    <a:srgbClr val="D9D9D9"/>
    <a:srgbClr val="2B0A3D"/>
    <a:srgbClr val="0070AD"/>
    <a:srgbClr val="12AB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2" autoAdjust="0"/>
    <p:restoredTop sz="96988" autoAdjust="0"/>
  </p:normalViewPr>
  <p:slideViewPr>
    <p:cSldViewPr snapToObjects="1">
      <p:cViewPr>
        <p:scale>
          <a:sx n="132" d="100"/>
          <a:sy n="132" d="100"/>
        </p:scale>
        <p:origin x="296" y="312"/>
      </p:cViewPr>
      <p:guideLst>
        <p:guide orient="horz" pos="2341"/>
        <p:guide pos="3840"/>
      </p:guideLst>
    </p:cSldViewPr>
  </p:slideViewPr>
  <p:outlineViewPr>
    <p:cViewPr>
      <p:scale>
        <a:sx n="33" d="100"/>
        <a:sy n="33" d="100"/>
      </p:scale>
      <p:origin x="0" y="-75284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2.fntdata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1.fntdata"/><Relationship Id="rId33" Type="http://schemas.openxmlformats.org/officeDocument/2006/relationships/tags" Target="tags/tag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font" Target="fonts/font5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32" Type="http://schemas.openxmlformats.org/officeDocument/2006/relationships/font" Target="fonts/font8.fntdata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4.fntdata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7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D8B6225-3E94-4525-8747-A8CEEE07C47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sz="90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E33FD8-B984-44FE-83F0-5C989EE6249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C988DC-9DE3-4390-97AB-D61B85DACE57}" type="datetimeFigureOut">
              <a:rPr lang="pt-PT" sz="900" smtClean="0"/>
              <a:pPr/>
              <a:t>02/05/23</a:t>
            </a:fld>
            <a:endParaRPr lang="pt-PT" sz="9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AD1E4F-EFF7-4551-A0B7-35D2A74F4F4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sz="90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3F35C8-35E9-48DD-971F-B2366CC5B7D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190BF9-40D8-49B5-87EF-599BB2C7EE93}" type="slidenum">
              <a:rPr lang="pt-PT" sz="900" smtClean="0"/>
              <a:pPr/>
              <a:t>‹nº›</a:t>
            </a:fld>
            <a:endParaRPr lang="pt-PT" sz="900"/>
          </a:p>
        </p:txBody>
      </p:sp>
    </p:spTree>
    <p:extLst>
      <p:ext uri="{BB962C8B-B14F-4D97-AF65-F5344CB8AC3E}">
        <p14:creationId xmlns:p14="http://schemas.microsoft.com/office/powerpoint/2010/main" val="36093076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900"/>
            </a:lvl1pPr>
          </a:lstStyle>
          <a:p>
            <a:endParaRPr lang="pt-BR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900"/>
            </a:lvl1pPr>
          </a:lstStyle>
          <a:p>
            <a:fld id="{0835B8F7-DAC4-4931-8AED-4356A8B2FD64}" type="datetimeFigureOut">
              <a:rPr lang="pt-BR" smtClean="0"/>
              <a:pPr/>
              <a:t>02/05/2023</a:t>
            </a:fld>
            <a:endParaRPr lang="pt-BR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Insert comments</a:t>
            </a:r>
            <a:endParaRPr lang="pt-BR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/>
            </a:lvl1pPr>
          </a:lstStyle>
          <a:p>
            <a:endParaRPr lang="pt-BR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/>
            </a:lvl1pPr>
          </a:lstStyle>
          <a:p>
            <a:fld id="{C0696B5C-12A0-4042-B4D0-BD3B9A4F58C6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5338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696B5C-12A0-4042-B4D0-BD3B9A4F58C6}" type="slidenum">
              <a:rPr lang="pt-BR" smtClean="0"/>
              <a:pPr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71516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696B5C-12A0-4042-B4D0-BD3B9A4F58C6}" type="slidenum">
              <a:rPr lang="pt-BR" smtClean="0"/>
              <a:pPr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947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696B5C-12A0-4042-B4D0-BD3B9A4F58C6}" type="slidenum">
              <a:rPr lang="pt-BR" smtClean="0"/>
              <a:pPr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79059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696B5C-12A0-4042-B4D0-BD3B9A4F58C6}" type="slidenum">
              <a:rPr lang="pt-BR" smtClean="0"/>
              <a:pPr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05844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696B5C-12A0-4042-B4D0-BD3B9A4F58C6}" type="slidenum">
              <a:rPr lang="pt-BR" smtClean="0"/>
              <a:pPr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63454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696B5C-12A0-4042-B4D0-BD3B9A4F58C6}" type="slidenum">
              <a:rPr lang="pt-BR" smtClean="0"/>
              <a:pPr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46121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696B5C-12A0-4042-B4D0-BD3B9A4F58C6}" type="slidenum">
              <a:rPr lang="pt-BR" smtClean="0"/>
              <a:pPr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77331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696B5C-12A0-4042-B4D0-BD3B9A4F58C6}" type="slidenum">
              <a:rPr lang="pt-BR" smtClean="0"/>
              <a:pPr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94002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696B5C-12A0-4042-B4D0-BD3B9A4F58C6}" type="slidenum">
              <a:rPr lang="pt-BR" smtClean="0"/>
              <a:pPr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68035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hyperlink" Target="http://www.facebook.com/capgemini" TargetMode="External"/><Relationship Id="rId7" Type="http://schemas.openxmlformats.org/officeDocument/2006/relationships/hyperlink" Target="http://www.slideshare.net/capgemini" TargetMode="External"/><Relationship Id="rId12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11" Type="http://schemas.openxmlformats.org/officeDocument/2006/relationships/hyperlink" Target="http://www.youtube.com/capgeminimedia" TargetMode="External"/><Relationship Id="rId5" Type="http://schemas.openxmlformats.org/officeDocument/2006/relationships/hyperlink" Target="http://www.linkedin.com/company/capgemini" TargetMode="External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hyperlink" Target="http://www.twitter.com/capgemini" TargetMode="External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hyperlink" Target="http://www.facebook.com/capgemini" TargetMode="External"/><Relationship Id="rId7" Type="http://schemas.openxmlformats.org/officeDocument/2006/relationships/hyperlink" Target="http://www.slideshare.net/capgemini" TargetMode="External"/><Relationship Id="rId12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11" Type="http://schemas.openxmlformats.org/officeDocument/2006/relationships/hyperlink" Target="http://www.youtube.com/capgeminimedia" TargetMode="External"/><Relationship Id="rId5" Type="http://schemas.openxmlformats.org/officeDocument/2006/relationships/hyperlink" Target="http://www.linkedin.com/company/capgemini" TargetMode="External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hyperlink" Target="http://www.twitter.com/capgemini" TargetMode="Externa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1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raphic 13">
            <a:extLst>
              <a:ext uri="{FF2B5EF4-FFF2-40B4-BE49-F238E27FC236}">
                <a16:creationId xmlns:a16="http://schemas.microsoft.com/office/drawing/2014/main" id="{5D1B5F70-39A3-4E01-8EEB-A624F6527260}"/>
              </a:ext>
            </a:extLst>
          </p:cNvPr>
          <p:cNvSpPr>
            <a:spLocks noChangeAspect="1"/>
          </p:cNvSpPr>
          <p:nvPr userDrawn="1"/>
        </p:nvSpPr>
        <p:spPr>
          <a:xfrm>
            <a:off x="263352" y="908720"/>
            <a:ext cx="10199251" cy="6192688"/>
          </a:xfrm>
          <a:custGeom>
            <a:avLst/>
            <a:gdLst>
              <a:gd name="connsiteX0" fmla="*/ 36195 w 8117205"/>
              <a:gd name="connsiteY0" fmla="*/ 4710199 h 4710198"/>
              <a:gd name="connsiteX1" fmla="*/ 0 w 8117205"/>
              <a:gd name="connsiteY1" fmla="*/ 4697817 h 4710198"/>
              <a:gd name="connsiteX2" fmla="*/ 538163 w 8117205"/>
              <a:gd name="connsiteY2" fmla="*/ 3739602 h 4710198"/>
              <a:gd name="connsiteX3" fmla="*/ 1340168 w 8117205"/>
              <a:gd name="connsiteY3" fmla="*/ 2915689 h 4710198"/>
              <a:gd name="connsiteX4" fmla="*/ 2613660 w 8117205"/>
              <a:gd name="connsiteY4" fmla="*/ 2190837 h 4710198"/>
              <a:gd name="connsiteX5" fmla="*/ 2621280 w 8117205"/>
              <a:gd name="connsiteY5" fmla="*/ 2187979 h 4710198"/>
              <a:gd name="connsiteX6" fmla="*/ 2628900 w 8117205"/>
              <a:gd name="connsiteY6" fmla="*/ 2191789 h 4710198"/>
              <a:gd name="connsiteX7" fmla="*/ 4513898 w 8117205"/>
              <a:gd name="connsiteY7" fmla="*/ 2830917 h 4710198"/>
              <a:gd name="connsiteX8" fmla="*/ 5841683 w 8117205"/>
              <a:gd name="connsiteY8" fmla="*/ 2599459 h 4710198"/>
              <a:gd name="connsiteX9" fmla="*/ 6102668 w 8117205"/>
              <a:gd name="connsiteY9" fmla="*/ 1288819 h 4710198"/>
              <a:gd name="connsiteX10" fmla="*/ 6256020 w 8117205"/>
              <a:gd name="connsiteY10" fmla="*/ 204874 h 4710198"/>
              <a:gd name="connsiteX11" fmla="*/ 7391400 w 8117205"/>
              <a:gd name="connsiteY11" fmla="*/ 43901 h 4710198"/>
              <a:gd name="connsiteX12" fmla="*/ 8117205 w 8117205"/>
              <a:gd name="connsiteY12" fmla="*/ 242021 h 4710198"/>
              <a:gd name="connsiteX13" fmla="*/ 8102918 w 8117205"/>
              <a:gd name="connsiteY13" fmla="*/ 277264 h 4710198"/>
              <a:gd name="connsiteX14" fmla="*/ 7384733 w 8117205"/>
              <a:gd name="connsiteY14" fmla="*/ 82001 h 4710198"/>
              <a:gd name="connsiteX15" fmla="*/ 6281738 w 8117205"/>
              <a:gd name="connsiteY15" fmla="*/ 233449 h 4710198"/>
              <a:gd name="connsiteX16" fmla="*/ 6139815 w 8117205"/>
              <a:gd name="connsiteY16" fmla="*/ 1279294 h 4710198"/>
              <a:gd name="connsiteX17" fmla="*/ 6187440 w 8117205"/>
              <a:gd name="connsiteY17" fmla="*/ 2101302 h 4710198"/>
              <a:gd name="connsiteX18" fmla="*/ 5866448 w 8117205"/>
              <a:gd name="connsiteY18" fmla="*/ 2629939 h 4710198"/>
              <a:gd name="connsiteX19" fmla="*/ 4510088 w 8117205"/>
              <a:gd name="connsiteY19" fmla="*/ 2869969 h 4710198"/>
              <a:gd name="connsiteX20" fmla="*/ 2620328 w 8117205"/>
              <a:gd name="connsiteY20" fmla="*/ 2230842 h 4710198"/>
              <a:gd name="connsiteX21" fmla="*/ 568643 w 8117205"/>
              <a:gd name="connsiteY21" fmla="*/ 3763414 h 4710198"/>
              <a:gd name="connsiteX22" fmla="*/ 36195 w 8117205"/>
              <a:gd name="connsiteY22" fmla="*/ 4710199 h 4710198"/>
              <a:gd name="connsiteX0" fmla="*/ 36195 w 8117205"/>
              <a:gd name="connsiteY0" fmla="*/ 4710199 h 4710199"/>
              <a:gd name="connsiteX1" fmla="*/ 0 w 8117205"/>
              <a:gd name="connsiteY1" fmla="*/ 4697817 h 4710199"/>
              <a:gd name="connsiteX2" fmla="*/ 538163 w 8117205"/>
              <a:gd name="connsiteY2" fmla="*/ 3739602 h 4710199"/>
              <a:gd name="connsiteX3" fmla="*/ 1340168 w 8117205"/>
              <a:gd name="connsiteY3" fmla="*/ 2915689 h 4710199"/>
              <a:gd name="connsiteX4" fmla="*/ 2613660 w 8117205"/>
              <a:gd name="connsiteY4" fmla="*/ 2190837 h 4710199"/>
              <a:gd name="connsiteX5" fmla="*/ 2621280 w 8117205"/>
              <a:gd name="connsiteY5" fmla="*/ 2187979 h 4710199"/>
              <a:gd name="connsiteX6" fmla="*/ 2628900 w 8117205"/>
              <a:gd name="connsiteY6" fmla="*/ 2191789 h 4710199"/>
              <a:gd name="connsiteX7" fmla="*/ 4513898 w 8117205"/>
              <a:gd name="connsiteY7" fmla="*/ 2830917 h 4710199"/>
              <a:gd name="connsiteX8" fmla="*/ 5841683 w 8117205"/>
              <a:gd name="connsiteY8" fmla="*/ 2599459 h 4710199"/>
              <a:gd name="connsiteX9" fmla="*/ 6102668 w 8117205"/>
              <a:gd name="connsiteY9" fmla="*/ 1288819 h 4710199"/>
              <a:gd name="connsiteX10" fmla="*/ 6256020 w 8117205"/>
              <a:gd name="connsiteY10" fmla="*/ 204874 h 4710199"/>
              <a:gd name="connsiteX11" fmla="*/ 7391400 w 8117205"/>
              <a:gd name="connsiteY11" fmla="*/ 43901 h 4710199"/>
              <a:gd name="connsiteX12" fmla="*/ 8117205 w 8117205"/>
              <a:gd name="connsiteY12" fmla="*/ 242021 h 4710199"/>
              <a:gd name="connsiteX13" fmla="*/ 7384733 w 8117205"/>
              <a:gd name="connsiteY13" fmla="*/ 82001 h 4710199"/>
              <a:gd name="connsiteX14" fmla="*/ 6281738 w 8117205"/>
              <a:gd name="connsiteY14" fmla="*/ 233449 h 4710199"/>
              <a:gd name="connsiteX15" fmla="*/ 6139815 w 8117205"/>
              <a:gd name="connsiteY15" fmla="*/ 1279294 h 4710199"/>
              <a:gd name="connsiteX16" fmla="*/ 6187440 w 8117205"/>
              <a:gd name="connsiteY16" fmla="*/ 2101302 h 4710199"/>
              <a:gd name="connsiteX17" fmla="*/ 5866448 w 8117205"/>
              <a:gd name="connsiteY17" fmla="*/ 2629939 h 4710199"/>
              <a:gd name="connsiteX18" fmla="*/ 4510088 w 8117205"/>
              <a:gd name="connsiteY18" fmla="*/ 2869969 h 4710199"/>
              <a:gd name="connsiteX19" fmla="*/ 2620328 w 8117205"/>
              <a:gd name="connsiteY19" fmla="*/ 2230842 h 4710199"/>
              <a:gd name="connsiteX20" fmla="*/ 568643 w 8117205"/>
              <a:gd name="connsiteY20" fmla="*/ 3763414 h 4710199"/>
              <a:gd name="connsiteX21" fmla="*/ 36195 w 8117205"/>
              <a:gd name="connsiteY21" fmla="*/ 4710199 h 4710199"/>
              <a:gd name="connsiteX0" fmla="*/ 36195 w 7528033"/>
              <a:gd name="connsiteY0" fmla="*/ 4673434 h 4673434"/>
              <a:gd name="connsiteX1" fmla="*/ 0 w 7528033"/>
              <a:gd name="connsiteY1" fmla="*/ 4661052 h 4673434"/>
              <a:gd name="connsiteX2" fmla="*/ 538163 w 7528033"/>
              <a:gd name="connsiteY2" fmla="*/ 3702837 h 4673434"/>
              <a:gd name="connsiteX3" fmla="*/ 1340168 w 7528033"/>
              <a:gd name="connsiteY3" fmla="*/ 2878924 h 4673434"/>
              <a:gd name="connsiteX4" fmla="*/ 2613660 w 7528033"/>
              <a:gd name="connsiteY4" fmla="*/ 2154072 h 4673434"/>
              <a:gd name="connsiteX5" fmla="*/ 2621280 w 7528033"/>
              <a:gd name="connsiteY5" fmla="*/ 2151214 h 4673434"/>
              <a:gd name="connsiteX6" fmla="*/ 2628900 w 7528033"/>
              <a:gd name="connsiteY6" fmla="*/ 2155024 h 4673434"/>
              <a:gd name="connsiteX7" fmla="*/ 4513898 w 7528033"/>
              <a:gd name="connsiteY7" fmla="*/ 2794152 h 4673434"/>
              <a:gd name="connsiteX8" fmla="*/ 5841683 w 7528033"/>
              <a:gd name="connsiteY8" fmla="*/ 2562694 h 4673434"/>
              <a:gd name="connsiteX9" fmla="*/ 6102668 w 7528033"/>
              <a:gd name="connsiteY9" fmla="*/ 1252054 h 4673434"/>
              <a:gd name="connsiteX10" fmla="*/ 6256020 w 7528033"/>
              <a:gd name="connsiteY10" fmla="*/ 168109 h 4673434"/>
              <a:gd name="connsiteX11" fmla="*/ 7391400 w 7528033"/>
              <a:gd name="connsiteY11" fmla="*/ 7136 h 4673434"/>
              <a:gd name="connsiteX12" fmla="*/ 7384733 w 7528033"/>
              <a:gd name="connsiteY12" fmla="*/ 45236 h 4673434"/>
              <a:gd name="connsiteX13" fmla="*/ 6281738 w 7528033"/>
              <a:gd name="connsiteY13" fmla="*/ 196684 h 4673434"/>
              <a:gd name="connsiteX14" fmla="*/ 6139815 w 7528033"/>
              <a:gd name="connsiteY14" fmla="*/ 1242529 h 4673434"/>
              <a:gd name="connsiteX15" fmla="*/ 6187440 w 7528033"/>
              <a:gd name="connsiteY15" fmla="*/ 2064537 h 4673434"/>
              <a:gd name="connsiteX16" fmla="*/ 5866448 w 7528033"/>
              <a:gd name="connsiteY16" fmla="*/ 2593174 h 4673434"/>
              <a:gd name="connsiteX17" fmla="*/ 4510088 w 7528033"/>
              <a:gd name="connsiteY17" fmla="*/ 2833204 h 4673434"/>
              <a:gd name="connsiteX18" fmla="*/ 2620328 w 7528033"/>
              <a:gd name="connsiteY18" fmla="*/ 2194077 h 4673434"/>
              <a:gd name="connsiteX19" fmla="*/ 568643 w 7528033"/>
              <a:gd name="connsiteY19" fmla="*/ 3726649 h 4673434"/>
              <a:gd name="connsiteX20" fmla="*/ 36195 w 7528033"/>
              <a:gd name="connsiteY20" fmla="*/ 4673434 h 4673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528033" h="4673434">
                <a:moveTo>
                  <a:pt x="36195" y="4673434"/>
                </a:moveTo>
                <a:lnTo>
                  <a:pt x="0" y="4661052"/>
                </a:lnTo>
                <a:cubicBezTo>
                  <a:pt x="953" y="4656289"/>
                  <a:pt x="145733" y="4224807"/>
                  <a:pt x="538163" y="3702837"/>
                </a:cubicBezTo>
                <a:cubicBezTo>
                  <a:pt x="768668" y="3396132"/>
                  <a:pt x="1038225" y="3118954"/>
                  <a:pt x="1340168" y="2878924"/>
                </a:cubicBezTo>
                <a:cubicBezTo>
                  <a:pt x="1717358" y="2577934"/>
                  <a:pt x="2145983" y="2334094"/>
                  <a:pt x="2613660" y="2154072"/>
                </a:cubicBezTo>
                <a:lnTo>
                  <a:pt x="2621280" y="2151214"/>
                </a:lnTo>
                <a:lnTo>
                  <a:pt x="2628900" y="2155024"/>
                </a:lnTo>
                <a:cubicBezTo>
                  <a:pt x="3289935" y="2497924"/>
                  <a:pt x="3941445" y="2718904"/>
                  <a:pt x="4513898" y="2794152"/>
                </a:cubicBezTo>
                <a:cubicBezTo>
                  <a:pt x="5095875" y="2871304"/>
                  <a:pt x="5554980" y="2790341"/>
                  <a:pt x="5841683" y="2562694"/>
                </a:cubicBezTo>
                <a:cubicBezTo>
                  <a:pt x="6168390" y="2302662"/>
                  <a:pt x="6257925" y="1849271"/>
                  <a:pt x="6102668" y="1252054"/>
                </a:cubicBezTo>
                <a:cubicBezTo>
                  <a:pt x="5969318" y="741514"/>
                  <a:pt x="6020753" y="376706"/>
                  <a:pt x="6256020" y="168109"/>
                </a:cubicBezTo>
                <a:cubicBezTo>
                  <a:pt x="6480810" y="-31916"/>
                  <a:pt x="7203281" y="27615"/>
                  <a:pt x="7391400" y="7136"/>
                </a:cubicBezTo>
                <a:cubicBezTo>
                  <a:pt x="7579519" y="-13343"/>
                  <a:pt x="7569677" y="13645"/>
                  <a:pt x="7384733" y="45236"/>
                </a:cubicBezTo>
                <a:cubicBezTo>
                  <a:pt x="7199789" y="76827"/>
                  <a:pt x="6550343" y="-41441"/>
                  <a:pt x="6281738" y="196684"/>
                </a:cubicBezTo>
                <a:cubicBezTo>
                  <a:pt x="6058853" y="394804"/>
                  <a:pt x="6011228" y="747229"/>
                  <a:pt x="6139815" y="1242529"/>
                </a:cubicBezTo>
                <a:cubicBezTo>
                  <a:pt x="6221730" y="1557806"/>
                  <a:pt x="6237923" y="1834031"/>
                  <a:pt x="6187440" y="2064537"/>
                </a:cubicBezTo>
                <a:cubicBezTo>
                  <a:pt x="6138863" y="2283612"/>
                  <a:pt x="6031230" y="2460777"/>
                  <a:pt x="5866448" y="2593174"/>
                </a:cubicBezTo>
                <a:cubicBezTo>
                  <a:pt x="5572125" y="2828441"/>
                  <a:pt x="5102543" y="2911309"/>
                  <a:pt x="4510088" y="2833204"/>
                </a:cubicBezTo>
                <a:cubicBezTo>
                  <a:pt x="3935730" y="2757004"/>
                  <a:pt x="3282315" y="2536024"/>
                  <a:pt x="2620328" y="2194077"/>
                </a:cubicBezTo>
                <a:cubicBezTo>
                  <a:pt x="1574483" y="2598889"/>
                  <a:pt x="927735" y="3251352"/>
                  <a:pt x="568643" y="3726649"/>
                </a:cubicBezTo>
                <a:cubicBezTo>
                  <a:pt x="180023" y="4242904"/>
                  <a:pt x="37148" y="4668672"/>
                  <a:pt x="36195" y="4673434"/>
                </a:cubicBezTo>
                <a:close/>
              </a:path>
            </a:pathLst>
          </a:custGeom>
          <a:gradFill>
            <a:gsLst>
              <a:gs pos="99000">
                <a:schemeClr val="accent2">
                  <a:alpha val="0"/>
                </a:schemeClr>
              </a:gs>
              <a:gs pos="32000">
                <a:srgbClr val="12ABDB">
                  <a:alpha val="17000"/>
                </a:srgbClr>
              </a:gs>
              <a:gs pos="17000">
                <a:schemeClr val="accent2">
                  <a:alpha val="0"/>
                </a:schemeClr>
              </a:gs>
              <a:gs pos="49000">
                <a:srgbClr val="12ABDB"/>
              </a:gs>
              <a:gs pos="70000">
                <a:schemeClr val="accent2"/>
              </a:gs>
            </a:gsLst>
            <a:lin ang="16200000" scaled="0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A5A39C93-A915-45D6-953A-AAC473CA2F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4813" y="2339007"/>
            <a:ext cx="11386134" cy="2031325"/>
          </a:xfrm>
        </p:spPr>
        <p:txBody>
          <a:bodyPr wrap="square" lIns="36000" rIns="36000" bIns="0" anchor="b" anchorCtr="0">
            <a:spAutoFit/>
          </a:bodyPr>
          <a:lstStyle>
            <a:lvl1pPr algn="l">
              <a:lnSpc>
                <a:spcPct val="100000"/>
              </a:lnSpc>
              <a:defRPr sz="6600" b="1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">
            <a:extLst>
              <a:ext uri="{FF2B5EF4-FFF2-40B4-BE49-F238E27FC236}">
                <a16:creationId xmlns:a16="http://schemas.microsoft.com/office/drawing/2014/main" id="{81D5C5CA-E0F9-4194-9FD7-26150AB2A8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813" y="4242574"/>
            <a:ext cx="11379200" cy="307777"/>
          </a:xfrm>
        </p:spPr>
        <p:txBody>
          <a:bodyPr wrap="square" lIns="36000" tIns="0" rIns="36000">
            <a:sp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EDD86A9-A101-4431-BC7F-D7A613B745EB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9422540" y="611982"/>
            <a:ext cx="2267015" cy="509586"/>
            <a:chOff x="9550400" y="612775"/>
            <a:chExt cx="2231297" cy="501650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92E5232F-44F9-4DA7-8CAF-37E7E772B19E}"/>
                </a:ext>
              </a:extLst>
            </p:cNvPr>
            <p:cNvSpPr/>
            <p:nvPr/>
          </p:nvSpPr>
          <p:spPr>
            <a:xfrm>
              <a:off x="11517270" y="764033"/>
              <a:ext cx="261161" cy="212194"/>
            </a:xfrm>
            <a:custGeom>
              <a:avLst/>
              <a:gdLst>
                <a:gd name="connsiteX0" fmla="*/ 304324 w 457200"/>
                <a:gd name="connsiteY0" fmla="*/ 261461 h 371475"/>
                <a:gd name="connsiteX1" fmla="*/ 456724 w 457200"/>
                <a:gd name="connsiteY1" fmla="*/ 110014 h 371475"/>
                <a:gd name="connsiteX2" fmla="*/ 344329 w 457200"/>
                <a:gd name="connsiteY2" fmla="*/ 7144 h 371475"/>
                <a:gd name="connsiteX3" fmla="*/ 125254 w 457200"/>
                <a:gd name="connsiteY3" fmla="*/ 241459 h 371475"/>
                <a:gd name="connsiteX4" fmla="*/ 7144 w 457200"/>
                <a:gd name="connsiteY4" fmla="*/ 348139 h 371475"/>
                <a:gd name="connsiteX5" fmla="*/ 96679 w 457200"/>
                <a:gd name="connsiteY5" fmla="*/ 372904 h 371475"/>
                <a:gd name="connsiteX6" fmla="*/ 306229 w 457200"/>
                <a:gd name="connsiteY6" fmla="*/ 304324 h 371475"/>
                <a:gd name="connsiteX7" fmla="*/ 200501 w 457200"/>
                <a:gd name="connsiteY7" fmla="*/ 210026 h 371475"/>
                <a:gd name="connsiteX8" fmla="*/ 304324 w 457200"/>
                <a:gd name="connsiteY8" fmla="*/ 261461 h 37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57200" h="371475">
                  <a:moveTo>
                    <a:pt x="304324" y="261461"/>
                  </a:moveTo>
                  <a:cubicBezTo>
                    <a:pt x="390049" y="261461"/>
                    <a:pt x="455771" y="191929"/>
                    <a:pt x="456724" y="110014"/>
                  </a:cubicBezTo>
                  <a:cubicBezTo>
                    <a:pt x="451009" y="73819"/>
                    <a:pt x="438626" y="7144"/>
                    <a:pt x="344329" y="7144"/>
                  </a:cubicBezTo>
                  <a:cubicBezTo>
                    <a:pt x="242411" y="7144"/>
                    <a:pt x="208121" y="150019"/>
                    <a:pt x="125254" y="241459"/>
                  </a:cubicBezTo>
                  <a:cubicBezTo>
                    <a:pt x="118586" y="293846"/>
                    <a:pt x="69056" y="340519"/>
                    <a:pt x="7144" y="348139"/>
                  </a:cubicBezTo>
                  <a:cubicBezTo>
                    <a:pt x="22384" y="364331"/>
                    <a:pt x="55721" y="372904"/>
                    <a:pt x="96679" y="372904"/>
                  </a:cubicBezTo>
                  <a:cubicBezTo>
                    <a:pt x="170021" y="372904"/>
                    <a:pt x="259556" y="350996"/>
                    <a:pt x="306229" y="304324"/>
                  </a:cubicBezTo>
                  <a:cubicBezTo>
                    <a:pt x="244316" y="305276"/>
                    <a:pt x="204311" y="265271"/>
                    <a:pt x="200501" y="210026"/>
                  </a:cubicBezTo>
                  <a:cubicBezTo>
                    <a:pt x="230029" y="247174"/>
                    <a:pt x="264319" y="261461"/>
                    <a:pt x="304324" y="261461"/>
                  </a:cubicBezTo>
                  <a:close/>
                </a:path>
              </a:pathLst>
            </a:custGeom>
            <a:solidFill>
              <a:srgbClr val="17ABDB"/>
            </a:solidFill>
            <a:ln w="9525" cap="flat">
              <a:noFill/>
              <a:prstDash val="solid"/>
              <a:miter/>
            </a:ln>
          </p:spPr>
          <p:txBody>
            <a:bodyPr lIns="73152" tIns="36576" rIns="73152" bIns="36576" rtlCol="0" anchor="ctr"/>
            <a:lstStyle/>
            <a:p>
              <a:endParaRPr lang="de-DE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ED6443D4-9252-4F48-B3B1-DE1F07A5D421}"/>
                </a:ext>
              </a:extLst>
            </p:cNvPr>
            <p:cNvSpPr/>
            <p:nvPr/>
          </p:nvSpPr>
          <p:spPr>
            <a:xfrm>
              <a:off x="9550400" y="619305"/>
              <a:ext cx="1811806" cy="495120"/>
            </a:xfrm>
            <a:custGeom>
              <a:avLst/>
              <a:gdLst>
                <a:gd name="connsiteX0" fmla="*/ 3092291 w 3171825"/>
                <a:gd name="connsiteY0" fmla="*/ 287179 h 866775"/>
                <a:gd name="connsiteX1" fmla="*/ 3059907 w 3171825"/>
                <a:gd name="connsiteY1" fmla="*/ 211931 h 866775"/>
                <a:gd name="connsiteX2" fmla="*/ 3027521 w 3171825"/>
                <a:gd name="connsiteY2" fmla="*/ 218599 h 866775"/>
                <a:gd name="connsiteX3" fmla="*/ 2960846 w 3171825"/>
                <a:gd name="connsiteY3" fmla="*/ 507206 h 866775"/>
                <a:gd name="connsiteX4" fmla="*/ 2816066 w 3171825"/>
                <a:gd name="connsiteY4" fmla="*/ 178594 h 866775"/>
                <a:gd name="connsiteX5" fmla="*/ 2679859 w 3171825"/>
                <a:gd name="connsiteY5" fmla="*/ 440531 h 866775"/>
                <a:gd name="connsiteX6" fmla="*/ 2670334 w 3171825"/>
                <a:gd name="connsiteY6" fmla="*/ 319564 h 866775"/>
                <a:gd name="connsiteX7" fmla="*/ 2677001 w 3171825"/>
                <a:gd name="connsiteY7" fmla="*/ 254794 h 866775"/>
                <a:gd name="connsiteX8" fmla="*/ 2611279 w 3171825"/>
                <a:gd name="connsiteY8" fmla="*/ 209074 h 866775"/>
                <a:gd name="connsiteX9" fmla="*/ 2533174 w 3171825"/>
                <a:gd name="connsiteY9" fmla="*/ 510064 h 866775"/>
                <a:gd name="connsiteX10" fmla="*/ 2470309 w 3171825"/>
                <a:gd name="connsiteY10" fmla="*/ 292894 h 866775"/>
                <a:gd name="connsiteX11" fmla="*/ 2405539 w 3171825"/>
                <a:gd name="connsiteY11" fmla="*/ 208121 h 866775"/>
                <a:gd name="connsiteX12" fmla="*/ 2325529 w 3171825"/>
                <a:gd name="connsiteY12" fmla="*/ 494824 h 866775"/>
                <a:gd name="connsiteX13" fmla="*/ 2206466 w 3171825"/>
                <a:gd name="connsiteY13" fmla="*/ 211931 h 866775"/>
                <a:gd name="connsiteX14" fmla="*/ 2087404 w 3171825"/>
                <a:gd name="connsiteY14" fmla="*/ 479584 h 866775"/>
                <a:gd name="connsiteX15" fmla="*/ 1983581 w 3171825"/>
                <a:gd name="connsiteY15" fmla="*/ 178594 h 866775"/>
                <a:gd name="connsiteX16" fmla="*/ 1877854 w 3171825"/>
                <a:gd name="connsiteY16" fmla="*/ 391954 h 866775"/>
                <a:gd name="connsiteX17" fmla="*/ 1867376 w 3171825"/>
                <a:gd name="connsiteY17" fmla="*/ 390049 h 866775"/>
                <a:gd name="connsiteX18" fmla="*/ 1866424 w 3171825"/>
                <a:gd name="connsiteY18" fmla="*/ 327184 h 866775"/>
                <a:gd name="connsiteX19" fmla="*/ 1807369 w 3171825"/>
                <a:gd name="connsiteY19" fmla="*/ 202406 h 866775"/>
                <a:gd name="connsiteX20" fmla="*/ 1654969 w 3171825"/>
                <a:gd name="connsiteY20" fmla="*/ 512921 h 866775"/>
                <a:gd name="connsiteX21" fmla="*/ 1592104 w 3171825"/>
                <a:gd name="connsiteY21" fmla="*/ 483394 h 866775"/>
                <a:gd name="connsiteX22" fmla="*/ 1719739 w 3171825"/>
                <a:gd name="connsiteY22" fmla="*/ 306229 h 866775"/>
                <a:gd name="connsiteX23" fmla="*/ 1619726 w 3171825"/>
                <a:gd name="connsiteY23" fmla="*/ 202406 h 866775"/>
                <a:gd name="connsiteX24" fmla="*/ 1483519 w 3171825"/>
                <a:gd name="connsiteY24" fmla="*/ 369094 h 866775"/>
                <a:gd name="connsiteX25" fmla="*/ 1503521 w 3171825"/>
                <a:gd name="connsiteY25" fmla="*/ 473869 h 866775"/>
                <a:gd name="connsiteX26" fmla="*/ 1418749 w 3171825"/>
                <a:gd name="connsiteY26" fmla="*/ 512921 h 866775"/>
                <a:gd name="connsiteX27" fmla="*/ 1400651 w 3171825"/>
                <a:gd name="connsiteY27" fmla="*/ 274796 h 866775"/>
                <a:gd name="connsiteX28" fmla="*/ 1336834 w 3171825"/>
                <a:gd name="connsiteY28" fmla="*/ 326231 h 866775"/>
                <a:gd name="connsiteX29" fmla="*/ 1262539 w 3171825"/>
                <a:gd name="connsiteY29" fmla="*/ 479584 h 866775"/>
                <a:gd name="connsiteX30" fmla="*/ 1223486 w 3171825"/>
                <a:gd name="connsiteY30" fmla="*/ 421481 h 866775"/>
                <a:gd name="connsiteX31" fmla="*/ 1402556 w 3171825"/>
                <a:gd name="connsiteY31" fmla="*/ 250031 h 866775"/>
                <a:gd name="connsiteX32" fmla="*/ 1343501 w 3171825"/>
                <a:gd name="connsiteY32" fmla="*/ 192881 h 866775"/>
                <a:gd name="connsiteX33" fmla="*/ 1181576 w 3171825"/>
                <a:gd name="connsiteY33" fmla="*/ 290989 h 866775"/>
                <a:gd name="connsiteX34" fmla="*/ 1086326 w 3171825"/>
                <a:gd name="connsiteY34" fmla="*/ 385286 h 866775"/>
                <a:gd name="connsiteX35" fmla="*/ 1088231 w 3171825"/>
                <a:gd name="connsiteY35" fmla="*/ 358616 h 866775"/>
                <a:gd name="connsiteX36" fmla="*/ 974884 w 3171825"/>
                <a:gd name="connsiteY36" fmla="*/ 204311 h 866775"/>
                <a:gd name="connsiteX37" fmla="*/ 883444 w 3171825"/>
                <a:gd name="connsiteY37" fmla="*/ 273844 h 866775"/>
                <a:gd name="connsiteX38" fmla="*/ 846296 w 3171825"/>
                <a:gd name="connsiteY38" fmla="*/ 213836 h 866775"/>
                <a:gd name="connsiteX39" fmla="*/ 805339 w 3171825"/>
                <a:gd name="connsiteY39" fmla="*/ 224314 h 866775"/>
                <a:gd name="connsiteX40" fmla="*/ 814864 w 3171825"/>
                <a:gd name="connsiteY40" fmla="*/ 334804 h 866775"/>
                <a:gd name="connsiteX41" fmla="*/ 742474 w 3171825"/>
                <a:gd name="connsiteY41" fmla="*/ 520541 h 866775"/>
                <a:gd name="connsiteX42" fmla="*/ 691991 w 3171825"/>
                <a:gd name="connsiteY42" fmla="*/ 309086 h 866775"/>
                <a:gd name="connsiteX43" fmla="*/ 671989 w 3171825"/>
                <a:gd name="connsiteY43" fmla="*/ 305276 h 866775"/>
                <a:gd name="connsiteX44" fmla="*/ 621506 w 3171825"/>
                <a:gd name="connsiteY44" fmla="*/ 399574 h 866775"/>
                <a:gd name="connsiteX45" fmla="*/ 539591 w 3171825"/>
                <a:gd name="connsiteY45" fmla="*/ 512921 h 866775"/>
                <a:gd name="connsiteX46" fmla="*/ 495776 w 3171825"/>
                <a:gd name="connsiteY46" fmla="*/ 443389 h 866775"/>
                <a:gd name="connsiteX47" fmla="*/ 685324 w 3171825"/>
                <a:gd name="connsiteY47" fmla="*/ 278606 h 866775"/>
                <a:gd name="connsiteX48" fmla="*/ 627221 w 3171825"/>
                <a:gd name="connsiteY48" fmla="*/ 214789 h 866775"/>
                <a:gd name="connsiteX49" fmla="*/ 437674 w 3171825"/>
                <a:gd name="connsiteY49" fmla="*/ 355759 h 866775"/>
                <a:gd name="connsiteX50" fmla="*/ 237649 w 3171825"/>
                <a:gd name="connsiteY50" fmla="*/ 529114 h 866775"/>
                <a:gd name="connsiteX51" fmla="*/ 97631 w 3171825"/>
                <a:gd name="connsiteY51" fmla="*/ 313849 h 866775"/>
                <a:gd name="connsiteX52" fmla="*/ 261461 w 3171825"/>
                <a:gd name="connsiteY52" fmla="*/ 69056 h 866775"/>
                <a:gd name="connsiteX53" fmla="*/ 329089 w 3171825"/>
                <a:gd name="connsiteY53" fmla="*/ 181451 h 866775"/>
                <a:gd name="connsiteX54" fmla="*/ 410051 w 3171825"/>
                <a:gd name="connsiteY54" fmla="*/ 121444 h 866775"/>
                <a:gd name="connsiteX55" fmla="*/ 265271 w 3171825"/>
                <a:gd name="connsiteY55" fmla="*/ 7144 h 866775"/>
                <a:gd name="connsiteX56" fmla="*/ 7144 w 3171825"/>
                <a:gd name="connsiteY56" fmla="*/ 324326 h 866775"/>
                <a:gd name="connsiteX57" fmla="*/ 220504 w 3171825"/>
                <a:gd name="connsiteY57" fmla="*/ 601504 h 866775"/>
                <a:gd name="connsiteX58" fmla="*/ 425291 w 3171825"/>
                <a:gd name="connsiteY58" fmla="*/ 472916 h 866775"/>
                <a:gd name="connsiteX59" fmla="*/ 525304 w 3171825"/>
                <a:gd name="connsiteY59" fmla="*/ 576739 h 866775"/>
                <a:gd name="connsiteX60" fmla="*/ 646271 w 3171825"/>
                <a:gd name="connsiteY60" fmla="*/ 485299 h 866775"/>
                <a:gd name="connsiteX61" fmla="*/ 734854 w 3171825"/>
                <a:gd name="connsiteY61" fmla="*/ 576739 h 866775"/>
                <a:gd name="connsiteX62" fmla="*/ 812959 w 3171825"/>
                <a:gd name="connsiteY62" fmla="*/ 532924 h 866775"/>
                <a:gd name="connsiteX63" fmla="*/ 904399 w 3171825"/>
                <a:gd name="connsiteY63" fmla="*/ 810101 h 866775"/>
                <a:gd name="connsiteX64" fmla="*/ 882491 w 3171825"/>
                <a:gd name="connsiteY64" fmla="*/ 577691 h 866775"/>
                <a:gd name="connsiteX65" fmla="*/ 969169 w 3171825"/>
                <a:gd name="connsiteY65" fmla="*/ 267176 h 866775"/>
                <a:gd name="connsiteX66" fmla="*/ 1015841 w 3171825"/>
                <a:gd name="connsiteY66" fmla="*/ 359569 h 866775"/>
                <a:gd name="connsiteX67" fmla="*/ 1007269 w 3171825"/>
                <a:gd name="connsiteY67" fmla="*/ 440531 h 866775"/>
                <a:gd name="connsiteX68" fmla="*/ 900589 w 3171825"/>
                <a:gd name="connsiteY68" fmla="*/ 545306 h 866775"/>
                <a:gd name="connsiteX69" fmla="*/ 941546 w 3171825"/>
                <a:gd name="connsiteY69" fmla="*/ 577691 h 866775"/>
                <a:gd name="connsiteX70" fmla="*/ 1072039 w 3171825"/>
                <a:gd name="connsiteY70" fmla="*/ 449104 h 866775"/>
                <a:gd name="connsiteX71" fmla="*/ 1150144 w 3171825"/>
                <a:gd name="connsiteY71" fmla="*/ 390049 h 866775"/>
                <a:gd name="connsiteX72" fmla="*/ 1149191 w 3171825"/>
                <a:gd name="connsiteY72" fmla="*/ 415766 h 866775"/>
                <a:gd name="connsiteX73" fmla="*/ 1244441 w 3171825"/>
                <a:gd name="connsiteY73" fmla="*/ 550069 h 866775"/>
                <a:gd name="connsiteX74" fmla="*/ 1349216 w 3171825"/>
                <a:gd name="connsiteY74" fmla="*/ 469106 h 866775"/>
                <a:gd name="connsiteX75" fmla="*/ 1352074 w 3171825"/>
                <a:gd name="connsiteY75" fmla="*/ 547211 h 866775"/>
                <a:gd name="connsiteX76" fmla="*/ 1155859 w 3171825"/>
                <a:gd name="connsiteY76" fmla="*/ 754856 h 866775"/>
                <a:gd name="connsiteX77" fmla="*/ 1259681 w 3171825"/>
                <a:gd name="connsiteY77" fmla="*/ 864394 h 866775"/>
                <a:gd name="connsiteX78" fmla="*/ 1419701 w 3171825"/>
                <a:gd name="connsiteY78" fmla="*/ 569119 h 866775"/>
                <a:gd name="connsiteX79" fmla="*/ 1529239 w 3171825"/>
                <a:gd name="connsiteY79" fmla="*/ 518636 h 866775"/>
                <a:gd name="connsiteX80" fmla="*/ 1640681 w 3171825"/>
                <a:gd name="connsiteY80" fmla="*/ 576739 h 866775"/>
                <a:gd name="connsiteX81" fmla="*/ 1813084 w 3171825"/>
                <a:gd name="connsiteY81" fmla="*/ 459581 h 866775"/>
                <a:gd name="connsiteX82" fmla="*/ 1868329 w 3171825"/>
                <a:gd name="connsiteY82" fmla="*/ 576739 h 866775"/>
                <a:gd name="connsiteX83" fmla="*/ 1980724 w 3171825"/>
                <a:gd name="connsiteY83" fmla="*/ 273844 h 866775"/>
                <a:gd name="connsiteX84" fmla="*/ 2074069 w 3171825"/>
                <a:gd name="connsiteY84" fmla="*/ 601504 h 866775"/>
                <a:gd name="connsiteX85" fmla="*/ 2198846 w 3171825"/>
                <a:gd name="connsiteY85" fmla="*/ 312896 h 866775"/>
                <a:gd name="connsiteX86" fmla="*/ 2307432 w 3171825"/>
                <a:gd name="connsiteY86" fmla="*/ 576739 h 866775"/>
                <a:gd name="connsiteX87" fmla="*/ 2412207 w 3171825"/>
                <a:gd name="connsiteY87" fmla="*/ 428149 h 866775"/>
                <a:gd name="connsiteX88" fmla="*/ 2521744 w 3171825"/>
                <a:gd name="connsiteY88" fmla="*/ 576739 h 866775"/>
                <a:gd name="connsiteX89" fmla="*/ 2618899 w 3171825"/>
                <a:gd name="connsiteY89" fmla="*/ 486251 h 866775"/>
                <a:gd name="connsiteX90" fmla="*/ 2670334 w 3171825"/>
                <a:gd name="connsiteY90" fmla="*/ 576739 h 866775"/>
                <a:gd name="connsiteX91" fmla="*/ 2803684 w 3171825"/>
                <a:gd name="connsiteY91" fmla="*/ 274796 h 866775"/>
                <a:gd name="connsiteX92" fmla="*/ 2947511 w 3171825"/>
                <a:gd name="connsiteY92" fmla="*/ 576739 h 866775"/>
                <a:gd name="connsiteX93" fmla="*/ 3040857 w 3171825"/>
                <a:gd name="connsiteY93" fmla="*/ 474821 h 866775"/>
                <a:gd name="connsiteX94" fmla="*/ 3121819 w 3171825"/>
                <a:gd name="connsiteY94" fmla="*/ 576739 h 866775"/>
                <a:gd name="connsiteX95" fmla="*/ 3169444 w 3171825"/>
                <a:gd name="connsiteY95" fmla="*/ 550069 h 866775"/>
                <a:gd name="connsiteX96" fmla="*/ 3092291 w 3171825"/>
                <a:gd name="connsiteY96" fmla="*/ 287179 h 866775"/>
                <a:gd name="connsiteX97" fmla="*/ 1267301 w 3171825"/>
                <a:gd name="connsiteY97" fmla="*/ 806291 h 866775"/>
                <a:gd name="connsiteX98" fmla="*/ 1226344 w 3171825"/>
                <a:gd name="connsiteY98" fmla="*/ 751999 h 866775"/>
                <a:gd name="connsiteX99" fmla="*/ 1353026 w 3171825"/>
                <a:gd name="connsiteY99" fmla="*/ 597694 h 866775"/>
                <a:gd name="connsiteX100" fmla="*/ 1267301 w 3171825"/>
                <a:gd name="connsiteY100" fmla="*/ 806291 h 866775"/>
                <a:gd name="connsiteX101" fmla="*/ 1614964 w 3171825"/>
                <a:gd name="connsiteY101" fmla="*/ 257651 h 866775"/>
                <a:gd name="connsiteX102" fmla="*/ 1653064 w 3171825"/>
                <a:gd name="connsiteY102" fmla="*/ 315754 h 866775"/>
                <a:gd name="connsiteX103" fmla="*/ 1569244 w 3171825"/>
                <a:gd name="connsiteY103" fmla="*/ 438626 h 866775"/>
                <a:gd name="connsiteX104" fmla="*/ 1614964 w 3171825"/>
                <a:gd name="connsiteY104" fmla="*/ 257651 h 866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</a:cxnLst>
              <a:rect l="l" t="t" r="r" b="b"/>
              <a:pathLst>
                <a:path w="3171825" h="866775">
                  <a:moveTo>
                    <a:pt x="3092291" y="287179"/>
                  </a:moveTo>
                  <a:cubicBezTo>
                    <a:pt x="3092291" y="241459"/>
                    <a:pt x="3089434" y="211931"/>
                    <a:pt x="3059907" y="211931"/>
                  </a:cubicBezTo>
                  <a:cubicBezTo>
                    <a:pt x="3046571" y="211931"/>
                    <a:pt x="3039904" y="214789"/>
                    <a:pt x="3027521" y="218599"/>
                  </a:cubicBezTo>
                  <a:cubicBezTo>
                    <a:pt x="3037999" y="371951"/>
                    <a:pt x="3003709" y="507206"/>
                    <a:pt x="2960846" y="507206"/>
                  </a:cubicBezTo>
                  <a:cubicBezTo>
                    <a:pt x="2905601" y="507206"/>
                    <a:pt x="2933224" y="178594"/>
                    <a:pt x="2816066" y="178594"/>
                  </a:cubicBezTo>
                  <a:cubicBezTo>
                    <a:pt x="2707482" y="178594"/>
                    <a:pt x="2692241" y="440531"/>
                    <a:pt x="2679859" y="440531"/>
                  </a:cubicBezTo>
                  <a:cubicBezTo>
                    <a:pt x="2671286" y="440531"/>
                    <a:pt x="2670334" y="371951"/>
                    <a:pt x="2670334" y="319564"/>
                  </a:cubicBezTo>
                  <a:cubicBezTo>
                    <a:pt x="2675096" y="294799"/>
                    <a:pt x="2677001" y="271939"/>
                    <a:pt x="2677001" y="254794"/>
                  </a:cubicBezTo>
                  <a:cubicBezTo>
                    <a:pt x="2677001" y="230029"/>
                    <a:pt x="2667476" y="188119"/>
                    <a:pt x="2611279" y="209074"/>
                  </a:cubicBezTo>
                  <a:cubicBezTo>
                    <a:pt x="2613184" y="396716"/>
                    <a:pt x="2576036" y="510064"/>
                    <a:pt x="2533174" y="510064"/>
                  </a:cubicBezTo>
                  <a:cubicBezTo>
                    <a:pt x="2471261" y="510064"/>
                    <a:pt x="2470309" y="340519"/>
                    <a:pt x="2470309" y="292894"/>
                  </a:cubicBezTo>
                  <a:cubicBezTo>
                    <a:pt x="2470309" y="247174"/>
                    <a:pt x="2473166" y="186214"/>
                    <a:pt x="2405539" y="208121"/>
                  </a:cubicBezTo>
                  <a:cubicBezTo>
                    <a:pt x="2395061" y="371951"/>
                    <a:pt x="2352199" y="494824"/>
                    <a:pt x="2325529" y="494824"/>
                  </a:cubicBezTo>
                  <a:cubicBezTo>
                    <a:pt x="2285524" y="494824"/>
                    <a:pt x="2293144" y="211931"/>
                    <a:pt x="2206466" y="211931"/>
                  </a:cubicBezTo>
                  <a:cubicBezTo>
                    <a:pt x="2128361" y="211931"/>
                    <a:pt x="2103596" y="479584"/>
                    <a:pt x="2087404" y="479584"/>
                  </a:cubicBezTo>
                  <a:cubicBezTo>
                    <a:pt x="2057876" y="479584"/>
                    <a:pt x="2096929" y="178594"/>
                    <a:pt x="1983581" y="178594"/>
                  </a:cubicBezTo>
                  <a:cubicBezTo>
                    <a:pt x="1924526" y="178594"/>
                    <a:pt x="1900714" y="279559"/>
                    <a:pt x="1877854" y="391954"/>
                  </a:cubicBezTo>
                  <a:cubicBezTo>
                    <a:pt x="1873091" y="413861"/>
                    <a:pt x="1868329" y="414814"/>
                    <a:pt x="1867376" y="390049"/>
                  </a:cubicBezTo>
                  <a:cubicBezTo>
                    <a:pt x="1866424" y="370046"/>
                    <a:pt x="1866424" y="347186"/>
                    <a:pt x="1866424" y="327184"/>
                  </a:cubicBezTo>
                  <a:cubicBezTo>
                    <a:pt x="1894999" y="213836"/>
                    <a:pt x="1859756" y="171926"/>
                    <a:pt x="1807369" y="202406"/>
                  </a:cubicBezTo>
                  <a:cubicBezTo>
                    <a:pt x="1824514" y="411004"/>
                    <a:pt x="1728311" y="512921"/>
                    <a:pt x="1654969" y="512921"/>
                  </a:cubicBezTo>
                  <a:cubicBezTo>
                    <a:pt x="1628299" y="512921"/>
                    <a:pt x="1607344" y="501491"/>
                    <a:pt x="1592104" y="483394"/>
                  </a:cubicBezTo>
                  <a:cubicBezTo>
                    <a:pt x="1680686" y="429101"/>
                    <a:pt x="1719739" y="367189"/>
                    <a:pt x="1719739" y="306229"/>
                  </a:cubicBezTo>
                  <a:cubicBezTo>
                    <a:pt x="1719739" y="240506"/>
                    <a:pt x="1681639" y="202406"/>
                    <a:pt x="1619726" y="202406"/>
                  </a:cubicBezTo>
                  <a:cubicBezTo>
                    <a:pt x="1532096" y="202406"/>
                    <a:pt x="1483519" y="292894"/>
                    <a:pt x="1483519" y="369094"/>
                  </a:cubicBezTo>
                  <a:cubicBezTo>
                    <a:pt x="1483519" y="410051"/>
                    <a:pt x="1491139" y="445294"/>
                    <a:pt x="1503521" y="473869"/>
                  </a:cubicBezTo>
                  <a:cubicBezTo>
                    <a:pt x="1473041" y="488156"/>
                    <a:pt x="1445419" y="500539"/>
                    <a:pt x="1418749" y="512921"/>
                  </a:cubicBezTo>
                  <a:cubicBezTo>
                    <a:pt x="1416844" y="433864"/>
                    <a:pt x="1407319" y="350996"/>
                    <a:pt x="1400651" y="274796"/>
                  </a:cubicBezTo>
                  <a:cubicBezTo>
                    <a:pt x="1353979" y="262414"/>
                    <a:pt x="1340644" y="284321"/>
                    <a:pt x="1336834" y="326231"/>
                  </a:cubicBezTo>
                  <a:cubicBezTo>
                    <a:pt x="1328261" y="420529"/>
                    <a:pt x="1293971" y="479584"/>
                    <a:pt x="1262539" y="479584"/>
                  </a:cubicBezTo>
                  <a:cubicBezTo>
                    <a:pt x="1239679" y="479584"/>
                    <a:pt x="1225391" y="451009"/>
                    <a:pt x="1223486" y="421481"/>
                  </a:cubicBezTo>
                  <a:cubicBezTo>
                    <a:pt x="1214914" y="270034"/>
                    <a:pt x="1337786" y="228124"/>
                    <a:pt x="1402556" y="250031"/>
                  </a:cubicBezTo>
                  <a:cubicBezTo>
                    <a:pt x="1415891" y="216694"/>
                    <a:pt x="1401604" y="192881"/>
                    <a:pt x="1343501" y="192881"/>
                  </a:cubicBezTo>
                  <a:cubicBezTo>
                    <a:pt x="1273016" y="192881"/>
                    <a:pt x="1220629" y="235744"/>
                    <a:pt x="1181576" y="290989"/>
                  </a:cubicBezTo>
                  <a:cubicBezTo>
                    <a:pt x="1155859" y="327184"/>
                    <a:pt x="1126331" y="353854"/>
                    <a:pt x="1086326" y="385286"/>
                  </a:cubicBezTo>
                  <a:cubicBezTo>
                    <a:pt x="1087279" y="375761"/>
                    <a:pt x="1088231" y="367189"/>
                    <a:pt x="1088231" y="358616"/>
                  </a:cubicBezTo>
                  <a:cubicBezTo>
                    <a:pt x="1088231" y="251936"/>
                    <a:pt x="1030129" y="204311"/>
                    <a:pt x="974884" y="204311"/>
                  </a:cubicBezTo>
                  <a:cubicBezTo>
                    <a:pt x="929164" y="204311"/>
                    <a:pt x="900589" y="231934"/>
                    <a:pt x="883444" y="273844"/>
                  </a:cubicBezTo>
                  <a:cubicBezTo>
                    <a:pt x="879634" y="231934"/>
                    <a:pt x="871061" y="213836"/>
                    <a:pt x="846296" y="213836"/>
                  </a:cubicBezTo>
                  <a:cubicBezTo>
                    <a:pt x="835819" y="213836"/>
                    <a:pt x="821531" y="216694"/>
                    <a:pt x="805339" y="224314"/>
                  </a:cubicBezTo>
                  <a:cubicBezTo>
                    <a:pt x="812959" y="248126"/>
                    <a:pt x="814864" y="300514"/>
                    <a:pt x="814864" y="334804"/>
                  </a:cubicBezTo>
                  <a:cubicBezTo>
                    <a:pt x="814864" y="463391"/>
                    <a:pt x="777716" y="520541"/>
                    <a:pt x="742474" y="520541"/>
                  </a:cubicBezTo>
                  <a:cubicBezTo>
                    <a:pt x="701516" y="520541"/>
                    <a:pt x="695801" y="368141"/>
                    <a:pt x="691991" y="309086"/>
                  </a:cubicBezTo>
                  <a:cubicBezTo>
                    <a:pt x="687229" y="307181"/>
                    <a:pt x="681514" y="305276"/>
                    <a:pt x="671989" y="305276"/>
                  </a:cubicBezTo>
                  <a:cubicBezTo>
                    <a:pt x="635794" y="305276"/>
                    <a:pt x="631031" y="354806"/>
                    <a:pt x="621506" y="399574"/>
                  </a:cubicBezTo>
                  <a:cubicBezTo>
                    <a:pt x="611029" y="450056"/>
                    <a:pt x="582454" y="512921"/>
                    <a:pt x="539591" y="512921"/>
                  </a:cubicBezTo>
                  <a:cubicBezTo>
                    <a:pt x="513874" y="512921"/>
                    <a:pt x="497681" y="488156"/>
                    <a:pt x="495776" y="443389"/>
                  </a:cubicBezTo>
                  <a:cubicBezTo>
                    <a:pt x="491966" y="352901"/>
                    <a:pt x="567214" y="245269"/>
                    <a:pt x="685324" y="278606"/>
                  </a:cubicBezTo>
                  <a:cubicBezTo>
                    <a:pt x="700564" y="242411"/>
                    <a:pt x="676751" y="214789"/>
                    <a:pt x="627221" y="214789"/>
                  </a:cubicBezTo>
                  <a:cubicBezTo>
                    <a:pt x="540544" y="214789"/>
                    <a:pt x="469106" y="279559"/>
                    <a:pt x="437674" y="355759"/>
                  </a:cubicBezTo>
                  <a:cubicBezTo>
                    <a:pt x="406241" y="426244"/>
                    <a:pt x="350996" y="529114"/>
                    <a:pt x="237649" y="529114"/>
                  </a:cubicBezTo>
                  <a:cubicBezTo>
                    <a:pt x="157639" y="529114"/>
                    <a:pt x="97631" y="459581"/>
                    <a:pt x="97631" y="313849"/>
                  </a:cubicBezTo>
                  <a:cubicBezTo>
                    <a:pt x="97631" y="188119"/>
                    <a:pt x="176689" y="69056"/>
                    <a:pt x="261461" y="69056"/>
                  </a:cubicBezTo>
                  <a:cubicBezTo>
                    <a:pt x="320516" y="69056"/>
                    <a:pt x="333851" y="127159"/>
                    <a:pt x="329089" y="181451"/>
                  </a:cubicBezTo>
                  <a:cubicBezTo>
                    <a:pt x="359569" y="206216"/>
                    <a:pt x="410051" y="183356"/>
                    <a:pt x="410051" y="121444"/>
                  </a:cubicBezTo>
                  <a:cubicBezTo>
                    <a:pt x="410051" y="79534"/>
                    <a:pt x="375761" y="7144"/>
                    <a:pt x="265271" y="7144"/>
                  </a:cubicBezTo>
                  <a:cubicBezTo>
                    <a:pt x="128111" y="7144"/>
                    <a:pt x="7144" y="144304"/>
                    <a:pt x="7144" y="324326"/>
                  </a:cubicBezTo>
                  <a:cubicBezTo>
                    <a:pt x="7144" y="498634"/>
                    <a:pt x="95726" y="601504"/>
                    <a:pt x="220504" y="601504"/>
                  </a:cubicBezTo>
                  <a:cubicBezTo>
                    <a:pt x="299561" y="601504"/>
                    <a:pt x="373856" y="556736"/>
                    <a:pt x="425291" y="472916"/>
                  </a:cubicBezTo>
                  <a:cubicBezTo>
                    <a:pt x="438626" y="545306"/>
                    <a:pt x="488156" y="576739"/>
                    <a:pt x="525304" y="576739"/>
                  </a:cubicBezTo>
                  <a:cubicBezTo>
                    <a:pt x="585311" y="576739"/>
                    <a:pt x="624364" y="537686"/>
                    <a:pt x="646271" y="485299"/>
                  </a:cubicBezTo>
                  <a:cubicBezTo>
                    <a:pt x="659606" y="537686"/>
                    <a:pt x="688181" y="576739"/>
                    <a:pt x="734854" y="576739"/>
                  </a:cubicBezTo>
                  <a:cubicBezTo>
                    <a:pt x="768191" y="576739"/>
                    <a:pt x="793909" y="559594"/>
                    <a:pt x="812959" y="532924"/>
                  </a:cubicBezTo>
                  <a:cubicBezTo>
                    <a:pt x="805339" y="716756"/>
                    <a:pt x="795814" y="832961"/>
                    <a:pt x="904399" y="810101"/>
                  </a:cubicBezTo>
                  <a:cubicBezTo>
                    <a:pt x="887254" y="757714"/>
                    <a:pt x="882491" y="663416"/>
                    <a:pt x="882491" y="577691"/>
                  </a:cubicBezTo>
                  <a:cubicBezTo>
                    <a:pt x="882491" y="344329"/>
                    <a:pt x="920591" y="267176"/>
                    <a:pt x="969169" y="267176"/>
                  </a:cubicBezTo>
                  <a:cubicBezTo>
                    <a:pt x="1004411" y="267176"/>
                    <a:pt x="1015841" y="311944"/>
                    <a:pt x="1015841" y="359569"/>
                  </a:cubicBezTo>
                  <a:cubicBezTo>
                    <a:pt x="1015841" y="385286"/>
                    <a:pt x="1012984" y="413861"/>
                    <a:pt x="1007269" y="440531"/>
                  </a:cubicBezTo>
                  <a:cubicBezTo>
                    <a:pt x="948214" y="477679"/>
                    <a:pt x="900589" y="507206"/>
                    <a:pt x="900589" y="545306"/>
                  </a:cubicBezTo>
                  <a:cubicBezTo>
                    <a:pt x="900589" y="574834"/>
                    <a:pt x="922496" y="577691"/>
                    <a:pt x="941546" y="577691"/>
                  </a:cubicBezTo>
                  <a:cubicBezTo>
                    <a:pt x="987266" y="577691"/>
                    <a:pt x="1041559" y="532924"/>
                    <a:pt x="1072039" y="449104"/>
                  </a:cubicBezTo>
                  <a:cubicBezTo>
                    <a:pt x="1098709" y="432911"/>
                    <a:pt x="1125379" y="414814"/>
                    <a:pt x="1150144" y="390049"/>
                  </a:cubicBezTo>
                  <a:cubicBezTo>
                    <a:pt x="1149191" y="398621"/>
                    <a:pt x="1149191" y="407194"/>
                    <a:pt x="1149191" y="415766"/>
                  </a:cubicBezTo>
                  <a:cubicBezTo>
                    <a:pt x="1149191" y="499586"/>
                    <a:pt x="1185386" y="550069"/>
                    <a:pt x="1244441" y="550069"/>
                  </a:cubicBezTo>
                  <a:cubicBezTo>
                    <a:pt x="1290161" y="550069"/>
                    <a:pt x="1324451" y="517684"/>
                    <a:pt x="1349216" y="469106"/>
                  </a:cubicBezTo>
                  <a:cubicBezTo>
                    <a:pt x="1351121" y="496729"/>
                    <a:pt x="1352074" y="523399"/>
                    <a:pt x="1352074" y="547211"/>
                  </a:cubicBezTo>
                  <a:cubicBezTo>
                    <a:pt x="1258729" y="590074"/>
                    <a:pt x="1155859" y="633889"/>
                    <a:pt x="1155859" y="754856"/>
                  </a:cubicBezTo>
                  <a:cubicBezTo>
                    <a:pt x="1155859" y="817721"/>
                    <a:pt x="1201579" y="864394"/>
                    <a:pt x="1259681" y="864394"/>
                  </a:cubicBezTo>
                  <a:cubicBezTo>
                    <a:pt x="1389221" y="864394"/>
                    <a:pt x="1418749" y="728186"/>
                    <a:pt x="1419701" y="569119"/>
                  </a:cubicBezTo>
                  <a:cubicBezTo>
                    <a:pt x="1461611" y="551021"/>
                    <a:pt x="1493044" y="536734"/>
                    <a:pt x="1529239" y="518636"/>
                  </a:cubicBezTo>
                  <a:cubicBezTo>
                    <a:pt x="1560671" y="557689"/>
                    <a:pt x="1602581" y="576739"/>
                    <a:pt x="1640681" y="576739"/>
                  </a:cubicBezTo>
                  <a:cubicBezTo>
                    <a:pt x="1714024" y="576739"/>
                    <a:pt x="1768316" y="537686"/>
                    <a:pt x="1813084" y="459581"/>
                  </a:cubicBezTo>
                  <a:cubicBezTo>
                    <a:pt x="1820704" y="519589"/>
                    <a:pt x="1835944" y="576739"/>
                    <a:pt x="1868329" y="576739"/>
                  </a:cubicBezTo>
                  <a:cubicBezTo>
                    <a:pt x="1926431" y="576739"/>
                    <a:pt x="1937861" y="273844"/>
                    <a:pt x="1980724" y="273844"/>
                  </a:cubicBezTo>
                  <a:cubicBezTo>
                    <a:pt x="2014061" y="273844"/>
                    <a:pt x="1986439" y="601504"/>
                    <a:pt x="2074069" y="601504"/>
                  </a:cubicBezTo>
                  <a:cubicBezTo>
                    <a:pt x="2148364" y="601504"/>
                    <a:pt x="2162651" y="312896"/>
                    <a:pt x="2198846" y="312896"/>
                  </a:cubicBezTo>
                  <a:cubicBezTo>
                    <a:pt x="2224564" y="312896"/>
                    <a:pt x="2226469" y="576739"/>
                    <a:pt x="2307432" y="576739"/>
                  </a:cubicBezTo>
                  <a:cubicBezTo>
                    <a:pt x="2347436" y="576739"/>
                    <a:pt x="2390299" y="529114"/>
                    <a:pt x="2412207" y="428149"/>
                  </a:cubicBezTo>
                  <a:cubicBezTo>
                    <a:pt x="2422684" y="494824"/>
                    <a:pt x="2456021" y="576739"/>
                    <a:pt x="2521744" y="576739"/>
                  </a:cubicBezTo>
                  <a:cubicBezTo>
                    <a:pt x="2559844" y="576739"/>
                    <a:pt x="2593182" y="537686"/>
                    <a:pt x="2618899" y="486251"/>
                  </a:cubicBezTo>
                  <a:cubicBezTo>
                    <a:pt x="2625566" y="539591"/>
                    <a:pt x="2640807" y="576739"/>
                    <a:pt x="2670334" y="576739"/>
                  </a:cubicBezTo>
                  <a:cubicBezTo>
                    <a:pt x="2746534" y="576739"/>
                    <a:pt x="2743676" y="274796"/>
                    <a:pt x="2803684" y="274796"/>
                  </a:cubicBezTo>
                  <a:cubicBezTo>
                    <a:pt x="2850357" y="274796"/>
                    <a:pt x="2836069" y="576739"/>
                    <a:pt x="2947511" y="576739"/>
                  </a:cubicBezTo>
                  <a:cubicBezTo>
                    <a:pt x="3000851" y="576739"/>
                    <a:pt x="3025616" y="531971"/>
                    <a:pt x="3040857" y="474821"/>
                  </a:cubicBezTo>
                  <a:cubicBezTo>
                    <a:pt x="3061811" y="558641"/>
                    <a:pt x="3094196" y="576739"/>
                    <a:pt x="3121819" y="576739"/>
                  </a:cubicBezTo>
                  <a:cubicBezTo>
                    <a:pt x="3138964" y="576739"/>
                    <a:pt x="3152299" y="571024"/>
                    <a:pt x="3169444" y="550069"/>
                  </a:cubicBezTo>
                  <a:cubicBezTo>
                    <a:pt x="3085624" y="511969"/>
                    <a:pt x="3092291" y="375761"/>
                    <a:pt x="3092291" y="287179"/>
                  </a:cubicBezTo>
                  <a:close/>
                  <a:moveTo>
                    <a:pt x="1267301" y="806291"/>
                  </a:moveTo>
                  <a:cubicBezTo>
                    <a:pt x="1240631" y="806291"/>
                    <a:pt x="1226344" y="780574"/>
                    <a:pt x="1226344" y="751999"/>
                  </a:cubicBezTo>
                  <a:cubicBezTo>
                    <a:pt x="1226344" y="674846"/>
                    <a:pt x="1283494" y="632936"/>
                    <a:pt x="1353026" y="597694"/>
                  </a:cubicBezTo>
                  <a:cubicBezTo>
                    <a:pt x="1349216" y="768191"/>
                    <a:pt x="1310164" y="806291"/>
                    <a:pt x="1267301" y="806291"/>
                  </a:cubicBezTo>
                  <a:close/>
                  <a:moveTo>
                    <a:pt x="1614964" y="257651"/>
                  </a:moveTo>
                  <a:cubicBezTo>
                    <a:pt x="1640681" y="257651"/>
                    <a:pt x="1655921" y="281464"/>
                    <a:pt x="1653064" y="315754"/>
                  </a:cubicBezTo>
                  <a:cubicBezTo>
                    <a:pt x="1650206" y="355759"/>
                    <a:pt x="1620679" y="402431"/>
                    <a:pt x="1569244" y="438626"/>
                  </a:cubicBezTo>
                  <a:cubicBezTo>
                    <a:pt x="1543526" y="362426"/>
                    <a:pt x="1563529" y="257651"/>
                    <a:pt x="1614964" y="257651"/>
                  </a:cubicBezTo>
                  <a:close/>
                </a:path>
              </a:pathLst>
            </a:custGeom>
            <a:solidFill>
              <a:srgbClr val="0072AF"/>
            </a:solidFill>
            <a:ln w="9525" cap="flat">
              <a:noFill/>
              <a:prstDash val="solid"/>
              <a:miter/>
            </a:ln>
          </p:spPr>
          <p:txBody>
            <a:bodyPr lIns="73152" tIns="36576" rIns="73152" bIns="36576" rtlCol="0" anchor="ctr"/>
            <a:lstStyle/>
            <a:p>
              <a:endParaRPr lang="de-DE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00D6E549-1EDB-4087-A87E-246AD0B86307}"/>
                </a:ext>
              </a:extLst>
            </p:cNvPr>
            <p:cNvSpPr/>
            <p:nvPr/>
          </p:nvSpPr>
          <p:spPr>
            <a:xfrm>
              <a:off x="10915493" y="643771"/>
              <a:ext cx="54409" cy="59850"/>
            </a:xfrm>
            <a:custGeom>
              <a:avLst/>
              <a:gdLst>
                <a:gd name="connsiteX0" fmla="*/ 51942 w 95250"/>
                <a:gd name="connsiteY0" fmla="*/ 99569 h 104775"/>
                <a:gd name="connsiteX1" fmla="*/ 93853 w 95250"/>
                <a:gd name="connsiteY1" fmla="*/ 51944 h 104775"/>
                <a:gd name="connsiteX2" fmla="*/ 51942 w 95250"/>
                <a:gd name="connsiteY2" fmla="*/ 7176 h 104775"/>
                <a:gd name="connsiteX3" fmla="*/ 7175 w 95250"/>
                <a:gd name="connsiteY3" fmla="*/ 54801 h 104775"/>
                <a:gd name="connsiteX4" fmla="*/ 51942 w 95250"/>
                <a:gd name="connsiteY4" fmla="*/ 99569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104775">
                  <a:moveTo>
                    <a:pt x="51942" y="99569"/>
                  </a:moveTo>
                  <a:cubicBezTo>
                    <a:pt x="76707" y="98616"/>
                    <a:pt x="93853" y="77661"/>
                    <a:pt x="93853" y="51944"/>
                  </a:cubicBezTo>
                  <a:cubicBezTo>
                    <a:pt x="93853" y="26226"/>
                    <a:pt x="76707" y="6224"/>
                    <a:pt x="51942" y="7176"/>
                  </a:cubicBezTo>
                  <a:cubicBezTo>
                    <a:pt x="27178" y="8129"/>
                    <a:pt x="7175" y="29084"/>
                    <a:pt x="7175" y="54801"/>
                  </a:cubicBezTo>
                  <a:cubicBezTo>
                    <a:pt x="6222" y="80519"/>
                    <a:pt x="27178" y="100521"/>
                    <a:pt x="51942" y="99569"/>
                  </a:cubicBezTo>
                  <a:close/>
                </a:path>
              </a:pathLst>
            </a:custGeom>
            <a:solidFill>
              <a:srgbClr val="0072AF"/>
            </a:solidFill>
            <a:ln w="9525" cap="flat">
              <a:noFill/>
              <a:prstDash val="solid"/>
              <a:miter/>
            </a:ln>
          </p:spPr>
          <p:txBody>
            <a:bodyPr lIns="73152" tIns="36576" rIns="73152" bIns="36576" rtlCol="0" anchor="ctr"/>
            <a:lstStyle/>
            <a:p>
              <a:endParaRPr lang="de-DE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B59D2B6-7CA0-4DD1-ACF9-FE9B371E6A4B}"/>
                </a:ext>
              </a:extLst>
            </p:cNvPr>
            <p:cNvSpPr/>
            <p:nvPr/>
          </p:nvSpPr>
          <p:spPr>
            <a:xfrm>
              <a:off x="11270254" y="654106"/>
              <a:ext cx="54409" cy="54409"/>
            </a:xfrm>
            <a:custGeom>
              <a:avLst/>
              <a:gdLst>
                <a:gd name="connsiteX0" fmla="*/ 48101 w 95250"/>
                <a:gd name="connsiteY0" fmla="*/ 94808 h 95250"/>
                <a:gd name="connsiteX1" fmla="*/ 89059 w 95250"/>
                <a:gd name="connsiteY1" fmla="*/ 49088 h 95250"/>
                <a:gd name="connsiteX2" fmla="*/ 48101 w 95250"/>
                <a:gd name="connsiteY2" fmla="*/ 7178 h 95250"/>
                <a:gd name="connsiteX3" fmla="*/ 7144 w 95250"/>
                <a:gd name="connsiteY3" fmla="*/ 52898 h 95250"/>
                <a:gd name="connsiteX4" fmla="*/ 48101 w 95250"/>
                <a:gd name="connsiteY4" fmla="*/ 94808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48101" y="94808"/>
                  </a:moveTo>
                  <a:cubicBezTo>
                    <a:pt x="70961" y="93856"/>
                    <a:pt x="89059" y="73853"/>
                    <a:pt x="89059" y="49088"/>
                  </a:cubicBezTo>
                  <a:cubicBezTo>
                    <a:pt x="89059" y="25275"/>
                    <a:pt x="70961" y="6225"/>
                    <a:pt x="48101" y="7178"/>
                  </a:cubicBezTo>
                  <a:cubicBezTo>
                    <a:pt x="25241" y="8131"/>
                    <a:pt x="7144" y="28133"/>
                    <a:pt x="7144" y="52898"/>
                  </a:cubicBezTo>
                  <a:cubicBezTo>
                    <a:pt x="8096" y="76711"/>
                    <a:pt x="26194" y="95761"/>
                    <a:pt x="48101" y="94808"/>
                  </a:cubicBezTo>
                  <a:close/>
                </a:path>
              </a:pathLst>
            </a:custGeom>
            <a:solidFill>
              <a:srgbClr val="0072AF"/>
            </a:solidFill>
            <a:ln w="9525" cap="flat">
              <a:noFill/>
              <a:prstDash val="solid"/>
              <a:miter/>
            </a:ln>
          </p:spPr>
          <p:txBody>
            <a:bodyPr lIns="73152" tIns="36576" rIns="73152" bIns="36576" rtlCol="0" anchor="ctr"/>
            <a:lstStyle/>
            <a:p>
              <a:endParaRPr lang="de-DE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D752C13A-0707-4DB7-BEE5-11C70CC4104C}"/>
                </a:ext>
              </a:extLst>
            </p:cNvPr>
            <p:cNvSpPr/>
            <p:nvPr/>
          </p:nvSpPr>
          <p:spPr>
            <a:xfrm>
              <a:off x="11384515" y="612775"/>
              <a:ext cx="397182" cy="331893"/>
            </a:xfrm>
            <a:custGeom>
              <a:avLst/>
              <a:gdLst>
                <a:gd name="connsiteX0" fmla="*/ 689134 w 695325"/>
                <a:gd name="connsiteY0" fmla="*/ 368141 h 581025"/>
                <a:gd name="connsiteX1" fmla="*/ 571024 w 695325"/>
                <a:gd name="connsiteY1" fmla="*/ 127159 h 581025"/>
                <a:gd name="connsiteX2" fmla="*/ 388144 w 695325"/>
                <a:gd name="connsiteY2" fmla="*/ 13811 h 581025"/>
                <a:gd name="connsiteX3" fmla="*/ 371951 w 695325"/>
                <a:gd name="connsiteY3" fmla="*/ 7144 h 581025"/>
                <a:gd name="connsiteX4" fmla="*/ 371951 w 695325"/>
                <a:gd name="connsiteY4" fmla="*/ 7144 h 581025"/>
                <a:gd name="connsiteX5" fmla="*/ 371951 w 695325"/>
                <a:gd name="connsiteY5" fmla="*/ 7144 h 581025"/>
                <a:gd name="connsiteX6" fmla="*/ 7144 w 695325"/>
                <a:gd name="connsiteY6" fmla="*/ 383381 h 581025"/>
                <a:gd name="connsiteX7" fmla="*/ 132874 w 695325"/>
                <a:gd name="connsiteY7" fmla="*/ 569119 h 581025"/>
                <a:gd name="connsiteX8" fmla="*/ 262414 w 695325"/>
                <a:gd name="connsiteY8" fmla="*/ 571976 h 581025"/>
                <a:gd name="connsiteX9" fmla="*/ 358616 w 695325"/>
                <a:gd name="connsiteY9" fmla="*/ 506254 h 581025"/>
                <a:gd name="connsiteX10" fmla="*/ 577692 w 695325"/>
                <a:gd name="connsiteY10" fmla="*/ 271939 h 581025"/>
                <a:gd name="connsiteX11" fmla="*/ 690086 w 695325"/>
                <a:gd name="connsiteY11" fmla="*/ 374809 h 581025"/>
                <a:gd name="connsiteX12" fmla="*/ 689134 w 695325"/>
                <a:gd name="connsiteY12" fmla="*/ 368141 h 581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95325" h="581025">
                  <a:moveTo>
                    <a:pt x="689134" y="368141"/>
                  </a:moveTo>
                  <a:cubicBezTo>
                    <a:pt x="687229" y="271939"/>
                    <a:pt x="641509" y="191929"/>
                    <a:pt x="571024" y="127159"/>
                  </a:cubicBezTo>
                  <a:cubicBezTo>
                    <a:pt x="517684" y="78581"/>
                    <a:pt x="453866" y="41434"/>
                    <a:pt x="388144" y="13811"/>
                  </a:cubicBezTo>
                  <a:cubicBezTo>
                    <a:pt x="382429" y="11906"/>
                    <a:pt x="377666" y="9049"/>
                    <a:pt x="371951" y="7144"/>
                  </a:cubicBezTo>
                  <a:lnTo>
                    <a:pt x="371951" y="7144"/>
                  </a:lnTo>
                  <a:cubicBezTo>
                    <a:pt x="371951" y="7144"/>
                    <a:pt x="371951" y="7144"/>
                    <a:pt x="371951" y="7144"/>
                  </a:cubicBezTo>
                  <a:cubicBezTo>
                    <a:pt x="290036" y="105251"/>
                    <a:pt x="7144" y="178594"/>
                    <a:pt x="7144" y="383381"/>
                  </a:cubicBezTo>
                  <a:cubicBezTo>
                    <a:pt x="7144" y="463391"/>
                    <a:pt x="57626" y="538639"/>
                    <a:pt x="132874" y="569119"/>
                  </a:cubicBezTo>
                  <a:cubicBezTo>
                    <a:pt x="175736" y="585311"/>
                    <a:pt x="219551" y="586264"/>
                    <a:pt x="262414" y="571976"/>
                  </a:cubicBezTo>
                  <a:cubicBezTo>
                    <a:pt x="300514" y="559594"/>
                    <a:pt x="332899" y="535781"/>
                    <a:pt x="358616" y="506254"/>
                  </a:cubicBezTo>
                  <a:cubicBezTo>
                    <a:pt x="441484" y="413861"/>
                    <a:pt x="475774" y="271939"/>
                    <a:pt x="577692" y="271939"/>
                  </a:cubicBezTo>
                  <a:cubicBezTo>
                    <a:pt x="671036" y="271939"/>
                    <a:pt x="683419" y="338614"/>
                    <a:pt x="690086" y="374809"/>
                  </a:cubicBezTo>
                  <a:cubicBezTo>
                    <a:pt x="689134" y="373856"/>
                    <a:pt x="689134" y="371951"/>
                    <a:pt x="689134" y="368141"/>
                  </a:cubicBezTo>
                  <a:close/>
                </a:path>
              </a:pathLst>
            </a:custGeom>
            <a:solidFill>
              <a:srgbClr val="0072AF"/>
            </a:solidFill>
            <a:ln w="9525" cap="flat">
              <a:noFill/>
              <a:prstDash val="solid"/>
              <a:miter/>
            </a:ln>
          </p:spPr>
          <p:txBody>
            <a:bodyPr lIns="73152" tIns="36576" rIns="73152" bIns="36576" rtlCol="0" anchor="ctr"/>
            <a:lstStyle/>
            <a:p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182521854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3 column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94515F3-E20E-47CC-8314-0A030AB3D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4813" y="1327151"/>
            <a:ext cx="3456432" cy="837826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INSERT TITLE</a:t>
            </a:r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04813" y="2205319"/>
            <a:ext cx="3456432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71047" y="1327150"/>
            <a:ext cx="3456432" cy="837826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INSERT TITLE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71047" y="2205319"/>
            <a:ext cx="3456432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30755" y="1327150"/>
            <a:ext cx="3456432" cy="837826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INSERT TITLE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30755" y="2205319"/>
            <a:ext cx="3456432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64386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8A66D25-366C-4142-B5D9-9A4107D8B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B9A63D1-B6C5-4F10-ABD1-7445EB2D8ADC}"/>
              </a:ext>
            </a:extLst>
          </p:cNvPr>
          <p:cNvSpPr/>
          <p:nvPr userDrawn="1"/>
        </p:nvSpPr>
        <p:spPr>
          <a:xfrm>
            <a:off x="407988" y="2423886"/>
            <a:ext cx="3524250" cy="40468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5AE9BC27-7262-47DA-99EA-4AB1F52A8C3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5016" y="3332368"/>
            <a:ext cx="2890194" cy="645047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lnSpc>
                <a:spcPts val="1800"/>
              </a:lnSpc>
              <a:defRPr sz="1600" b="0">
                <a:solidFill>
                  <a:schemeClr val="accent1"/>
                </a:solidFill>
                <a:latin typeface="+mj-lt"/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E24DC023-E500-4824-A661-003A568299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25015" y="4079991"/>
            <a:ext cx="2890194" cy="2201561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69DEBB0-4052-42E9-B8A1-20FEA957F747}"/>
              </a:ext>
            </a:extLst>
          </p:cNvPr>
          <p:cNvSpPr/>
          <p:nvPr userDrawn="1"/>
        </p:nvSpPr>
        <p:spPr>
          <a:xfrm>
            <a:off x="4333875" y="2423886"/>
            <a:ext cx="3524250" cy="40468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EBBF7568-EC18-40A1-B3C2-1E64D0BFDEFF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650903" y="3332368"/>
            <a:ext cx="2890194" cy="645047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lnSpc>
                <a:spcPts val="1800"/>
              </a:lnSpc>
              <a:defRPr sz="1600" b="0">
                <a:solidFill>
                  <a:srgbClr val="336B7D"/>
                </a:solidFill>
                <a:latin typeface="+mj-lt"/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insert title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B1037A2D-940F-4255-984B-C4A7AABBB724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4650903" y="4079991"/>
            <a:ext cx="2890194" cy="2201561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buClr>
                <a:srgbClr val="336B7D"/>
              </a:buClr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buClr>
                <a:srgbClr val="336B7D"/>
              </a:buClr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buClr>
                <a:srgbClr val="336B7D"/>
              </a:buClr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buClr>
                <a:srgbClr val="336B7D"/>
              </a:buCl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70917E2-630D-4941-BA4B-7EB65D4A7850}"/>
              </a:ext>
            </a:extLst>
          </p:cNvPr>
          <p:cNvSpPr/>
          <p:nvPr userDrawn="1"/>
        </p:nvSpPr>
        <p:spPr>
          <a:xfrm>
            <a:off x="8259763" y="2406300"/>
            <a:ext cx="3524250" cy="40468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0C0A1379-EE65-47B3-B113-45D1ED57400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576791" y="3332368"/>
            <a:ext cx="2890194" cy="645047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lnSpc>
                <a:spcPts val="1800"/>
              </a:lnSpc>
              <a:defRPr sz="1600" b="0">
                <a:solidFill>
                  <a:srgbClr val="BA2980"/>
                </a:solidFill>
                <a:latin typeface="+mj-lt"/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insert title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5849E3D5-EF9E-46F2-9C73-58806A392B34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8576791" y="4079991"/>
            <a:ext cx="2890194" cy="2201561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buClr>
                <a:srgbClr val="BA2980"/>
              </a:buClr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buClr>
                <a:srgbClr val="BA2980"/>
              </a:buClr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buClr>
                <a:srgbClr val="BA2980"/>
              </a:buClr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buClr>
                <a:srgbClr val="BA2980"/>
              </a:buCl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667796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nl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7F0C9DF-D1FA-45A1-91F6-147FDC3E7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4210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dark grey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E6BB52B-0C5D-4023-89D5-282E9A520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0850DA69-657E-41C3-B340-B16C354CA1D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04813" y="1447800"/>
            <a:ext cx="11406187" cy="495141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buClr>
                <a:schemeClr val="accent5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500197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light Grey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C89E73A-8AF6-4995-85C4-948312F9A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E7C5D7A7-45E9-4756-B28B-644907783F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04812" y="1447800"/>
            <a:ext cx="11406188" cy="4951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582448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dark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A5A39C93-A915-45D6-953A-AAC473CA2F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4813" y="2264961"/>
            <a:ext cx="11329987" cy="1477328"/>
          </a:xfrm>
        </p:spPr>
        <p:txBody>
          <a:bodyPr lIns="0" bIns="0" anchor="b" anchorCtr="0">
            <a:spAutoFit/>
          </a:bodyPr>
          <a:lstStyle>
            <a:lvl1pPr algn="l">
              <a:lnSpc>
                <a:spcPct val="80000"/>
              </a:lnSpc>
              <a:defRPr sz="6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">
            <a:extLst>
              <a:ext uri="{FF2B5EF4-FFF2-40B4-BE49-F238E27FC236}">
                <a16:creationId xmlns:a16="http://schemas.microsoft.com/office/drawing/2014/main" id="{81D5C5CA-E0F9-4194-9FD7-26150AB2A8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813" y="3772800"/>
            <a:ext cx="11329987" cy="307777"/>
          </a:xfrm>
        </p:spPr>
        <p:txBody>
          <a:bodyPr lIns="0" tIns="0">
            <a:sp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744C52A-2030-4EFF-B1D2-B60B2B27989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04813" y="1825079"/>
            <a:ext cx="4611067" cy="307777"/>
          </a:xfrm>
        </p:spPr>
        <p:txBody>
          <a:bodyPr wrap="square" anchor="b">
            <a:spAutoFit/>
          </a:bodyPr>
          <a:lstStyle>
            <a:lvl1pPr>
              <a:defRPr>
                <a:solidFill>
                  <a:schemeClr val="accent2"/>
                </a:solidFill>
                <a:latin typeface="Ubuntu Light" panose="020B0304030602030204" pitchFamily="34" charset="0"/>
              </a:defRPr>
            </a:lvl1pPr>
            <a:lvl2pPr marL="88900" indent="0">
              <a:buNone/>
              <a:defRPr/>
            </a:lvl2pPr>
          </a:lstStyle>
          <a:p>
            <a:pPr lvl="0"/>
            <a:r>
              <a:rPr lang="fr-FR"/>
              <a:t>INSERT A LABEL/ALBEIT</a:t>
            </a:r>
          </a:p>
        </p:txBody>
      </p:sp>
    </p:spTree>
    <p:extLst>
      <p:ext uri="{BB962C8B-B14F-4D97-AF65-F5344CB8AC3E}">
        <p14:creationId xmlns:p14="http://schemas.microsoft.com/office/powerpoint/2010/main" val="415318851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urple">
    <p:bg>
      <p:bgPr>
        <a:solidFill>
          <a:srgbClr val="2B0A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41468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picture white Pi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1EB2D5A7-8ABD-41FC-934A-8D0E9E07B9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11904137 w 12192000"/>
              <a:gd name="connsiteY0" fmla="*/ 374761 h 6858000"/>
              <a:gd name="connsiteX1" fmla="*/ 11851113 w 12192000"/>
              <a:gd name="connsiteY1" fmla="*/ 409256 h 6858000"/>
              <a:gd name="connsiteX2" fmla="*/ 11813853 w 12192000"/>
              <a:gd name="connsiteY2" fmla="*/ 476806 h 6858000"/>
              <a:gd name="connsiteX3" fmla="*/ 11772294 w 12192000"/>
              <a:gd name="connsiteY3" fmla="*/ 537171 h 6858000"/>
              <a:gd name="connsiteX4" fmla="*/ 11703507 w 12192000"/>
              <a:gd name="connsiteY4" fmla="*/ 580289 h 6858000"/>
              <a:gd name="connsiteX5" fmla="*/ 11747932 w 12192000"/>
              <a:gd name="connsiteY5" fmla="*/ 591787 h 6858000"/>
              <a:gd name="connsiteX6" fmla="*/ 11796656 w 12192000"/>
              <a:gd name="connsiteY6" fmla="*/ 587475 h 6858000"/>
              <a:gd name="connsiteX7" fmla="*/ 11879774 w 12192000"/>
              <a:gd name="connsiteY7" fmla="*/ 551544 h 6858000"/>
              <a:gd name="connsiteX8" fmla="*/ 11816719 w 12192000"/>
              <a:gd name="connsiteY8" fmla="*/ 494054 h 6858000"/>
              <a:gd name="connsiteX9" fmla="*/ 11904137 w 12192000"/>
              <a:gd name="connsiteY9" fmla="*/ 521361 h 6858000"/>
              <a:gd name="connsiteX10" fmla="*/ 11965759 w 12192000"/>
              <a:gd name="connsiteY10" fmla="*/ 460997 h 6858000"/>
              <a:gd name="connsiteX11" fmla="*/ 11964326 w 12192000"/>
              <a:gd name="connsiteY11" fmla="*/ 404944 h 6858000"/>
              <a:gd name="connsiteX12" fmla="*/ 11904137 w 12192000"/>
              <a:gd name="connsiteY12" fmla="*/ 374761 h 6858000"/>
              <a:gd name="connsiteX13" fmla="*/ 11779497 w 12192000"/>
              <a:gd name="connsiteY13" fmla="*/ 210928 h 6858000"/>
              <a:gd name="connsiteX14" fmla="*/ 11559747 w 12192000"/>
              <a:gd name="connsiteY14" fmla="*/ 439472 h 6858000"/>
              <a:gd name="connsiteX15" fmla="*/ 11635870 w 12192000"/>
              <a:gd name="connsiteY15" fmla="*/ 550150 h 6858000"/>
              <a:gd name="connsiteX16" fmla="*/ 11720610 w 12192000"/>
              <a:gd name="connsiteY16" fmla="*/ 545838 h 6858000"/>
              <a:gd name="connsiteX17" fmla="*/ 11780933 w 12192000"/>
              <a:gd name="connsiteY17" fmla="*/ 489780 h 6858000"/>
              <a:gd name="connsiteX18" fmla="*/ 11826894 w 12192000"/>
              <a:gd name="connsiteY18" fmla="*/ 413599 h 6858000"/>
              <a:gd name="connsiteX19" fmla="*/ 11888654 w 12192000"/>
              <a:gd name="connsiteY19" fmla="*/ 361853 h 6858000"/>
              <a:gd name="connsiteX20" fmla="*/ 11963340 w 12192000"/>
              <a:gd name="connsiteY20" fmla="*/ 380539 h 6858000"/>
              <a:gd name="connsiteX21" fmla="*/ 11900144 w 12192000"/>
              <a:gd name="connsiteY21" fmla="*/ 284235 h 6858000"/>
              <a:gd name="connsiteX22" fmla="*/ 11789551 w 12192000"/>
              <a:gd name="connsiteY22" fmla="*/ 215240 h 6858000"/>
              <a:gd name="connsiteX23" fmla="*/ 11779497 w 12192000"/>
              <a:gd name="connsiteY23" fmla="*/ 210928 h 6858000"/>
              <a:gd name="connsiteX24" fmla="*/ 0 w 12192000"/>
              <a:gd name="connsiteY24" fmla="*/ 0 h 6858000"/>
              <a:gd name="connsiteX25" fmla="*/ 12192000 w 12192000"/>
              <a:gd name="connsiteY25" fmla="*/ 0 h 6858000"/>
              <a:gd name="connsiteX26" fmla="*/ 12192000 w 12192000"/>
              <a:gd name="connsiteY26" fmla="*/ 6858000 h 6858000"/>
              <a:gd name="connsiteX27" fmla="*/ 0 w 12192000"/>
              <a:gd name="connsiteY2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2192000" h="6858000">
                <a:moveTo>
                  <a:pt x="11904137" y="374761"/>
                </a:moveTo>
                <a:cubicBezTo>
                  <a:pt x="11881208" y="376199"/>
                  <a:pt x="11864011" y="390571"/>
                  <a:pt x="11851113" y="409256"/>
                </a:cubicBezTo>
                <a:cubicBezTo>
                  <a:pt x="11835349" y="429377"/>
                  <a:pt x="11825318" y="453810"/>
                  <a:pt x="11813853" y="476806"/>
                </a:cubicBezTo>
                <a:cubicBezTo>
                  <a:pt x="11802389" y="498365"/>
                  <a:pt x="11789491" y="518487"/>
                  <a:pt x="11772294" y="537171"/>
                </a:cubicBezTo>
                <a:cubicBezTo>
                  <a:pt x="11753664" y="557293"/>
                  <a:pt x="11730735" y="573103"/>
                  <a:pt x="11703507" y="580289"/>
                </a:cubicBezTo>
                <a:cubicBezTo>
                  <a:pt x="11716405" y="588912"/>
                  <a:pt x="11733601" y="591787"/>
                  <a:pt x="11747932" y="591787"/>
                </a:cubicBezTo>
                <a:cubicBezTo>
                  <a:pt x="11763696" y="593224"/>
                  <a:pt x="11780893" y="590350"/>
                  <a:pt x="11796656" y="587475"/>
                </a:cubicBezTo>
                <a:cubicBezTo>
                  <a:pt x="11826751" y="583163"/>
                  <a:pt x="11858278" y="573103"/>
                  <a:pt x="11879774" y="551544"/>
                </a:cubicBezTo>
                <a:cubicBezTo>
                  <a:pt x="11845381" y="551544"/>
                  <a:pt x="11818153" y="528548"/>
                  <a:pt x="11816719" y="494054"/>
                </a:cubicBezTo>
                <a:cubicBezTo>
                  <a:pt x="11838216" y="519924"/>
                  <a:pt x="11871176" y="529985"/>
                  <a:pt x="11904137" y="521361"/>
                </a:cubicBezTo>
                <a:cubicBezTo>
                  <a:pt x="11932798" y="512738"/>
                  <a:pt x="11957160" y="489742"/>
                  <a:pt x="11965759" y="460997"/>
                </a:cubicBezTo>
                <a:cubicBezTo>
                  <a:pt x="11971491" y="442312"/>
                  <a:pt x="11972924" y="423628"/>
                  <a:pt x="11964326" y="404944"/>
                </a:cubicBezTo>
                <a:cubicBezTo>
                  <a:pt x="11952861" y="383385"/>
                  <a:pt x="11928499" y="373324"/>
                  <a:pt x="11904137" y="374761"/>
                </a:cubicBezTo>
                <a:close/>
                <a:moveTo>
                  <a:pt x="11779497" y="210928"/>
                </a:moveTo>
                <a:cubicBezTo>
                  <a:pt x="11730664" y="271298"/>
                  <a:pt x="11559747" y="314420"/>
                  <a:pt x="11559747" y="439472"/>
                </a:cubicBezTo>
                <a:cubicBezTo>
                  <a:pt x="11559747" y="486906"/>
                  <a:pt x="11589909" y="532902"/>
                  <a:pt x="11635870" y="550150"/>
                </a:cubicBezTo>
                <a:cubicBezTo>
                  <a:pt x="11663159" y="560212"/>
                  <a:pt x="11693320" y="558775"/>
                  <a:pt x="11720610" y="545838"/>
                </a:cubicBezTo>
                <a:cubicBezTo>
                  <a:pt x="11746463" y="534339"/>
                  <a:pt x="11765134" y="514216"/>
                  <a:pt x="11780933" y="489780"/>
                </a:cubicBezTo>
                <a:cubicBezTo>
                  <a:pt x="11798168" y="465345"/>
                  <a:pt x="11811095" y="439472"/>
                  <a:pt x="11826894" y="413599"/>
                </a:cubicBezTo>
                <a:cubicBezTo>
                  <a:pt x="11841257" y="390601"/>
                  <a:pt x="11861365" y="367603"/>
                  <a:pt x="11888654" y="361853"/>
                </a:cubicBezTo>
                <a:cubicBezTo>
                  <a:pt x="11914507" y="354666"/>
                  <a:pt x="11944668" y="361853"/>
                  <a:pt x="11963340" y="380539"/>
                </a:cubicBezTo>
                <a:cubicBezTo>
                  <a:pt x="11951850" y="343167"/>
                  <a:pt x="11930306" y="311545"/>
                  <a:pt x="11900144" y="284235"/>
                </a:cubicBezTo>
                <a:cubicBezTo>
                  <a:pt x="11867110" y="254050"/>
                  <a:pt x="11829767" y="232489"/>
                  <a:pt x="11789551" y="215240"/>
                </a:cubicBezTo>
                <a:cubicBezTo>
                  <a:pt x="11786678" y="213803"/>
                  <a:pt x="11782369" y="212365"/>
                  <a:pt x="11779497" y="210928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Insert picture, edit alt text and send </a:t>
            </a:r>
            <a:r>
              <a:rPr lang="de-DE" err="1"/>
              <a:t>to</a:t>
            </a:r>
            <a:r>
              <a:rPr lang="de-DE"/>
              <a:t> back</a:t>
            </a:r>
          </a:p>
        </p:txBody>
      </p:sp>
    </p:spTree>
    <p:extLst>
      <p:ext uri="{BB962C8B-B14F-4D97-AF65-F5344CB8AC3E}">
        <p14:creationId xmlns:p14="http://schemas.microsoft.com/office/powerpoint/2010/main" val="29147484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picture blue Pi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0B335D29-1EFC-4491-AD11-74BC952F53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11785528 w 12192000"/>
              <a:gd name="connsiteY0" fmla="*/ 202927 h 6858000"/>
              <a:gd name="connsiteX1" fmla="*/ 11561144 w 12192000"/>
              <a:gd name="connsiteY1" fmla="*/ 434840 h 6858000"/>
              <a:gd name="connsiteX2" fmla="*/ 11638872 w 12192000"/>
              <a:gd name="connsiteY2" fmla="*/ 549328 h 6858000"/>
              <a:gd name="connsiteX3" fmla="*/ 11718066 w 12192000"/>
              <a:gd name="connsiteY3" fmla="*/ 550796 h 6858000"/>
              <a:gd name="connsiteX4" fmla="*/ 11750147 w 12192000"/>
              <a:gd name="connsiteY4" fmla="*/ 534834 h 6858000"/>
              <a:gd name="connsiteX5" fmla="*/ 11776529 w 12192000"/>
              <a:gd name="connsiteY5" fmla="*/ 511343 h 6858000"/>
              <a:gd name="connsiteX6" fmla="*/ 11769485 w 12192000"/>
              <a:gd name="connsiteY6" fmla="*/ 534267 h 6858000"/>
              <a:gd name="connsiteX7" fmla="*/ 11704684 w 12192000"/>
              <a:gd name="connsiteY7" fmla="*/ 577228 h 6858000"/>
              <a:gd name="connsiteX8" fmla="*/ 11758983 w 12192000"/>
              <a:gd name="connsiteY8" fmla="*/ 591915 h 6858000"/>
              <a:gd name="connsiteX9" fmla="*/ 11888125 w 12192000"/>
              <a:gd name="connsiteY9" fmla="*/ 549322 h 6858000"/>
              <a:gd name="connsiteX10" fmla="*/ 11823554 w 12192000"/>
              <a:gd name="connsiteY10" fmla="*/ 492041 h 6858000"/>
              <a:gd name="connsiteX11" fmla="*/ 11888125 w 12192000"/>
              <a:gd name="connsiteY11" fmla="*/ 522885 h 6858000"/>
              <a:gd name="connsiteX12" fmla="*/ 11973357 w 12192000"/>
              <a:gd name="connsiteY12" fmla="*/ 465260 h 6858000"/>
              <a:gd name="connsiteX13" fmla="*/ 11980572 w 12192000"/>
              <a:gd name="connsiteY13" fmla="*/ 428927 h 6858000"/>
              <a:gd name="connsiteX14" fmla="*/ 11980580 w 12192000"/>
              <a:gd name="connsiteY14" fmla="*/ 428969 h 6858000"/>
              <a:gd name="connsiteX15" fmla="*/ 11980580 w 12192000"/>
              <a:gd name="connsiteY15" fmla="*/ 428886 h 6858000"/>
              <a:gd name="connsiteX16" fmla="*/ 11980580 w 12192000"/>
              <a:gd name="connsiteY16" fmla="*/ 426033 h 6858000"/>
              <a:gd name="connsiteX17" fmla="*/ 11908719 w 12192000"/>
              <a:gd name="connsiteY17" fmla="*/ 277785 h 6858000"/>
              <a:gd name="connsiteX18" fmla="*/ 11795794 w 12192000"/>
              <a:gd name="connsiteY18" fmla="*/ 207330 h 6858000"/>
              <a:gd name="connsiteX19" fmla="*/ 11785528 w 12192000"/>
              <a:gd name="connsiteY19" fmla="*/ 202927 h 6858000"/>
              <a:gd name="connsiteX20" fmla="*/ 0 w 12192000"/>
              <a:gd name="connsiteY20" fmla="*/ 0 h 6858000"/>
              <a:gd name="connsiteX21" fmla="*/ 12192000 w 12192000"/>
              <a:gd name="connsiteY21" fmla="*/ 0 h 6858000"/>
              <a:gd name="connsiteX22" fmla="*/ 12192000 w 12192000"/>
              <a:gd name="connsiteY22" fmla="*/ 6858000 h 6858000"/>
              <a:gd name="connsiteX23" fmla="*/ 0 w 12192000"/>
              <a:gd name="connsiteY2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2192000" h="6858000">
                <a:moveTo>
                  <a:pt x="11785528" y="202927"/>
                </a:moveTo>
                <a:cubicBezTo>
                  <a:pt x="11735665" y="263107"/>
                  <a:pt x="11561144" y="308609"/>
                  <a:pt x="11561144" y="434840"/>
                </a:cubicBezTo>
                <a:cubicBezTo>
                  <a:pt x="11561144" y="484745"/>
                  <a:pt x="11591942" y="531715"/>
                  <a:pt x="11638872" y="549328"/>
                </a:cubicBezTo>
                <a:cubicBezTo>
                  <a:pt x="11665270" y="559603"/>
                  <a:pt x="11691668" y="559603"/>
                  <a:pt x="11718066" y="550796"/>
                </a:cubicBezTo>
                <a:cubicBezTo>
                  <a:pt x="11729799" y="547127"/>
                  <a:pt x="11740431" y="541622"/>
                  <a:pt x="11750147" y="534834"/>
                </a:cubicBezTo>
                <a:lnTo>
                  <a:pt x="11776529" y="511343"/>
                </a:lnTo>
                <a:lnTo>
                  <a:pt x="11769485" y="534267"/>
                </a:lnTo>
                <a:cubicBezTo>
                  <a:pt x="11757790" y="556023"/>
                  <a:pt x="11733301" y="572822"/>
                  <a:pt x="11704684" y="577228"/>
                </a:cubicBezTo>
                <a:cubicBezTo>
                  <a:pt x="11713489" y="586040"/>
                  <a:pt x="11734035" y="591915"/>
                  <a:pt x="11758983" y="591915"/>
                </a:cubicBezTo>
                <a:cubicBezTo>
                  <a:pt x="11804476" y="591915"/>
                  <a:pt x="11860242" y="578696"/>
                  <a:pt x="11888125" y="549322"/>
                </a:cubicBezTo>
                <a:cubicBezTo>
                  <a:pt x="11849970" y="550790"/>
                  <a:pt x="11825022" y="525822"/>
                  <a:pt x="11823554" y="492041"/>
                </a:cubicBezTo>
                <a:cubicBezTo>
                  <a:pt x="11841164" y="514072"/>
                  <a:pt x="11863177" y="522885"/>
                  <a:pt x="11888125" y="522885"/>
                </a:cubicBezTo>
                <a:cubicBezTo>
                  <a:pt x="11926648" y="522885"/>
                  <a:pt x="11959392" y="498926"/>
                  <a:pt x="11973357" y="465260"/>
                </a:cubicBezTo>
                <a:lnTo>
                  <a:pt x="11980572" y="428927"/>
                </a:lnTo>
                <a:lnTo>
                  <a:pt x="11980580" y="428969"/>
                </a:lnTo>
                <a:lnTo>
                  <a:pt x="11980580" y="428886"/>
                </a:lnTo>
                <a:lnTo>
                  <a:pt x="11980580" y="426033"/>
                </a:lnTo>
                <a:cubicBezTo>
                  <a:pt x="11980580" y="367321"/>
                  <a:pt x="11951249" y="317416"/>
                  <a:pt x="11908719" y="277785"/>
                </a:cubicBezTo>
                <a:cubicBezTo>
                  <a:pt x="11876454" y="246961"/>
                  <a:pt x="11836857" y="224944"/>
                  <a:pt x="11795794" y="207330"/>
                </a:cubicBezTo>
                <a:cubicBezTo>
                  <a:pt x="11792860" y="205863"/>
                  <a:pt x="11789927" y="204395"/>
                  <a:pt x="11785528" y="202927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>
            <a:noAutofit/>
          </a:bodyPr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de-DE"/>
              <a:t>Insert picture, add alt text and send </a:t>
            </a:r>
            <a:r>
              <a:rPr lang="de-DE" err="1"/>
              <a:t>to</a:t>
            </a:r>
            <a:r>
              <a:rPr lang="de-DE"/>
              <a:t> back</a:t>
            </a:r>
          </a:p>
        </p:txBody>
      </p:sp>
    </p:spTree>
    <p:extLst>
      <p:ext uri="{BB962C8B-B14F-4D97-AF65-F5344CB8AC3E}">
        <p14:creationId xmlns:p14="http://schemas.microsoft.com/office/powerpoint/2010/main" val="354722956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Large titl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">
            <a:extLst>
              <a:ext uri="{FF2B5EF4-FFF2-40B4-BE49-F238E27FC236}">
                <a16:creationId xmlns:a16="http://schemas.microsoft.com/office/drawing/2014/main" id="{81D5C5CA-E0F9-4194-9FD7-26150AB2A8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" y="4958425"/>
            <a:ext cx="11277600" cy="822325"/>
          </a:xfrm>
        </p:spPr>
        <p:txBody>
          <a:bodyPr lIns="36000" tIns="144000"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9EA84EC-0E0C-41F6-8286-BC5A87DC6C7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2135545"/>
            <a:ext cx="11277600" cy="2585323"/>
          </a:xfrm>
        </p:spPr>
        <p:txBody>
          <a:bodyPr anchor="ctr" anchorCtr="0">
            <a:spAutoFit/>
          </a:bodyPr>
          <a:lstStyle>
            <a:lvl1pPr marL="0" indent="0" algn="l">
              <a:lnSpc>
                <a:spcPct val="70000"/>
              </a:lnSpc>
              <a:spcAft>
                <a:spcPts val="0"/>
              </a:spcAft>
              <a:buFontTx/>
              <a:buNone/>
              <a:defRPr sz="8000" b="1" cap="all" baseline="0"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3E1ECB5-DB51-4283-B8B9-FBB99B30DDDA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516023" y="622911"/>
            <a:ext cx="2231297" cy="501650"/>
            <a:chOff x="9550400" y="612775"/>
            <a:chExt cx="2231297" cy="501650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48307B4-0823-4CCD-9A0B-FC8313B6A1CE}"/>
                </a:ext>
              </a:extLst>
            </p:cNvPr>
            <p:cNvSpPr/>
            <p:nvPr/>
          </p:nvSpPr>
          <p:spPr>
            <a:xfrm>
              <a:off x="11517270" y="764033"/>
              <a:ext cx="261161" cy="212194"/>
            </a:xfrm>
            <a:custGeom>
              <a:avLst/>
              <a:gdLst>
                <a:gd name="connsiteX0" fmla="*/ 304324 w 457200"/>
                <a:gd name="connsiteY0" fmla="*/ 261461 h 371475"/>
                <a:gd name="connsiteX1" fmla="*/ 456724 w 457200"/>
                <a:gd name="connsiteY1" fmla="*/ 110014 h 371475"/>
                <a:gd name="connsiteX2" fmla="*/ 344329 w 457200"/>
                <a:gd name="connsiteY2" fmla="*/ 7144 h 371475"/>
                <a:gd name="connsiteX3" fmla="*/ 125254 w 457200"/>
                <a:gd name="connsiteY3" fmla="*/ 241459 h 371475"/>
                <a:gd name="connsiteX4" fmla="*/ 7144 w 457200"/>
                <a:gd name="connsiteY4" fmla="*/ 348139 h 371475"/>
                <a:gd name="connsiteX5" fmla="*/ 96679 w 457200"/>
                <a:gd name="connsiteY5" fmla="*/ 372904 h 371475"/>
                <a:gd name="connsiteX6" fmla="*/ 306229 w 457200"/>
                <a:gd name="connsiteY6" fmla="*/ 304324 h 371475"/>
                <a:gd name="connsiteX7" fmla="*/ 200501 w 457200"/>
                <a:gd name="connsiteY7" fmla="*/ 210026 h 371475"/>
                <a:gd name="connsiteX8" fmla="*/ 304324 w 457200"/>
                <a:gd name="connsiteY8" fmla="*/ 261461 h 37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57200" h="371475">
                  <a:moveTo>
                    <a:pt x="304324" y="261461"/>
                  </a:moveTo>
                  <a:cubicBezTo>
                    <a:pt x="390049" y="261461"/>
                    <a:pt x="455771" y="191929"/>
                    <a:pt x="456724" y="110014"/>
                  </a:cubicBezTo>
                  <a:cubicBezTo>
                    <a:pt x="451009" y="73819"/>
                    <a:pt x="438626" y="7144"/>
                    <a:pt x="344329" y="7144"/>
                  </a:cubicBezTo>
                  <a:cubicBezTo>
                    <a:pt x="242411" y="7144"/>
                    <a:pt x="208121" y="150019"/>
                    <a:pt x="125254" y="241459"/>
                  </a:cubicBezTo>
                  <a:cubicBezTo>
                    <a:pt x="118586" y="293846"/>
                    <a:pt x="69056" y="340519"/>
                    <a:pt x="7144" y="348139"/>
                  </a:cubicBezTo>
                  <a:cubicBezTo>
                    <a:pt x="22384" y="364331"/>
                    <a:pt x="55721" y="372904"/>
                    <a:pt x="96679" y="372904"/>
                  </a:cubicBezTo>
                  <a:cubicBezTo>
                    <a:pt x="170021" y="372904"/>
                    <a:pt x="259556" y="350996"/>
                    <a:pt x="306229" y="304324"/>
                  </a:cubicBezTo>
                  <a:cubicBezTo>
                    <a:pt x="244316" y="305276"/>
                    <a:pt x="204311" y="265271"/>
                    <a:pt x="200501" y="210026"/>
                  </a:cubicBezTo>
                  <a:cubicBezTo>
                    <a:pt x="230029" y="247174"/>
                    <a:pt x="264319" y="261461"/>
                    <a:pt x="304324" y="261461"/>
                  </a:cubicBezTo>
                  <a:close/>
                </a:path>
              </a:pathLst>
            </a:custGeom>
            <a:solidFill>
              <a:srgbClr val="17ABDB"/>
            </a:solidFill>
            <a:ln w="9525" cap="flat">
              <a:noFill/>
              <a:prstDash val="solid"/>
              <a:miter/>
            </a:ln>
          </p:spPr>
          <p:txBody>
            <a:bodyPr lIns="73152" tIns="36576" rIns="73152" bIns="36576" rtlCol="0" anchor="ctr"/>
            <a:lstStyle/>
            <a:p>
              <a:endParaRPr lang="de-DE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EF37526-68C2-4CC7-BFA8-D9A1ECDD5F86}"/>
                </a:ext>
              </a:extLst>
            </p:cNvPr>
            <p:cNvSpPr/>
            <p:nvPr/>
          </p:nvSpPr>
          <p:spPr>
            <a:xfrm>
              <a:off x="9550400" y="619305"/>
              <a:ext cx="1811806" cy="495120"/>
            </a:xfrm>
            <a:custGeom>
              <a:avLst/>
              <a:gdLst>
                <a:gd name="connsiteX0" fmla="*/ 3092291 w 3171825"/>
                <a:gd name="connsiteY0" fmla="*/ 287179 h 866775"/>
                <a:gd name="connsiteX1" fmla="*/ 3059907 w 3171825"/>
                <a:gd name="connsiteY1" fmla="*/ 211931 h 866775"/>
                <a:gd name="connsiteX2" fmla="*/ 3027521 w 3171825"/>
                <a:gd name="connsiteY2" fmla="*/ 218599 h 866775"/>
                <a:gd name="connsiteX3" fmla="*/ 2960846 w 3171825"/>
                <a:gd name="connsiteY3" fmla="*/ 507206 h 866775"/>
                <a:gd name="connsiteX4" fmla="*/ 2816066 w 3171825"/>
                <a:gd name="connsiteY4" fmla="*/ 178594 h 866775"/>
                <a:gd name="connsiteX5" fmla="*/ 2679859 w 3171825"/>
                <a:gd name="connsiteY5" fmla="*/ 440531 h 866775"/>
                <a:gd name="connsiteX6" fmla="*/ 2670334 w 3171825"/>
                <a:gd name="connsiteY6" fmla="*/ 319564 h 866775"/>
                <a:gd name="connsiteX7" fmla="*/ 2677001 w 3171825"/>
                <a:gd name="connsiteY7" fmla="*/ 254794 h 866775"/>
                <a:gd name="connsiteX8" fmla="*/ 2611279 w 3171825"/>
                <a:gd name="connsiteY8" fmla="*/ 209074 h 866775"/>
                <a:gd name="connsiteX9" fmla="*/ 2533174 w 3171825"/>
                <a:gd name="connsiteY9" fmla="*/ 510064 h 866775"/>
                <a:gd name="connsiteX10" fmla="*/ 2470309 w 3171825"/>
                <a:gd name="connsiteY10" fmla="*/ 292894 h 866775"/>
                <a:gd name="connsiteX11" fmla="*/ 2405539 w 3171825"/>
                <a:gd name="connsiteY11" fmla="*/ 208121 h 866775"/>
                <a:gd name="connsiteX12" fmla="*/ 2325529 w 3171825"/>
                <a:gd name="connsiteY12" fmla="*/ 494824 h 866775"/>
                <a:gd name="connsiteX13" fmla="*/ 2206466 w 3171825"/>
                <a:gd name="connsiteY13" fmla="*/ 211931 h 866775"/>
                <a:gd name="connsiteX14" fmla="*/ 2087404 w 3171825"/>
                <a:gd name="connsiteY14" fmla="*/ 479584 h 866775"/>
                <a:gd name="connsiteX15" fmla="*/ 1983581 w 3171825"/>
                <a:gd name="connsiteY15" fmla="*/ 178594 h 866775"/>
                <a:gd name="connsiteX16" fmla="*/ 1877854 w 3171825"/>
                <a:gd name="connsiteY16" fmla="*/ 391954 h 866775"/>
                <a:gd name="connsiteX17" fmla="*/ 1867376 w 3171825"/>
                <a:gd name="connsiteY17" fmla="*/ 390049 h 866775"/>
                <a:gd name="connsiteX18" fmla="*/ 1866424 w 3171825"/>
                <a:gd name="connsiteY18" fmla="*/ 327184 h 866775"/>
                <a:gd name="connsiteX19" fmla="*/ 1807369 w 3171825"/>
                <a:gd name="connsiteY19" fmla="*/ 202406 h 866775"/>
                <a:gd name="connsiteX20" fmla="*/ 1654969 w 3171825"/>
                <a:gd name="connsiteY20" fmla="*/ 512921 h 866775"/>
                <a:gd name="connsiteX21" fmla="*/ 1592104 w 3171825"/>
                <a:gd name="connsiteY21" fmla="*/ 483394 h 866775"/>
                <a:gd name="connsiteX22" fmla="*/ 1719739 w 3171825"/>
                <a:gd name="connsiteY22" fmla="*/ 306229 h 866775"/>
                <a:gd name="connsiteX23" fmla="*/ 1619726 w 3171825"/>
                <a:gd name="connsiteY23" fmla="*/ 202406 h 866775"/>
                <a:gd name="connsiteX24" fmla="*/ 1483519 w 3171825"/>
                <a:gd name="connsiteY24" fmla="*/ 369094 h 866775"/>
                <a:gd name="connsiteX25" fmla="*/ 1503521 w 3171825"/>
                <a:gd name="connsiteY25" fmla="*/ 473869 h 866775"/>
                <a:gd name="connsiteX26" fmla="*/ 1418749 w 3171825"/>
                <a:gd name="connsiteY26" fmla="*/ 512921 h 866775"/>
                <a:gd name="connsiteX27" fmla="*/ 1400651 w 3171825"/>
                <a:gd name="connsiteY27" fmla="*/ 274796 h 866775"/>
                <a:gd name="connsiteX28" fmla="*/ 1336834 w 3171825"/>
                <a:gd name="connsiteY28" fmla="*/ 326231 h 866775"/>
                <a:gd name="connsiteX29" fmla="*/ 1262539 w 3171825"/>
                <a:gd name="connsiteY29" fmla="*/ 479584 h 866775"/>
                <a:gd name="connsiteX30" fmla="*/ 1223486 w 3171825"/>
                <a:gd name="connsiteY30" fmla="*/ 421481 h 866775"/>
                <a:gd name="connsiteX31" fmla="*/ 1402556 w 3171825"/>
                <a:gd name="connsiteY31" fmla="*/ 250031 h 866775"/>
                <a:gd name="connsiteX32" fmla="*/ 1343501 w 3171825"/>
                <a:gd name="connsiteY32" fmla="*/ 192881 h 866775"/>
                <a:gd name="connsiteX33" fmla="*/ 1181576 w 3171825"/>
                <a:gd name="connsiteY33" fmla="*/ 290989 h 866775"/>
                <a:gd name="connsiteX34" fmla="*/ 1086326 w 3171825"/>
                <a:gd name="connsiteY34" fmla="*/ 385286 h 866775"/>
                <a:gd name="connsiteX35" fmla="*/ 1088231 w 3171825"/>
                <a:gd name="connsiteY35" fmla="*/ 358616 h 866775"/>
                <a:gd name="connsiteX36" fmla="*/ 974884 w 3171825"/>
                <a:gd name="connsiteY36" fmla="*/ 204311 h 866775"/>
                <a:gd name="connsiteX37" fmla="*/ 883444 w 3171825"/>
                <a:gd name="connsiteY37" fmla="*/ 273844 h 866775"/>
                <a:gd name="connsiteX38" fmla="*/ 846296 w 3171825"/>
                <a:gd name="connsiteY38" fmla="*/ 213836 h 866775"/>
                <a:gd name="connsiteX39" fmla="*/ 805339 w 3171825"/>
                <a:gd name="connsiteY39" fmla="*/ 224314 h 866775"/>
                <a:gd name="connsiteX40" fmla="*/ 814864 w 3171825"/>
                <a:gd name="connsiteY40" fmla="*/ 334804 h 866775"/>
                <a:gd name="connsiteX41" fmla="*/ 742474 w 3171825"/>
                <a:gd name="connsiteY41" fmla="*/ 520541 h 866775"/>
                <a:gd name="connsiteX42" fmla="*/ 691991 w 3171825"/>
                <a:gd name="connsiteY42" fmla="*/ 309086 h 866775"/>
                <a:gd name="connsiteX43" fmla="*/ 671989 w 3171825"/>
                <a:gd name="connsiteY43" fmla="*/ 305276 h 866775"/>
                <a:gd name="connsiteX44" fmla="*/ 621506 w 3171825"/>
                <a:gd name="connsiteY44" fmla="*/ 399574 h 866775"/>
                <a:gd name="connsiteX45" fmla="*/ 539591 w 3171825"/>
                <a:gd name="connsiteY45" fmla="*/ 512921 h 866775"/>
                <a:gd name="connsiteX46" fmla="*/ 495776 w 3171825"/>
                <a:gd name="connsiteY46" fmla="*/ 443389 h 866775"/>
                <a:gd name="connsiteX47" fmla="*/ 685324 w 3171825"/>
                <a:gd name="connsiteY47" fmla="*/ 278606 h 866775"/>
                <a:gd name="connsiteX48" fmla="*/ 627221 w 3171825"/>
                <a:gd name="connsiteY48" fmla="*/ 214789 h 866775"/>
                <a:gd name="connsiteX49" fmla="*/ 437674 w 3171825"/>
                <a:gd name="connsiteY49" fmla="*/ 355759 h 866775"/>
                <a:gd name="connsiteX50" fmla="*/ 237649 w 3171825"/>
                <a:gd name="connsiteY50" fmla="*/ 529114 h 866775"/>
                <a:gd name="connsiteX51" fmla="*/ 97631 w 3171825"/>
                <a:gd name="connsiteY51" fmla="*/ 313849 h 866775"/>
                <a:gd name="connsiteX52" fmla="*/ 261461 w 3171825"/>
                <a:gd name="connsiteY52" fmla="*/ 69056 h 866775"/>
                <a:gd name="connsiteX53" fmla="*/ 329089 w 3171825"/>
                <a:gd name="connsiteY53" fmla="*/ 181451 h 866775"/>
                <a:gd name="connsiteX54" fmla="*/ 410051 w 3171825"/>
                <a:gd name="connsiteY54" fmla="*/ 121444 h 866775"/>
                <a:gd name="connsiteX55" fmla="*/ 265271 w 3171825"/>
                <a:gd name="connsiteY55" fmla="*/ 7144 h 866775"/>
                <a:gd name="connsiteX56" fmla="*/ 7144 w 3171825"/>
                <a:gd name="connsiteY56" fmla="*/ 324326 h 866775"/>
                <a:gd name="connsiteX57" fmla="*/ 220504 w 3171825"/>
                <a:gd name="connsiteY57" fmla="*/ 601504 h 866775"/>
                <a:gd name="connsiteX58" fmla="*/ 425291 w 3171825"/>
                <a:gd name="connsiteY58" fmla="*/ 472916 h 866775"/>
                <a:gd name="connsiteX59" fmla="*/ 525304 w 3171825"/>
                <a:gd name="connsiteY59" fmla="*/ 576739 h 866775"/>
                <a:gd name="connsiteX60" fmla="*/ 646271 w 3171825"/>
                <a:gd name="connsiteY60" fmla="*/ 485299 h 866775"/>
                <a:gd name="connsiteX61" fmla="*/ 734854 w 3171825"/>
                <a:gd name="connsiteY61" fmla="*/ 576739 h 866775"/>
                <a:gd name="connsiteX62" fmla="*/ 812959 w 3171825"/>
                <a:gd name="connsiteY62" fmla="*/ 532924 h 866775"/>
                <a:gd name="connsiteX63" fmla="*/ 904399 w 3171825"/>
                <a:gd name="connsiteY63" fmla="*/ 810101 h 866775"/>
                <a:gd name="connsiteX64" fmla="*/ 882491 w 3171825"/>
                <a:gd name="connsiteY64" fmla="*/ 577691 h 866775"/>
                <a:gd name="connsiteX65" fmla="*/ 969169 w 3171825"/>
                <a:gd name="connsiteY65" fmla="*/ 267176 h 866775"/>
                <a:gd name="connsiteX66" fmla="*/ 1015841 w 3171825"/>
                <a:gd name="connsiteY66" fmla="*/ 359569 h 866775"/>
                <a:gd name="connsiteX67" fmla="*/ 1007269 w 3171825"/>
                <a:gd name="connsiteY67" fmla="*/ 440531 h 866775"/>
                <a:gd name="connsiteX68" fmla="*/ 900589 w 3171825"/>
                <a:gd name="connsiteY68" fmla="*/ 545306 h 866775"/>
                <a:gd name="connsiteX69" fmla="*/ 941546 w 3171825"/>
                <a:gd name="connsiteY69" fmla="*/ 577691 h 866775"/>
                <a:gd name="connsiteX70" fmla="*/ 1072039 w 3171825"/>
                <a:gd name="connsiteY70" fmla="*/ 449104 h 866775"/>
                <a:gd name="connsiteX71" fmla="*/ 1150144 w 3171825"/>
                <a:gd name="connsiteY71" fmla="*/ 390049 h 866775"/>
                <a:gd name="connsiteX72" fmla="*/ 1149191 w 3171825"/>
                <a:gd name="connsiteY72" fmla="*/ 415766 h 866775"/>
                <a:gd name="connsiteX73" fmla="*/ 1244441 w 3171825"/>
                <a:gd name="connsiteY73" fmla="*/ 550069 h 866775"/>
                <a:gd name="connsiteX74" fmla="*/ 1349216 w 3171825"/>
                <a:gd name="connsiteY74" fmla="*/ 469106 h 866775"/>
                <a:gd name="connsiteX75" fmla="*/ 1352074 w 3171825"/>
                <a:gd name="connsiteY75" fmla="*/ 547211 h 866775"/>
                <a:gd name="connsiteX76" fmla="*/ 1155859 w 3171825"/>
                <a:gd name="connsiteY76" fmla="*/ 754856 h 866775"/>
                <a:gd name="connsiteX77" fmla="*/ 1259681 w 3171825"/>
                <a:gd name="connsiteY77" fmla="*/ 864394 h 866775"/>
                <a:gd name="connsiteX78" fmla="*/ 1419701 w 3171825"/>
                <a:gd name="connsiteY78" fmla="*/ 569119 h 866775"/>
                <a:gd name="connsiteX79" fmla="*/ 1529239 w 3171825"/>
                <a:gd name="connsiteY79" fmla="*/ 518636 h 866775"/>
                <a:gd name="connsiteX80" fmla="*/ 1640681 w 3171825"/>
                <a:gd name="connsiteY80" fmla="*/ 576739 h 866775"/>
                <a:gd name="connsiteX81" fmla="*/ 1813084 w 3171825"/>
                <a:gd name="connsiteY81" fmla="*/ 459581 h 866775"/>
                <a:gd name="connsiteX82" fmla="*/ 1868329 w 3171825"/>
                <a:gd name="connsiteY82" fmla="*/ 576739 h 866775"/>
                <a:gd name="connsiteX83" fmla="*/ 1980724 w 3171825"/>
                <a:gd name="connsiteY83" fmla="*/ 273844 h 866775"/>
                <a:gd name="connsiteX84" fmla="*/ 2074069 w 3171825"/>
                <a:gd name="connsiteY84" fmla="*/ 601504 h 866775"/>
                <a:gd name="connsiteX85" fmla="*/ 2198846 w 3171825"/>
                <a:gd name="connsiteY85" fmla="*/ 312896 h 866775"/>
                <a:gd name="connsiteX86" fmla="*/ 2307432 w 3171825"/>
                <a:gd name="connsiteY86" fmla="*/ 576739 h 866775"/>
                <a:gd name="connsiteX87" fmla="*/ 2412207 w 3171825"/>
                <a:gd name="connsiteY87" fmla="*/ 428149 h 866775"/>
                <a:gd name="connsiteX88" fmla="*/ 2521744 w 3171825"/>
                <a:gd name="connsiteY88" fmla="*/ 576739 h 866775"/>
                <a:gd name="connsiteX89" fmla="*/ 2618899 w 3171825"/>
                <a:gd name="connsiteY89" fmla="*/ 486251 h 866775"/>
                <a:gd name="connsiteX90" fmla="*/ 2670334 w 3171825"/>
                <a:gd name="connsiteY90" fmla="*/ 576739 h 866775"/>
                <a:gd name="connsiteX91" fmla="*/ 2803684 w 3171825"/>
                <a:gd name="connsiteY91" fmla="*/ 274796 h 866775"/>
                <a:gd name="connsiteX92" fmla="*/ 2947511 w 3171825"/>
                <a:gd name="connsiteY92" fmla="*/ 576739 h 866775"/>
                <a:gd name="connsiteX93" fmla="*/ 3040857 w 3171825"/>
                <a:gd name="connsiteY93" fmla="*/ 474821 h 866775"/>
                <a:gd name="connsiteX94" fmla="*/ 3121819 w 3171825"/>
                <a:gd name="connsiteY94" fmla="*/ 576739 h 866775"/>
                <a:gd name="connsiteX95" fmla="*/ 3169444 w 3171825"/>
                <a:gd name="connsiteY95" fmla="*/ 550069 h 866775"/>
                <a:gd name="connsiteX96" fmla="*/ 3092291 w 3171825"/>
                <a:gd name="connsiteY96" fmla="*/ 287179 h 866775"/>
                <a:gd name="connsiteX97" fmla="*/ 1267301 w 3171825"/>
                <a:gd name="connsiteY97" fmla="*/ 806291 h 866775"/>
                <a:gd name="connsiteX98" fmla="*/ 1226344 w 3171825"/>
                <a:gd name="connsiteY98" fmla="*/ 751999 h 866775"/>
                <a:gd name="connsiteX99" fmla="*/ 1353026 w 3171825"/>
                <a:gd name="connsiteY99" fmla="*/ 597694 h 866775"/>
                <a:gd name="connsiteX100" fmla="*/ 1267301 w 3171825"/>
                <a:gd name="connsiteY100" fmla="*/ 806291 h 866775"/>
                <a:gd name="connsiteX101" fmla="*/ 1614964 w 3171825"/>
                <a:gd name="connsiteY101" fmla="*/ 257651 h 866775"/>
                <a:gd name="connsiteX102" fmla="*/ 1653064 w 3171825"/>
                <a:gd name="connsiteY102" fmla="*/ 315754 h 866775"/>
                <a:gd name="connsiteX103" fmla="*/ 1569244 w 3171825"/>
                <a:gd name="connsiteY103" fmla="*/ 438626 h 866775"/>
                <a:gd name="connsiteX104" fmla="*/ 1614964 w 3171825"/>
                <a:gd name="connsiteY104" fmla="*/ 257651 h 866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</a:cxnLst>
              <a:rect l="l" t="t" r="r" b="b"/>
              <a:pathLst>
                <a:path w="3171825" h="866775">
                  <a:moveTo>
                    <a:pt x="3092291" y="287179"/>
                  </a:moveTo>
                  <a:cubicBezTo>
                    <a:pt x="3092291" y="241459"/>
                    <a:pt x="3089434" y="211931"/>
                    <a:pt x="3059907" y="211931"/>
                  </a:cubicBezTo>
                  <a:cubicBezTo>
                    <a:pt x="3046571" y="211931"/>
                    <a:pt x="3039904" y="214789"/>
                    <a:pt x="3027521" y="218599"/>
                  </a:cubicBezTo>
                  <a:cubicBezTo>
                    <a:pt x="3037999" y="371951"/>
                    <a:pt x="3003709" y="507206"/>
                    <a:pt x="2960846" y="507206"/>
                  </a:cubicBezTo>
                  <a:cubicBezTo>
                    <a:pt x="2905601" y="507206"/>
                    <a:pt x="2933224" y="178594"/>
                    <a:pt x="2816066" y="178594"/>
                  </a:cubicBezTo>
                  <a:cubicBezTo>
                    <a:pt x="2707482" y="178594"/>
                    <a:pt x="2692241" y="440531"/>
                    <a:pt x="2679859" y="440531"/>
                  </a:cubicBezTo>
                  <a:cubicBezTo>
                    <a:pt x="2671286" y="440531"/>
                    <a:pt x="2670334" y="371951"/>
                    <a:pt x="2670334" y="319564"/>
                  </a:cubicBezTo>
                  <a:cubicBezTo>
                    <a:pt x="2675096" y="294799"/>
                    <a:pt x="2677001" y="271939"/>
                    <a:pt x="2677001" y="254794"/>
                  </a:cubicBezTo>
                  <a:cubicBezTo>
                    <a:pt x="2677001" y="230029"/>
                    <a:pt x="2667476" y="188119"/>
                    <a:pt x="2611279" y="209074"/>
                  </a:cubicBezTo>
                  <a:cubicBezTo>
                    <a:pt x="2613184" y="396716"/>
                    <a:pt x="2576036" y="510064"/>
                    <a:pt x="2533174" y="510064"/>
                  </a:cubicBezTo>
                  <a:cubicBezTo>
                    <a:pt x="2471261" y="510064"/>
                    <a:pt x="2470309" y="340519"/>
                    <a:pt x="2470309" y="292894"/>
                  </a:cubicBezTo>
                  <a:cubicBezTo>
                    <a:pt x="2470309" y="247174"/>
                    <a:pt x="2473166" y="186214"/>
                    <a:pt x="2405539" y="208121"/>
                  </a:cubicBezTo>
                  <a:cubicBezTo>
                    <a:pt x="2395061" y="371951"/>
                    <a:pt x="2352199" y="494824"/>
                    <a:pt x="2325529" y="494824"/>
                  </a:cubicBezTo>
                  <a:cubicBezTo>
                    <a:pt x="2285524" y="494824"/>
                    <a:pt x="2293144" y="211931"/>
                    <a:pt x="2206466" y="211931"/>
                  </a:cubicBezTo>
                  <a:cubicBezTo>
                    <a:pt x="2128361" y="211931"/>
                    <a:pt x="2103596" y="479584"/>
                    <a:pt x="2087404" y="479584"/>
                  </a:cubicBezTo>
                  <a:cubicBezTo>
                    <a:pt x="2057876" y="479584"/>
                    <a:pt x="2096929" y="178594"/>
                    <a:pt x="1983581" y="178594"/>
                  </a:cubicBezTo>
                  <a:cubicBezTo>
                    <a:pt x="1924526" y="178594"/>
                    <a:pt x="1900714" y="279559"/>
                    <a:pt x="1877854" y="391954"/>
                  </a:cubicBezTo>
                  <a:cubicBezTo>
                    <a:pt x="1873091" y="413861"/>
                    <a:pt x="1868329" y="414814"/>
                    <a:pt x="1867376" y="390049"/>
                  </a:cubicBezTo>
                  <a:cubicBezTo>
                    <a:pt x="1866424" y="370046"/>
                    <a:pt x="1866424" y="347186"/>
                    <a:pt x="1866424" y="327184"/>
                  </a:cubicBezTo>
                  <a:cubicBezTo>
                    <a:pt x="1894999" y="213836"/>
                    <a:pt x="1859756" y="171926"/>
                    <a:pt x="1807369" y="202406"/>
                  </a:cubicBezTo>
                  <a:cubicBezTo>
                    <a:pt x="1824514" y="411004"/>
                    <a:pt x="1728311" y="512921"/>
                    <a:pt x="1654969" y="512921"/>
                  </a:cubicBezTo>
                  <a:cubicBezTo>
                    <a:pt x="1628299" y="512921"/>
                    <a:pt x="1607344" y="501491"/>
                    <a:pt x="1592104" y="483394"/>
                  </a:cubicBezTo>
                  <a:cubicBezTo>
                    <a:pt x="1680686" y="429101"/>
                    <a:pt x="1719739" y="367189"/>
                    <a:pt x="1719739" y="306229"/>
                  </a:cubicBezTo>
                  <a:cubicBezTo>
                    <a:pt x="1719739" y="240506"/>
                    <a:pt x="1681639" y="202406"/>
                    <a:pt x="1619726" y="202406"/>
                  </a:cubicBezTo>
                  <a:cubicBezTo>
                    <a:pt x="1532096" y="202406"/>
                    <a:pt x="1483519" y="292894"/>
                    <a:pt x="1483519" y="369094"/>
                  </a:cubicBezTo>
                  <a:cubicBezTo>
                    <a:pt x="1483519" y="410051"/>
                    <a:pt x="1491139" y="445294"/>
                    <a:pt x="1503521" y="473869"/>
                  </a:cubicBezTo>
                  <a:cubicBezTo>
                    <a:pt x="1473041" y="488156"/>
                    <a:pt x="1445419" y="500539"/>
                    <a:pt x="1418749" y="512921"/>
                  </a:cubicBezTo>
                  <a:cubicBezTo>
                    <a:pt x="1416844" y="433864"/>
                    <a:pt x="1407319" y="350996"/>
                    <a:pt x="1400651" y="274796"/>
                  </a:cubicBezTo>
                  <a:cubicBezTo>
                    <a:pt x="1353979" y="262414"/>
                    <a:pt x="1340644" y="284321"/>
                    <a:pt x="1336834" y="326231"/>
                  </a:cubicBezTo>
                  <a:cubicBezTo>
                    <a:pt x="1328261" y="420529"/>
                    <a:pt x="1293971" y="479584"/>
                    <a:pt x="1262539" y="479584"/>
                  </a:cubicBezTo>
                  <a:cubicBezTo>
                    <a:pt x="1239679" y="479584"/>
                    <a:pt x="1225391" y="451009"/>
                    <a:pt x="1223486" y="421481"/>
                  </a:cubicBezTo>
                  <a:cubicBezTo>
                    <a:pt x="1214914" y="270034"/>
                    <a:pt x="1337786" y="228124"/>
                    <a:pt x="1402556" y="250031"/>
                  </a:cubicBezTo>
                  <a:cubicBezTo>
                    <a:pt x="1415891" y="216694"/>
                    <a:pt x="1401604" y="192881"/>
                    <a:pt x="1343501" y="192881"/>
                  </a:cubicBezTo>
                  <a:cubicBezTo>
                    <a:pt x="1273016" y="192881"/>
                    <a:pt x="1220629" y="235744"/>
                    <a:pt x="1181576" y="290989"/>
                  </a:cubicBezTo>
                  <a:cubicBezTo>
                    <a:pt x="1155859" y="327184"/>
                    <a:pt x="1126331" y="353854"/>
                    <a:pt x="1086326" y="385286"/>
                  </a:cubicBezTo>
                  <a:cubicBezTo>
                    <a:pt x="1087279" y="375761"/>
                    <a:pt x="1088231" y="367189"/>
                    <a:pt x="1088231" y="358616"/>
                  </a:cubicBezTo>
                  <a:cubicBezTo>
                    <a:pt x="1088231" y="251936"/>
                    <a:pt x="1030129" y="204311"/>
                    <a:pt x="974884" y="204311"/>
                  </a:cubicBezTo>
                  <a:cubicBezTo>
                    <a:pt x="929164" y="204311"/>
                    <a:pt x="900589" y="231934"/>
                    <a:pt x="883444" y="273844"/>
                  </a:cubicBezTo>
                  <a:cubicBezTo>
                    <a:pt x="879634" y="231934"/>
                    <a:pt x="871061" y="213836"/>
                    <a:pt x="846296" y="213836"/>
                  </a:cubicBezTo>
                  <a:cubicBezTo>
                    <a:pt x="835819" y="213836"/>
                    <a:pt x="821531" y="216694"/>
                    <a:pt x="805339" y="224314"/>
                  </a:cubicBezTo>
                  <a:cubicBezTo>
                    <a:pt x="812959" y="248126"/>
                    <a:pt x="814864" y="300514"/>
                    <a:pt x="814864" y="334804"/>
                  </a:cubicBezTo>
                  <a:cubicBezTo>
                    <a:pt x="814864" y="463391"/>
                    <a:pt x="777716" y="520541"/>
                    <a:pt x="742474" y="520541"/>
                  </a:cubicBezTo>
                  <a:cubicBezTo>
                    <a:pt x="701516" y="520541"/>
                    <a:pt x="695801" y="368141"/>
                    <a:pt x="691991" y="309086"/>
                  </a:cubicBezTo>
                  <a:cubicBezTo>
                    <a:pt x="687229" y="307181"/>
                    <a:pt x="681514" y="305276"/>
                    <a:pt x="671989" y="305276"/>
                  </a:cubicBezTo>
                  <a:cubicBezTo>
                    <a:pt x="635794" y="305276"/>
                    <a:pt x="631031" y="354806"/>
                    <a:pt x="621506" y="399574"/>
                  </a:cubicBezTo>
                  <a:cubicBezTo>
                    <a:pt x="611029" y="450056"/>
                    <a:pt x="582454" y="512921"/>
                    <a:pt x="539591" y="512921"/>
                  </a:cubicBezTo>
                  <a:cubicBezTo>
                    <a:pt x="513874" y="512921"/>
                    <a:pt x="497681" y="488156"/>
                    <a:pt x="495776" y="443389"/>
                  </a:cubicBezTo>
                  <a:cubicBezTo>
                    <a:pt x="491966" y="352901"/>
                    <a:pt x="567214" y="245269"/>
                    <a:pt x="685324" y="278606"/>
                  </a:cubicBezTo>
                  <a:cubicBezTo>
                    <a:pt x="700564" y="242411"/>
                    <a:pt x="676751" y="214789"/>
                    <a:pt x="627221" y="214789"/>
                  </a:cubicBezTo>
                  <a:cubicBezTo>
                    <a:pt x="540544" y="214789"/>
                    <a:pt x="469106" y="279559"/>
                    <a:pt x="437674" y="355759"/>
                  </a:cubicBezTo>
                  <a:cubicBezTo>
                    <a:pt x="406241" y="426244"/>
                    <a:pt x="350996" y="529114"/>
                    <a:pt x="237649" y="529114"/>
                  </a:cubicBezTo>
                  <a:cubicBezTo>
                    <a:pt x="157639" y="529114"/>
                    <a:pt x="97631" y="459581"/>
                    <a:pt x="97631" y="313849"/>
                  </a:cubicBezTo>
                  <a:cubicBezTo>
                    <a:pt x="97631" y="188119"/>
                    <a:pt x="176689" y="69056"/>
                    <a:pt x="261461" y="69056"/>
                  </a:cubicBezTo>
                  <a:cubicBezTo>
                    <a:pt x="320516" y="69056"/>
                    <a:pt x="333851" y="127159"/>
                    <a:pt x="329089" y="181451"/>
                  </a:cubicBezTo>
                  <a:cubicBezTo>
                    <a:pt x="359569" y="206216"/>
                    <a:pt x="410051" y="183356"/>
                    <a:pt x="410051" y="121444"/>
                  </a:cubicBezTo>
                  <a:cubicBezTo>
                    <a:pt x="410051" y="79534"/>
                    <a:pt x="375761" y="7144"/>
                    <a:pt x="265271" y="7144"/>
                  </a:cubicBezTo>
                  <a:cubicBezTo>
                    <a:pt x="128111" y="7144"/>
                    <a:pt x="7144" y="144304"/>
                    <a:pt x="7144" y="324326"/>
                  </a:cubicBezTo>
                  <a:cubicBezTo>
                    <a:pt x="7144" y="498634"/>
                    <a:pt x="95726" y="601504"/>
                    <a:pt x="220504" y="601504"/>
                  </a:cubicBezTo>
                  <a:cubicBezTo>
                    <a:pt x="299561" y="601504"/>
                    <a:pt x="373856" y="556736"/>
                    <a:pt x="425291" y="472916"/>
                  </a:cubicBezTo>
                  <a:cubicBezTo>
                    <a:pt x="438626" y="545306"/>
                    <a:pt x="488156" y="576739"/>
                    <a:pt x="525304" y="576739"/>
                  </a:cubicBezTo>
                  <a:cubicBezTo>
                    <a:pt x="585311" y="576739"/>
                    <a:pt x="624364" y="537686"/>
                    <a:pt x="646271" y="485299"/>
                  </a:cubicBezTo>
                  <a:cubicBezTo>
                    <a:pt x="659606" y="537686"/>
                    <a:pt x="688181" y="576739"/>
                    <a:pt x="734854" y="576739"/>
                  </a:cubicBezTo>
                  <a:cubicBezTo>
                    <a:pt x="768191" y="576739"/>
                    <a:pt x="793909" y="559594"/>
                    <a:pt x="812959" y="532924"/>
                  </a:cubicBezTo>
                  <a:cubicBezTo>
                    <a:pt x="805339" y="716756"/>
                    <a:pt x="795814" y="832961"/>
                    <a:pt x="904399" y="810101"/>
                  </a:cubicBezTo>
                  <a:cubicBezTo>
                    <a:pt x="887254" y="757714"/>
                    <a:pt x="882491" y="663416"/>
                    <a:pt x="882491" y="577691"/>
                  </a:cubicBezTo>
                  <a:cubicBezTo>
                    <a:pt x="882491" y="344329"/>
                    <a:pt x="920591" y="267176"/>
                    <a:pt x="969169" y="267176"/>
                  </a:cubicBezTo>
                  <a:cubicBezTo>
                    <a:pt x="1004411" y="267176"/>
                    <a:pt x="1015841" y="311944"/>
                    <a:pt x="1015841" y="359569"/>
                  </a:cubicBezTo>
                  <a:cubicBezTo>
                    <a:pt x="1015841" y="385286"/>
                    <a:pt x="1012984" y="413861"/>
                    <a:pt x="1007269" y="440531"/>
                  </a:cubicBezTo>
                  <a:cubicBezTo>
                    <a:pt x="948214" y="477679"/>
                    <a:pt x="900589" y="507206"/>
                    <a:pt x="900589" y="545306"/>
                  </a:cubicBezTo>
                  <a:cubicBezTo>
                    <a:pt x="900589" y="574834"/>
                    <a:pt x="922496" y="577691"/>
                    <a:pt x="941546" y="577691"/>
                  </a:cubicBezTo>
                  <a:cubicBezTo>
                    <a:pt x="987266" y="577691"/>
                    <a:pt x="1041559" y="532924"/>
                    <a:pt x="1072039" y="449104"/>
                  </a:cubicBezTo>
                  <a:cubicBezTo>
                    <a:pt x="1098709" y="432911"/>
                    <a:pt x="1125379" y="414814"/>
                    <a:pt x="1150144" y="390049"/>
                  </a:cubicBezTo>
                  <a:cubicBezTo>
                    <a:pt x="1149191" y="398621"/>
                    <a:pt x="1149191" y="407194"/>
                    <a:pt x="1149191" y="415766"/>
                  </a:cubicBezTo>
                  <a:cubicBezTo>
                    <a:pt x="1149191" y="499586"/>
                    <a:pt x="1185386" y="550069"/>
                    <a:pt x="1244441" y="550069"/>
                  </a:cubicBezTo>
                  <a:cubicBezTo>
                    <a:pt x="1290161" y="550069"/>
                    <a:pt x="1324451" y="517684"/>
                    <a:pt x="1349216" y="469106"/>
                  </a:cubicBezTo>
                  <a:cubicBezTo>
                    <a:pt x="1351121" y="496729"/>
                    <a:pt x="1352074" y="523399"/>
                    <a:pt x="1352074" y="547211"/>
                  </a:cubicBezTo>
                  <a:cubicBezTo>
                    <a:pt x="1258729" y="590074"/>
                    <a:pt x="1155859" y="633889"/>
                    <a:pt x="1155859" y="754856"/>
                  </a:cubicBezTo>
                  <a:cubicBezTo>
                    <a:pt x="1155859" y="817721"/>
                    <a:pt x="1201579" y="864394"/>
                    <a:pt x="1259681" y="864394"/>
                  </a:cubicBezTo>
                  <a:cubicBezTo>
                    <a:pt x="1389221" y="864394"/>
                    <a:pt x="1418749" y="728186"/>
                    <a:pt x="1419701" y="569119"/>
                  </a:cubicBezTo>
                  <a:cubicBezTo>
                    <a:pt x="1461611" y="551021"/>
                    <a:pt x="1493044" y="536734"/>
                    <a:pt x="1529239" y="518636"/>
                  </a:cubicBezTo>
                  <a:cubicBezTo>
                    <a:pt x="1560671" y="557689"/>
                    <a:pt x="1602581" y="576739"/>
                    <a:pt x="1640681" y="576739"/>
                  </a:cubicBezTo>
                  <a:cubicBezTo>
                    <a:pt x="1714024" y="576739"/>
                    <a:pt x="1768316" y="537686"/>
                    <a:pt x="1813084" y="459581"/>
                  </a:cubicBezTo>
                  <a:cubicBezTo>
                    <a:pt x="1820704" y="519589"/>
                    <a:pt x="1835944" y="576739"/>
                    <a:pt x="1868329" y="576739"/>
                  </a:cubicBezTo>
                  <a:cubicBezTo>
                    <a:pt x="1926431" y="576739"/>
                    <a:pt x="1937861" y="273844"/>
                    <a:pt x="1980724" y="273844"/>
                  </a:cubicBezTo>
                  <a:cubicBezTo>
                    <a:pt x="2014061" y="273844"/>
                    <a:pt x="1986439" y="601504"/>
                    <a:pt x="2074069" y="601504"/>
                  </a:cubicBezTo>
                  <a:cubicBezTo>
                    <a:pt x="2148364" y="601504"/>
                    <a:pt x="2162651" y="312896"/>
                    <a:pt x="2198846" y="312896"/>
                  </a:cubicBezTo>
                  <a:cubicBezTo>
                    <a:pt x="2224564" y="312896"/>
                    <a:pt x="2226469" y="576739"/>
                    <a:pt x="2307432" y="576739"/>
                  </a:cubicBezTo>
                  <a:cubicBezTo>
                    <a:pt x="2347436" y="576739"/>
                    <a:pt x="2390299" y="529114"/>
                    <a:pt x="2412207" y="428149"/>
                  </a:cubicBezTo>
                  <a:cubicBezTo>
                    <a:pt x="2422684" y="494824"/>
                    <a:pt x="2456021" y="576739"/>
                    <a:pt x="2521744" y="576739"/>
                  </a:cubicBezTo>
                  <a:cubicBezTo>
                    <a:pt x="2559844" y="576739"/>
                    <a:pt x="2593182" y="537686"/>
                    <a:pt x="2618899" y="486251"/>
                  </a:cubicBezTo>
                  <a:cubicBezTo>
                    <a:pt x="2625566" y="539591"/>
                    <a:pt x="2640807" y="576739"/>
                    <a:pt x="2670334" y="576739"/>
                  </a:cubicBezTo>
                  <a:cubicBezTo>
                    <a:pt x="2746534" y="576739"/>
                    <a:pt x="2743676" y="274796"/>
                    <a:pt x="2803684" y="274796"/>
                  </a:cubicBezTo>
                  <a:cubicBezTo>
                    <a:pt x="2850357" y="274796"/>
                    <a:pt x="2836069" y="576739"/>
                    <a:pt x="2947511" y="576739"/>
                  </a:cubicBezTo>
                  <a:cubicBezTo>
                    <a:pt x="3000851" y="576739"/>
                    <a:pt x="3025616" y="531971"/>
                    <a:pt x="3040857" y="474821"/>
                  </a:cubicBezTo>
                  <a:cubicBezTo>
                    <a:pt x="3061811" y="558641"/>
                    <a:pt x="3094196" y="576739"/>
                    <a:pt x="3121819" y="576739"/>
                  </a:cubicBezTo>
                  <a:cubicBezTo>
                    <a:pt x="3138964" y="576739"/>
                    <a:pt x="3152299" y="571024"/>
                    <a:pt x="3169444" y="550069"/>
                  </a:cubicBezTo>
                  <a:cubicBezTo>
                    <a:pt x="3085624" y="511969"/>
                    <a:pt x="3092291" y="375761"/>
                    <a:pt x="3092291" y="287179"/>
                  </a:cubicBezTo>
                  <a:close/>
                  <a:moveTo>
                    <a:pt x="1267301" y="806291"/>
                  </a:moveTo>
                  <a:cubicBezTo>
                    <a:pt x="1240631" y="806291"/>
                    <a:pt x="1226344" y="780574"/>
                    <a:pt x="1226344" y="751999"/>
                  </a:cubicBezTo>
                  <a:cubicBezTo>
                    <a:pt x="1226344" y="674846"/>
                    <a:pt x="1283494" y="632936"/>
                    <a:pt x="1353026" y="597694"/>
                  </a:cubicBezTo>
                  <a:cubicBezTo>
                    <a:pt x="1349216" y="768191"/>
                    <a:pt x="1310164" y="806291"/>
                    <a:pt x="1267301" y="806291"/>
                  </a:cubicBezTo>
                  <a:close/>
                  <a:moveTo>
                    <a:pt x="1614964" y="257651"/>
                  </a:moveTo>
                  <a:cubicBezTo>
                    <a:pt x="1640681" y="257651"/>
                    <a:pt x="1655921" y="281464"/>
                    <a:pt x="1653064" y="315754"/>
                  </a:cubicBezTo>
                  <a:cubicBezTo>
                    <a:pt x="1650206" y="355759"/>
                    <a:pt x="1620679" y="402431"/>
                    <a:pt x="1569244" y="438626"/>
                  </a:cubicBezTo>
                  <a:cubicBezTo>
                    <a:pt x="1543526" y="362426"/>
                    <a:pt x="1563529" y="257651"/>
                    <a:pt x="1614964" y="257651"/>
                  </a:cubicBezTo>
                  <a:close/>
                </a:path>
              </a:pathLst>
            </a:custGeom>
            <a:solidFill>
              <a:srgbClr val="0072AF"/>
            </a:solidFill>
            <a:ln w="9525" cap="flat">
              <a:noFill/>
              <a:prstDash val="solid"/>
              <a:miter/>
            </a:ln>
          </p:spPr>
          <p:txBody>
            <a:bodyPr lIns="73152" tIns="36576" rIns="73152" bIns="36576" rtlCol="0" anchor="ctr"/>
            <a:lstStyle/>
            <a:p>
              <a:endParaRPr lang="de-DE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031D688A-C2B9-40DF-8BDB-7397CB9DF4C1}"/>
                </a:ext>
              </a:extLst>
            </p:cNvPr>
            <p:cNvSpPr/>
            <p:nvPr/>
          </p:nvSpPr>
          <p:spPr>
            <a:xfrm>
              <a:off x="10915493" y="643771"/>
              <a:ext cx="54409" cy="59850"/>
            </a:xfrm>
            <a:custGeom>
              <a:avLst/>
              <a:gdLst>
                <a:gd name="connsiteX0" fmla="*/ 51942 w 95250"/>
                <a:gd name="connsiteY0" fmla="*/ 99569 h 104775"/>
                <a:gd name="connsiteX1" fmla="*/ 93853 w 95250"/>
                <a:gd name="connsiteY1" fmla="*/ 51944 h 104775"/>
                <a:gd name="connsiteX2" fmla="*/ 51942 w 95250"/>
                <a:gd name="connsiteY2" fmla="*/ 7176 h 104775"/>
                <a:gd name="connsiteX3" fmla="*/ 7175 w 95250"/>
                <a:gd name="connsiteY3" fmla="*/ 54801 h 104775"/>
                <a:gd name="connsiteX4" fmla="*/ 51942 w 95250"/>
                <a:gd name="connsiteY4" fmla="*/ 99569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104775">
                  <a:moveTo>
                    <a:pt x="51942" y="99569"/>
                  </a:moveTo>
                  <a:cubicBezTo>
                    <a:pt x="76707" y="98616"/>
                    <a:pt x="93853" y="77661"/>
                    <a:pt x="93853" y="51944"/>
                  </a:cubicBezTo>
                  <a:cubicBezTo>
                    <a:pt x="93853" y="26226"/>
                    <a:pt x="76707" y="6224"/>
                    <a:pt x="51942" y="7176"/>
                  </a:cubicBezTo>
                  <a:cubicBezTo>
                    <a:pt x="27178" y="8129"/>
                    <a:pt x="7175" y="29084"/>
                    <a:pt x="7175" y="54801"/>
                  </a:cubicBezTo>
                  <a:cubicBezTo>
                    <a:pt x="6222" y="80519"/>
                    <a:pt x="27178" y="100521"/>
                    <a:pt x="51942" y="99569"/>
                  </a:cubicBezTo>
                  <a:close/>
                </a:path>
              </a:pathLst>
            </a:custGeom>
            <a:solidFill>
              <a:srgbClr val="0072AF"/>
            </a:solidFill>
            <a:ln w="9525" cap="flat">
              <a:noFill/>
              <a:prstDash val="solid"/>
              <a:miter/>
            </a:ln>
          </p:spPr>
          <p:txBody>
            <a:bodyPr lIns="73152" tIns="36576" rIns="73152" bIns="36576" rtlCol="0" anchor="ctr"/>
            <a:lstStyle/>
            <a:p>
              <a:endParaRPr lang="de-DE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08CDC8B-4E52-45D7-922E-07333CE529A6}"/>
                </a:ext>
              </a:extLst>
            </p:cNvPr>
            <p:cNvSpPr/>
            <p:nvPr/>
          </p:nvSpPr>
          <p:spPr>
            <a:xfrm>
              <a:off x="11270254" y="654106"/>
              <a:ext cx="54409" cy="54409"/>
            </a:xfrm>
            <a:custGeom>
              <a:avLst/>
              <a:gdLst>
                <a:gd name="connsiteX0" fmla="*/ 48101 w 95250"/>
                <a:gd name="connsiteY0" fmla="*/ 94808 h 95250"/>
                <a:gd name="connsiteX1" fmla="*/ 89059 w 95250"/>
                <a:gd name="connsiteY1" fmla="*/ 49088 h 95250"/>
                <a:gd name="connsiteX2" fmla="*/ 48101 w 95250"/>
                <a:gd name="connsiteY2" fmla="*/ 7178 h 95250"/>
                <a:gd name="connsiteX3" fmla="*/ 7144 w 95250"/>
                <a:gd name="connsiteY3" fmla="*/ 52898 h 95250"/>
                <a:gd name="connsiteX4" fmla="*/ 48101 w 95250"/>
                <a:gd name="connsiteY4" fmla="*/ 94808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48101" y="94808"/>
                  </a:moveTo>
                  <a:cubicBezTo>
                    <a:pt x="70961" y="93856"/>
                    <a:pt x="89059" y="73853"/>
                    <a:pt x="89059" y="49088"/>
                  </a:cubicBezTo>
                  <a:cubicBezTo>
                    <a:pt x="89059" y="25275"/>
                    <a:pt x="70961" y="6225"/>
                    <a:pt x="48101" y="7178"/>
                  </a:cubicBezTo>
                  <a:cubicBezTo>
                    <a:pt x="25241" y="8131"/>
                    <a:pt x="7144" y="28133"/>
                    <a:pt x="7144" y="52898"/>
                  </a:cubicBezTo>
                  <a:cubicBezTo>
                    <a:pt x="8096" y="76711"/>
                    <a:pt x="26194" y="95761"/>
                    <a:pt x="48101" y="94808"/>
                  </a:cubicBezTo>
                  <a:close/>
                </a:path>
              </a:pathLst>
            </a:custGeom>
            <a:solidFill>
              <a:srgbClr val="0072AF"/>
            </a:solidFill>
            <a:ln w="9525" cap="flat">
              <a:noFill/>
              <a:prstDash val="solid"/>
              <a:miter/>
            </a:ln>
          </p:spPr>
          <p:txBody>
            <a:bodyPr lIns="73152" tIns="36576" rIns="73152" bIns="36576" rtlCol="0" anchor="ctr"/>
            <a:lstStyle/>
            <a:p>
              <a:endParaRPr lang="de-DE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8515A298-0196-4231-B123-8DDB35B79DA6}"/>
                </a:ext>
              </a:extLst>
            </p:cNvPr>
            <p:cNvSpPr/>
            <p:nvPr/>
          </p:nvSpPr>
          <p:spPr>
            <a:xfrm>
              <a:off x="11384515" y="612775"/>
              <a:ext cx="397182" cy="331893"/>
            </a:xfrm>
            <a:custGeom>
              <a:avLst/>
              <a:gdLst>
                <a:gd name="connsiteX0" fmla="*/ 689134 w 695325"/>
                <a:gd name="connsiteY0" fmla="*/ 368141 h 581025"/>
                <a:gd name="connsiteX1" fmla="*/ 571024 w 695325"/>
                <a:gd name="connsiteY1" fmla="*/ 127159 h 581025"/>
                <a:gd name="connsiteX2" fmla="*/ 388144 w 695325"/>
                <a:gd name="connsiteY2" fmla="*/ 13811 h 581025"/>
                <a:gd name="connsiteX3" fmla="*/ 371951 w 695325"/>
                <a:gd name="connsiteY3" fmla="*/ 7144 h 581025"/>
                <a:gd name="connsiteX4" fmla="*/ 371951 w 695325"/>
                <a:gd name="connsiteY4" fmla="*/ 7144 h 581025"/>
                <a:gd name="connsiteX5" fmla="*/ 371951 w 695325"/>
                <a:gd name="connsiteY5" fmla="*/ 7144 h 581025"/>
                <a:gd name="connsiteX6" fmla="*/ 7144 w 695325"/>
                <a:gd name="connsiteY6" fmla="*/ 383381 h 581025"/>
                <a:gd name="connsiteX7" fmla="*/ 132874 w 695325"/>
                <a:gd name="connsiteY7" fmla="*/ 569119 h 581025"/>
                <a:gd name="connsiteX8" fmla="*/ 262414 w 695325"/>
                <a:gd name="connsiteY8" fmla="*/ 571976 h 581025"/>
                <a:gd name="connsiteX9" fmla="*/ 358616 w 695325"/>
                <a:gd name="connsiteY9" fmla="*/ 506254 h 581025"/>
                <a:gd name="connsiteX10" fmla="*/ 577692 w 695325"/>
                <a:gd name="connsiteY10" fmla="*/ 271939 h 581025"/>
                <a:gd name="connsiteX11" fmla="*/ 690086 w 695325"/>
                <a:gd name="connsiteY11" fmla="*/ 374809 h 581025"/>
                <a:gd name="connsiteX12" fmla="*/ 689134 w 695325"/>
                <a:gd name="connsiteY12" fmla="*/ 368141 h 581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95325" h="581025">
                  <a:moveTo>
                    <a:pt x="689134" y="368141"/>
                  </a:moveTo>
                  <a:cubicBezTo>
                    <a:pt x="687229" y="271939"/>
                    <a:pt x="641509" y="191929"/>
                    <a:pt x="571024" y="127159"/>
                  </a:cubicBezTo>
                  <a:cubicBezTo>
                    <a:pt x="517684" y="78581"/>
                    <a:pt x="453866" y="41434"/>
                    <a:pt x="388144" y="13811"/>
                  </a:cubicBezTo>
                  <a:cubicBezTo>
                    <a:pt x="382429" y="11906"/>
                    <a:pt x="377666" y="9049"/>
                    <a:pt x="371951" y="7144"/>
                  </a:cubicBezTo>
                  <a:lnTo>
                    <a:pt x="371951" y="7144"/>
                  </a:lnTo>
                  <a:cubicBezTo>
                    <a:pt x="371951" y="7144"/>
                    <a:pt x="371951" y="7144"/>
                    <a:pt x="371951" y="7144"/>
                  </a:cubicBezTo>
                  <a:cubicBezTo>
                    <a:pt x="290036" y="105251"/>
                    <a:pt x="7144" y="178594"/>
                    <a:pt x="7144" y="383381"/>
                  </a:cubicBezTo>
                  <a:cubicBezTo>
                    <a:pt x="7144" y="463391"/>
                    <a:pt x="57626" y="538639"/>
                    <a:pt x="132874" y="569119"/>
                  </a:cubicBezTo>
                  <a:cubicBezTo>
                    <a:pt x="175736" y="585311"/>
                    <a:pt x="219551" y="586264"/>
                    <a:pt x="262414" y="571976"/>
                  </a:cubicBezTo>
                  <a:cubicBezTo>
                    <a:pt x="300514" y="559594"/>
                    <a:pt x="332899" y="535781"/>
                    <a:pt x="358616" y="506254"/>
                  </a:cubicBezTo>
                  <a:cubicBezTo>
                    <a:pt x="441484" y="413861"/>
                    <a:pt x="475774" y="271939"/>
                    <a:pt x="577692" y="271939"/>
                  </a:cubicBezTo>
                  <a:cubicBezTo>
                    <a:pt x="671036" y="271939"/>
                    <a:pt x="683419" y="338614"/>
                    <a:pt x="690086" y="374809"/>
                  </a:cubicBezTo>
                  <a:cubicBezTo>
                    <a:pt x="689134" y="373856"/>
                    <a:pt x="689134" y="371951"/>
                    <a:pt x="689134" y="368141"/>
                  </a:cubicBezTo>
                  <a:close/>
                </a:path>
              </a:pathLst>
            </a:custGeom>
            <a:solidFill>
              <a:srgbClr val="0072AF"/>
            </a:solidFill>
            <a:ln w="9525" cap="flat">
              <a:noFill/>
              <a:prstDash val="solid"/>
              <a:miter/>
            </a:ln>
          </p:spPr>
          <p:txBody>
            <a:bodyPr lIns="73152" tIns="36576" rIns="73152" bIns="36576" rtlCol="0" anchor="ctr"/>
            <a:lstStyle/>
            <a:p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45184349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2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F0D51B9-A61A-4FDC-9E0F-E2A63E0E94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303838" y="0"/>
            <a:ext cx="6888162" cy="6858000"/>
          </a:xfrm>
          <a:solidFill>
            <a:schemeClr val="bg2">
              <a:lumMod val="90000"/>
            </a:schemeClr>
          </a:solidFill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de-DE"/>
              <a:t>Insert picture, edit alt text and send </a:t>
            </a:r>
            <a:r>
              <a:rPr lang="de-DE" err="1"/>
              <a:t>to</a:t>
            </a:r>
            <a:r>
              <a:rPr lang="de-DE"/>
              <a:t> back</a:t>
            </a:r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A5A39C93-A915-45D6-953A-AAC473CA2F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4813" y="2293129"/>
            <a:ext cx="11386134" cy="2215991"/>
          </a:xfrm>
        </p:spPr>
        <p:txBody>
          <a:bodyPr wrap="square" lIns="36000" rIns="36000" bIns="0" anchor="b" anchorCtr="0">
            <a:spAutoFit/>
          </a:bodyPr>
          <a:lstStyle>
            <a:lvl1pPr algn="l">
              <a:lnSpc>
                <a:spcPct val="90000"/>
              </a:lnSpc>
              <a:defRPr sz="8000" b="1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">
            <a:extLst>
              <a:ext uri="{FF2B5EF4-FFF2-40B4-BE49-F238E27FC236}">
                <a16:creationId xmlns:a16="http://schemas.microsoft.com/office/drawing/2014/main" id="{81D5C5CA-E0F9-4194-9FD7-26150AB2A8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813" y="4561383"/>
            <a:ext cx="11386134" cy="307777"/>
          </a:xfrm>
        </p:spPr>
        <p:txBody>
          <a:bodyPr wrap="square" lIns="36000" tIns="0" rIns="36000">
            <a:sp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38C36DE-BE7C-4EA8-8C11-63DF35071C75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476900" y="611982"/>
            <a:ext cx="2267015" cy="509586"/>
            <a:chOff x="9550400" y="612775"/>
            <a:chExt cx="2231297" cy="501650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F832A913-EBD0-4A52-9BC5-C515E20AA2D2}"/>
                </a:ext>
              </a:extLst>
            </p:cNvPr>
            <p:cNvSpPr/>
            <p:nvPr/>
          </p:nvSpPr>
          <p:spPr>
            <a:xfrm>
              <a:off x="11517270" y="764033"/>
              <a:ext cx="261161" cy="212194"/>
            </a:xfrm>
            <a:custGeom>
              <a:avLst/>
              <a:gdLst>
                <a:gd name="connsiteX0" fmla="*/ 304324 w 457200"/>
                <a:gd name="connsiteY0" fmla="*/ 261461 h 371475"/>
                <a:gd name="connsiteX1" fmla="*/ 456724 w 457200"/>
                <a:gd name="connsiteY1" fmla="*/ 110014 h 371475"/>
                <a:gd name="connsiteX2" fmla="*/ 344329 w 457200"/>
                <a:gd name="connsiteY2" fmla="*/ 7144 h 371475"/>
                <a:gd name="connsiteX3" fmla="*/ 125254 w 457200"/>
                <a:gd name="connsiteY3" fmla="*/ 241459 h 371475"/>
                <a:gd name="connsiteX4" fmla="*/ 7144 w 457200"/>
                <a:gd name="connsiteY4" fmla="*/ 348139 h 371475"/>
                <a:gd name="connsiteX5" fmla="*/ 96679 w 457200"/>
                <a:gd name="connsiteY5" fmla="*/ 372904 h 371475"/>
                <a:gd name="connsiteX6" fmla="*/ 306229 w 457200"/>
                <a:gd name="connsiteY6" fmla="*/ 304324 h 371475"/>
                <a:gd name="connsiteX7" fmla="*/ 200501 w 457200"/>
                <a:gd name="connsiteY7" fmla="*/ 210026 h 371475"/>
                <a:gd name="connsiteX8" fmla="*/ 304324 w 457200"/>
                <a:gd name="connsiteY8" fmla="*/ 261461 h 37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57200" h="371475">
                  <a:moveTo>
                    <a:pt x="304324" y="261461"/>
                  </a:moveTo>
                  <a:cubicBezTo>
                    <a:pt x="390049" y="261461"/>
                    <a:pt x="455771" y="191929"/>
                    <a:pt x="456724" y="110014"/>
                  </a:cubicBezTo>
                  <a:cubicBezTo>
                    <a:pt x="451009" y="73819"/>
                    <a:pt x="438626" y="7144"/>
                    <a:pt x="344329" y="7144"/>
                  </a:cubicBezTo>
                  <a:cubicBezTo>
                    <a:pt x="242411" y="7144"/>
                    <a:pt x="208121" y="150019"/>
                    <a:pt x="125254" y="241459"/>
                  </a:cubicBezTo>
                  <a:cubicBezTo>
                    <a:pt x="118586" y="293846"/>
                    <a:pt x="69056" y="340519"/>
                    <a:pt x="7144" y="348139"/>
                  </a:cubicBezTo>
                  <a:cubicBezTo>
                    <a:pt x="22384" y="364331"/>
                    <a:pt x="55721" y="372904"/>
                    <a:pt x="96679" y="372904"/>
                  </a:cubicBezTo>
                  <a:cubicBezTo>
                    <a:pt x="170021" y="372904"/>
                    <a:pt x="259556" y="350996"/>
                    <a:pt x="306229" y="304324"/>
                  </a:cubicBezTo>
                  <a:cubicBezTo>
                    <a:pt x="244316" y="305276"/>
                    <a:pt x="204311" y="265271"/>
                    <a:pt x="200501" y="210026"/>
                  </a:cubicBezTo>
                  <a:cubicBezTo>
                    <a:pt x="230029" y="247174"/>
                    <a:pt x="264319" y="261461"/>
                    <a:pt x="304324" y="261461"/>
                  </a:cubicBezTo>
                  <a:close/>
                </a:path>
              </a:pathLst>
            </a:custGeom>
            <a:solidFill>
              <a:srgbClr val="17ABDB"/>
            </a:solidFill>
            <a:ln w="9525" cap="flat">
              <a:noFill/>
              <a:prstDash val="solid"/>
              <a:miter/>
            </a:ln>
          </p:spPr>
          <p:txBody>
            <a:bodyPr lIns="73152" tIns="36576" rIns="73152" bIns="36576" rtlCol="0" anchor="ctr"/>
            <a:lstStyle/>
            <a:p>
              <a:endParaRPr lang="de-DE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6C7C00F4-BABA-40DB-9C59-16A7B33536DE}"/>
                </a:ext>
              </a:extLst>
            </p:cNvPr>
            <p:cNvSpPr/>
            <p:nvPr/>
          </p:nvSpPr>
          <p:spPr>
            <a:xfrm>
              <a:off x="9550400" y="619305"/>
              <a:ext cx="1811806" cy="495120"/>
            </a:xfrm>
            <a:custGeom>
              <a:avLst/>
              <a:gdLst>
                <a:gd name="connsiteX0" fmla="*/ 3092291 w 3171825"/>
                <a:gd name="connsiteY0" fmla="*/ 287179 h 866775"/>
                <a:gd name="connsiteX1" fmla="*/ 3059907 w 3171825"/>
                <a:gd name="connsiteY1" fmla="*/ 211931 h 866775"/>
                <a:gd name="connsiteX2" fmla="*/ 3027521 w 3171825"/>
                <a:gd name="connsiteY2" fmla="*/ 218599 h 866775"/>
                <a:gd name="connsiteX3" fmla="*/ 2960846 w 3171825"/>
                <a:gd name="connsiteY3" fmla="*/ 507206 h 866775"/>
                <a:gd name="connsiteX4" fmla="*/ 2816066 w 3171825"/>
                <a:gd name="connsiteY4" fmla="*/ 178594 h 866775"/>
                <a:gd name="connsiteX5" fmla="*/ 2679859 w 3171825"/>
                <a:gd name="connsiteY5" fmla="*/ 440531 h 866775"/>
                <a:gd name="connsiteX6" fmla="*/ 2670334 w 3171825"/>
                <a:gd name="connsiteY6" fmla="*/ 319564 h 866775"/>
                <a:gd name="connsiteX7" fmla="*/ 2677001 w 3171825"/>
                <a:gd name="connsiteY7" fmla="*/ 254794 h 866775"/>
                <a:gd name="connsiteX8" fmla="*/ 2611279 w 3171825"/>
                <a:gd name="connsiteY8" fmla="*/ 209074 h 866775"/>
                <a:gd name="connsiteX9" fmla="*/ 2533174 w 3171825"/>
                <a:gd name="connsiteY9" fmla="*/ 510064 h 866775"/>
                <a:gd name="connsiteX10" fmla="*/ 2470309 w 3171825"/>
                <a:gd name="connsiteY10" fmla="*/ 292894 h 866775"/>
                <a:gd name="connsiteX11" fmla="*/ 2405539 w 3171825"/>
                <a:gd name="connsiteY11" fmla="*/ 208121 h 866775"/>
                <a:gd name="connsiteX12" fmla="*/ 2325529 w 3171825"/>
                <a:gd name="connsiteY12" fmla="*/ 494824 h 866775"/>
                <a:gd name="connsiteX13" fmla="*/ 2206466 w 3171825"/>
                <a:gd name="connsiteY13" fmla="*/ 211931 h 866775"/>
                <a:gd name="connsiteX14" fmla="*/ 2087404 w 3171825"/>
                <a:gd name="connsiteY14" fmla="*/ 479584 h 866775"/>
                <a:gd name="connsiteX15" fmla="*/ 1983581 w 3171825"/>
                <a:gd name="connsiteY15" fmla="*/ 178594 h 866775"/>
                <a:gd name="connsiteX16" fmla="*/ 1877854 w 3171825"/>
                <a:gd name="connsiteY16" fmla="*/ 391954 h 866775"/>
                <a:gd name="connsiteX17" fmla="*/ 1867376 w 3171825"/>
                <a:gd name="connsiteY17" fmla="*/ 390049 h 866775"/>
                <a:gd name="connsiteX18" fmla="*/ 1866424 w 3171825"/>
                <a:gd name="connsiteY18" fmla="*/ 327184 h 866775"/>
                <a:gd name="connsiteX19" fmla="*/ 1807369 w 3171825"/>
                <a:gd name="connsiteY19" fmla="*/ 202406 h 866775"/>
                <a:gd name="connsiteX20" fmla="*/ 1654969 w 3171825"/>
                <a:gd name="connsiteY20" fmla="*/ 512921 h 866775"/>
                <a:gd name="connsiteX21" fmla="*/ 1592104 w 3171825"/>
                <a:gd name="connsiteY21" fmla="*/ 483394 h 866775"/>
                <a:gd name="connsiteX22" fmla="*/ 1719739 w 3171825"/>
                <a:gd name="connsiteY22" fmla="*/ 306229 h 866775"/>
                <a:gd name="connsiteX23" fmla="*/ 1619726 w 3171825"/>
                <a:gd name="connsiteY23" fmla="*/ 202406 h 866775"/>
                <a:gd name="connsiteX24" fmla="*/ 1483519 w 3171825"/>
                <a:gd name="connsiteY24" fmla="*/ 369094 h 866775"/>
                <a:gd name="connsiteX25" fmla="*/ 1503521 w 3171825"/>
                <a:gd name="connsiteY25" fmla="*/ 473869 h 866775"/>
                <a:gd name="connsiteX26" fmla="*/ 1418749 w 3171825"/>
                <a:gd name="connsiteY26" fmla="*/ 512921 h 866775"/>
                <a:gd name="connsiteX27" fmla="*/ 1400651 w 3171825"/>
                <a:gd name="connsiteY27" fmla="*/ 274796 h 866775"/>
                <a:gd name="connsiteX28" fmla="*/ 1336834 w 3171825"/>
                <a:gd name="connsiteY28" fmla="*/ 326231 h 866775"/>
                <a:gd name="connsiteX29" fmla="*/ 1262539 w 3171825"/>
                <a:gd name="connsiteY29" fmla="*/ 479584 h 866775"/>
                <a:gd name="connsiteX30" fmla="*/ 1223486 w 3171825"/>
                <a:gd name="connsiteY30" fmla="*/ 421481 h 866775"/>
                <a:gd name="connsiteX31" fmla="*/ 1402556 w 3171825"/>
                <a:gd name="connsiteY31" fmla="*/ 250031 h 866775"/>
                <a:gd name="connsiteX32" fmla="*/ 1343501 w 3171825"/>
                <a:gd name="connsiteY32" fmla="*/ 192881 h 866775"/>
                <a:gd name="connsiteX33" fmla="*/ 1181576 w 3171825"/>
                <a:gd name="connsiteY33" fmla="*/ 290989 h 866775"/>
                <a:gd name="connsiteX34" fmla="*/ 1086326 w 3171825"/>
                <a:gd name="connsiteY34" fmla="*/ 385286 h 866775"/>
                <a:gd name="connsiteX35" fmla="*/ 1088231 w 3171825"/>
                <a:gd name="connsiteY35" fmla="*/ 358616 h 866775"/>
                <a:gd name="connsiteX36" fmla="*/ 974884 w 3171825"/>
                <a:gd name="connsiteY36" fmla="*/ 204311 h 866775"/>
                <a:gd name="connsiteX37" fmla="*/ 883444 w 3171825"/>
                <a:gd name="connsiteY37" fmla="*/ 273844 h 866775"/>
                <a:gd name="connsiteX38" fmla="*/ 846296 w 3171825"/>
                <a:gd name="connsiteY38" fmla="*/ 213836 h 866775"/>
                <a:gd name="connsiteX39" fmla="*/ 805339 w 3171825"/>
                <a:gd name="connsiteY39" fmla="*/ 224314 h 866775"/>
                <a:gd name="connsiteX40" fmla="*/ 814864 w 3171825"/>
                <a:gd name="connsiteY40" fmla="*/ 334804 h 866775"/>
                <a:gd name="connsiteX41" fmla="*/ 742474 w 3171825"/>
                <a:gd name="connsiteY41" fmla="*/ 520541 h 866775"/>
                <a:gd name="connsiteX42" fmla="*/ 691991 w 3171825"/>
                <a:gd name="connsiteY42" fmla="*/ 309086 h 866775"/>
                <a:gd name="connsiteX43" fmla="*/ 671989 w 3171825"/>
                <a:gd name="connsiteY43" fmla="*/ 305276 h 866775"/>
                <a:gd name="connsiteX44" fmla="*/ 621506 w 3171825"/>
                <a:gd name="connsiteY44" fmla="*/ 399574 h 866775"/>
                <a:gd name="connsiteX45" fmla="*/ 539591 w 3171825"/>
                <a:gd name="connsiteY45" fmla="*/ 512921 h 866775"/>
                <a:gd name="connsiteX46" fmla="*/ 495776 w 3171825"/>
                <a:gd name="connsiteY46" fmla="*/ 443389 h 866775"/>
                <a:gd name="connsiteX47" fmla="*/ 685324 w 3171825"/>
                <a:gd name="connsiteY47" fmla="*/ 278606 h 866775"/>
                <a:gd name="connsiteX48" fmla="*/ 627221 w 3171825"/>
                <a:gd name="connsiteY48" fmla="*/ 214789 h 866775"/>
                <a:gd name="connsiteX49" fmla="*/ 437674 w 3171825"/>
                <a:gd name="connsiteY49" fmla="*/ 355759 h 866775"/>
                <a:gd name="connsiteX50" fmla="*/ 237649 w 3171825"/>
                <a:gd name="connsiteY50" fmla="*/ 529114 h 866775"/>
                <a:gd name="connsiteX51" fmla="*/ 97631 w 3171825"/>
                <a:gd name="connsiteY51" fmla="*/ 313849 h 866775"/>
                <a:gd name="connsiteX52" fmla="*/ 261461 w 3171825"/>
                <a:gd name="connsiteY52" fmla="*/ 69056 h 866775"/>
                <a:gd name="connsiteX53" fmla="*/ 329089 w 3171825"/>
                <a:gd name="connsiteY53" fmla="*/ 181451 h 866775"/>
                <a:gd name="connsiteX54" fmla="*/ 410051 w 3171825"/>
                <a:gd name="connsiteY54" fmla="*/ 121444 h 866775"/>
                <a:gd name="connsiteX55" fmla="*/ 265271 w 3171825"/>
                <a:gd name="connsiteY55" fmla="*/ 7144 h 866775"/>
                <a:gd name="connsiteX56" fmla="*/ 7144 w 3171825"/>
                <a:gd name="connsiteY56" fmla="*/ 324326 h 866775"/>
                <a:gd name="connsiteX57" fmla="*/ 220504 w 3171825"/>
                <a:gd name="connsiteY57" fmla="*/ 601504 h 866775"/>
                <a:gd name="connsiteX58" fmla="*/ 425291 w 3171825"/>
                <a:gd name="connsiteY58" fmla="*/ 472916 h 866775"/>
                <a:gd name="connsiteX59" fmla="*/ 525304 w 3171825"/>
                <a:gd name="connsiteY59" fmla="*/ 576739 h 866775"/>
                <a:gd name="connsiteX60" fmla="*/ 646271 w 3171825"/>
                <a:gd name="connsiteY60" fmla="*/ 485299 h 866775"/>
                <a:gd name="connsiteX61" fmla="*/ 734854 w 3171825"/>
                <a:gd name="connsiteY61" fmla="*/ 576739 h 866775"/>
                <a:gd name="connsiteX62" fmla="*/ 812959 w 3171825"/>
                <a:gd name="connsiteY62" fmla="*/ 532924 h 866775"/>
                <a:gd name="connsiteX63" fmla="*/ 904399 w 3171825"/>
                <a:gd name="connsiteY63" fmla="*/ 810101 h 866775"/>
                <a:gd name="connsiteX64" fmla="*/ 882491 w 3171825"/>
                <a:gd name="connsiteY64" fmla="*/ 577691 h 866775"/>
                <a:gd name="connsiteX65" fmla="*/ 969169 w 3171825"/>
                <a:gd name="connsiteY65" fmla="*/ 267176 h 866775"/>
                <a:gd name="connsiteX66" fmla="*/ 1015841 w 3171825"/>
                <a:gd name="connsiteY66" fmla="*/ 359569 h 866775"/>
                <a:gd name="connsiteX67" fmla="*/ 1007269 w 3171825"/>
                <a:gd name="connsiteY67" fmla="*/ 440531 h 866775"/>
                <a:gd name="connsiteX68" fmla="*/ 900589 w 3171825"/>
                <a:gd name="connsiteY68" fmla="*/ 545306 h 866775"/>
                <a:gd name="connsiteX69" fmla="*/ 941546 w 3171825"/>
                <a:gd name="connsiteY69" fmla="*/ 577691 h 866775"/>
                <a:gd name="connsiteX70" fmla="*/ 1072039 w 3171825"/>
                <a:gd name="connsiteY70" fmla="*/ 449104 h 866775"/>
                <a:gd name="connsiteX71" fmla="*/ 1150144 w 3171825"/>
                <a:gd name="connsiteY71" fmla="*/ 390049 h 866775"/>
                <a:gd name="connsiteX72" fmla="*/ 1149191 w 3171825"/>
                <a:gd name="connsiteY72" fmla="*/ 415766 h 866775"/>
                <a:gd name="connsiteX73" fmla="*/ 1244441 w 3171825"/>
                <a:gd name="connsiteY73" fmla="*/ 550069 h 866775"/>
                <a:gd name="connsiteX74" fmla="*/ 1349216 w 3171825"/>
                <a:gd name="connsiteY74" fmla="*/ 469106 h 866775"/>
                <a:gd name="connsiteX75" fmla="*/ 1352074 w 3171825"/>
                <a:gd name="connsiteY75" fmla="*/ 547211 h 866775"/>
                <a:gd name="connsiteX76" fmla="*/ 1155859 w 3171825"/>
                <a:gd name="connsiteY76" fmla="*/ 754856 h 866775"/>
                <a:gd name="connsiteX77" fmla="*/ 1259681 w 3171825"/>
                <a:gd name="connsiteY77" fmla="*/ 864394 h 866775"/>
                <a:gd name="connsiteX78" fmla="*/ 1419701 w 3171825"/>
                <a:gd name="connsiteY78" fmla="*/ 569119 h 866775"/>
                <a:gd name="connsiteX79" fmla="*/ 1529239 w 3171825"/>
                <a:gd name="connsiteY79" fmla="*/ 518636 h 866775"/>
                <a:gd name="connsiteX80" fmla="*/ 1640681 w 3171825"/>
                <a:gd name="connsiteY80" fmla="*/ 576739 h 866775"/>
                <a:gd name="connsiteX81" fmla="*/ 1813084 w 3171825"/>
                <a:gd name="connsiteY81" fmla="*/ 459581 h 866775"/>
                <a:gd name="connsiteX82" fmla="*/ 1868329 w 3171825"/>
                <a:gd name="connsiteY82" fmla="*/ 576739 h 866775"/>
                <a:gd name="connsiteX83" fmla="*/ 1980724 w 3171825"/>
                <a:gd name="connsiteY83" fmla="*/ 273844 h 866775"/>
                <a:gd name="connsiteX84" fmla="*/ 2074069 w 3171825"/>
                <a:gd name="connsiteY84" fmla="*/ 601504 h 866775"/>
                <a:gd name="connsiteX85" fmla="*/ 2198846 w 3171825"/>
                <a:gd name="connsiteY85" fmla="*/ 312896 h 866775"/>
                <a:gd name="connsiteX86" fmla="*/ 2307432 w 3171825"/>
                <a:gd name="connsiteY86" fmla="*/ 576739 h 866775"/>
                <a:gd name="connsiteX87" fmla="*/ 2412207 w 3171825"/>
                <a:gd name="connsiteY87" fmla="*/ 428149 h 866775"/>
                <a:gd name="connsiteX88" fmla="*/ 2521744 w 3171825"/>
                <a:gd name="connsiteY88" fmla="*/ 576739 h 866775"/>
                <a:gd name="connsiteX89" fmla="*/ 2618899 w 3171825"/>
                <a:gd name="connsiteY89" fmla="*/ 486251 h 866775"/>
                <a:gd name="connsiteX90" fmla="*/ 2670334 w 3171825"/>
                <a:gd name="connsiteY90" fmla="*/ 576739 h 866775"/>
                <a:gd name="connsiteX91" fmla="*/ 2803684 w 3171825"/>
                <a:gd name="connsiteY91" fmla="*/ 274796 h 866775"/>
                <a:gd name="connsiteX92" fmla="*/ 2947511 w 3171825"/>
                <a:gd name="connsiteY92" fmla="*/ 576739 h 866775"/>
                <a:gd name="connsiteX93" fmla="*/ 3040857 w 3171825"/>
                <a:gd name="connsiteY93" fmla="*/ 474821 h 866775"/>
                <a:gd name="connsiteX94" fmla="*/ 3121819 w 3171825"/>
                <a:gd name="connsiteY94" fmla="*/ 576739 h 866775"/>
                <a:gd name="connsiteX95" fmla="*/ 3169444 w 3171825"/>
                <a:gd name="connsiteY95" fmla="*/ 550069 h 866775"/>
                <a:gd name="connsiteX96" fmla="*/ 3092291 w 3171825"/>
                <a:gd name="connsiteY96" fmla="*/ 287179 h 866775"/>
                <a:gd name="connsiteX97" fmla="*/ 1267301 w 3171825"/>
                <a:gd name="connsiteY97" fmla="*/ 806291 h 866775"/>
                <a:gd name="connsiteX98" fmla="*/ 1226344 w 3171825"/>
                <a:gd name="connsiteY98" fmla="*/ 751999 h 866775"/>
                <a:gd name="connsiteX99" fmla="*/ 1353026 w 3171825"/>
                <a:gd name="connsiteY99" fmla="*/ 597694 h 866775"/>
                <a:gd name="connsiteX100" fmla="*/ 1267301 w 3171825"/>
                <a:gd name="connsiteY100" fmla="*/ 806291 h 866775"/>
                <a:gd name="connsiteX101" fmla="*/ 1614964 w 3171825"/>
                <a:gd name="connsiteY101" fmla="*/ 257651 h 866775"/>
                <a:gd name="connsiteX102" fmla="*/ 1653064 w 3171825"/>
                <a:gd name="connsiteY102" fmla="*/ 315754 h 866775"/>
                <a:gd name="connsiteX103" fmla="*/ 1569244 w 3171825"/>
                <a:gd name="connsiteY103" fmla="*/ 438626 h 866775"/>
                <a:gd name="connsiteX104" fmla="*/ 1614964 w 3171825"/>
                <a:gd name="connsiteY104" fmla="*/ 257651 h 866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</a:cxnLst>
              <a:rect l="l" t="t" r="r" b="b"/>
              <a:pathLst>
                <a:path w="3171825" h="866775">
                  <a:moveTo>
                    <a:pt x="3092291" y="287179"/>
                  </a:moveTo>
                  <a:cubicBezTo>
                    <a:pt x="3092291" y="241459"/>
                    <a:pt x="3089434" y="211931"/>
                    <a:pt x="3059907" y="211931"/>
                  </a:cubicBezTo>
                  <a:cubicBezTo>
                    <a:pt x="3046571" y="211931"/>
                    <a:pt x="3039904" y="214789"/>
                    <a:pt x="3027521" y="218599"/>
                  </a:cubicBezTo>
                  <a:cubicBezTo>
                    <a:pt x="3037999" y="371951"/>
                    <a:pt x="3003709" y="507206"/>
                    <a:pt x="2960846" y="507206"/>
                  </a:cubicBezTo>
                  <a:cubicBezTo>
                    <a:pt x="2905601" y="507206"/>
                    <a:pt x="2933224" y="178594"/>
                    <a:pt x="2816066" y="178594"/>
                  </a:cubicBezTo>
                  <a:cubicBezTo>
                    <a:pt x="2707482" y="178594"/>
                    <a:pt x="2692241" y="440531"/>
                    <a:pt x="2679859" y="440531"/>
                  </a:cubicBezTo>
                  <a:cubicBezTo>
                    <a:pt x="2671286" y="440531"/>
                    <a:pt x="2670334" y="371951"/>
                    <a:pt x="2670334" y="319564"/>
                  </a:cubicBezTo>
                  <a:cubicBezTo>
                    <a:pt x="2675096" y="294799"/>
                    <a:pt x="2677001" y="271939"/>
                    <a:pt x="2677001" y="254794"/>
                  </a:cubicBezTo>
                  <a:cubicBezTo>
                    <a:pt x="2677001" y="230029"/>
                    <a:pt x="2667476" y="188119"/>
                    <a:pt x="2611279" y="209074"/>
                  </a:cubicBezTo>
                  <a:cubicBezTo>
                    <a:pt x="2613184" y="396716"/>
                    <a:pt x="2576036" y="510064"/>
                    <a:pt x="2533174" y="510064"/>
                  </a:cubicBezTo>
                  <a:cubicBezTo>
                    <a:pt x="2471261" y="510064"/>
                    <a:pt x="2470309" y="340519"/>
                    <a:pt x="2470309" y="292894"/>
                  </a:cubicBezTo>
                  <a:cubicBezTo>
                    <a:pt x="2470309" y="247174"/>
                    <a:pt x="2473166" y="186214"/>
                    <a:pt x="2405539" y="208121"/>
                  </a:cubicBezTo>
                  <a:cubicBezTo>
                    <a:pt x="2395061" y="371951"/>
                    <a:pt x="2352199" y="494824"/>
                    <a:pt x="2325529" y="494824"/>
                  </a:cubicBezTo>
                  <a:cubicBezTo>
                    <a:pt x="2285524" y="494824"/>
                    <a:pt x="2293144" y="211931"/>
                    <a:pt x="2206466" y="211931"/>
                  </a:cubicBezTo>
                  <a:cubicBezTo>
                    <a:pt x="2128361" y="211931"/>
                    <a:pt x="2103596" y="479584"/>
                    <a:pt x="2087404" y="479584"/>
                  </a:cubicBezTo>
                  <a:cubicBezTo>
                    <a:pt x="2057876" y="479584"/>
                    <a:pt x="2096929" y="178594"/>
                    <a:pt x="1983581" y="178594"/>
                  </a:cubicBezTo>
                  <a:cubicBezTo>
                    <a:pt x="1924526" y="178594"/>
                    <a:pt x="1900714" y="279559"/>
                    <a:pt x="1877854" y="391954"/>
                  </a:cubicBezTo>
                  <a:cubicBezTo>
                    <a:pt x="1873091" y="413861"/>
                    <a:pt x="1868329" y="414814"/>
                    <a:pt x="1867376" y="390049"/>
                  </a:cubicBezTo>
                  <a:cubicBezTo>
                    <a:pt x="1866424" y="370046"/>
                    <a:pt x="1866424" y="347186"/>
                    <a:pt x="1866424" y="327184"/>
                  </a:cubicBezTo>
                  <a:cubicBezTo>
                    <a:pt x="1894999" y="213836"/>
                    <a:pt x="1859756" y="171926"/>
                    <a:pt x="1807369" y="202406"/>
                  </a:cubicBezTo>
                  <a:cubicBezTo>
                    <a:pt x="1824514" y="411004"/>
                    <a:pt x="1728311" y="512921"/>
                    <a:pt x="1654969" y="512921"/>
                  </a:cubicBezTo>
                  <a:cubicBezTo>
                    <a:pt x="1628299" y="512921"/>
                    <a:pt x="1607344" y="501491"/>
                    <a:pt x="1592104" y="483394"/>
                  </a:cubicBezTo>
                  <a:cubicBezTo>
                    <a:pt x="1680686" y="429101"/>
                    <a:pt x="1719739" y="367189"/>
                    <a:pt x="1719739" y="306229"/>
                  </a:cubicBezTo>
                  <a:cubicBezTo>
                    <a:pt x="1719739" y="240506"/>
                    <a:pt x="1681639" y="202406"/>
                    <a:pt x="1619726" y="202406"/>
                  </a:cubicBezTo>
                  <a:cubicBezTo>
                    <a:pt x="1532096" y="202406"/>
                    <a:pt x="1483519" y="292894"/>
                    <a:pt x="1483519" y="369094"/>
                  </a:cubicBezTo>
                  <a:cubicBezTo>
                    <a:pt x="1483519" y="410051"/>
                    <a:pt x="1491139" y="445294"/>
                    <a:pt x="1503521" y="473869"/>
                  </a:cubicBezTo>
                  <a:cubicBezTo>
                    <a:pt x="1473041" y="488156"/>
                    <a:pt x="1445419" y="500539"/>
                    <a:pt x="1418749" y="512921"/>
                  </a:cubicBezTo>
                  <a:cubicBezTo>
                    <a:pt x="1416844" y="433864"/>
                    <a:pt x="1407319" y="350996"/>
                    <a:pt x="1400651" y="274796"/>
                  </a:cubicBezTo>
                  <a:cubicBezTo>
                    <a:pt x="1353979" y="262414"/>
                    <a:pt x="1340644" y="284321"/>
                    <a:pt x="1336834" y="326231"/>
                  </a:cubicBezTo>
                  <a:cubicBezTo>
                    <a:pt x="1328261" y="420529"/>
                    <a:pt x="1293971" y="479584"/>
                    <a:pt x="1262539" y="479584"/>
                  </a:cubicBezTo>
                  <a:cubicBezTo>
                    <a:pt x="1239679" y="479584"/>
                    <a:pt x="1225391" y="451009"/>
                    <a:pt x="1223486" y="421481"/>
                  </a:cubicBezTo>
                  <a:cubicBezTo>
                    <a:pt x="1214914" y="270034"/>
                    <a:pt x="1337786" y="228124"/>
                    <a:pt x="1402556" y="250031"/>
                  </a:cubicBezTo>
                  <a:cubicBezTo>
                    <a:pt x="1415891" y="216694"/>
                    <a:pt x="1401604" y="192881"/>
                    <a:pt x="1343501" y="192881"/>
                  </a:cubicBezTo>
                  <a:cubicBezTo>
                    <a:pt x="1273016" y="192881"/>
                    <a:pt x="1220629" y="235744"/>
                    <a:pt x="1181576" y="290989"/>
                  </a:cubicBezTo>
                  <a:cubicBezTo>
                    <a:pt x="1155859" y="327184"/>
                    <a:pt x="1126331" y="353854"/>
                    <a:pt x="1086326" y="385286"/>
                  </a:cubicBezTo>
                  <a:cubicBezTo>
                    <a:pt x="1087279" y="375761"/>
                    <a:pt x="1088231" y="367189"/>
                    <a:pt x="1088231" y="358616"/>
                  </a:cubicBezTo>
                  <a:cubicBezTo>
                    <a:pt x="1088231" y="251936"/>
                    <a:pt x="1030129" y="204311"/>
                    <a:pt x="974884" y="204311"/>
                  </a:cubicBezTo>
                  <a:cubicBezTo>
                    <a:pt x="929164" y="204311"/>
                    <a:pt x="900589" y="231934"/>
                    <a:pt x="883444" y="273844"/>
                  </a:cubicBezTo>
                  <a:cubicBezTo>
                    <a:pt x="879634" y="231934"/>
                    <a:pt x="871061" y="213836"/>
                    <a:pt x="846296" y="213836"/>
                  </a:cubicBezTo>
                  <a:cubicBezTo>
                    <a:pt x="835819" y="213836"/>
                    <a:pt x="821531" y="216694"/>
                    <a:pt x="805339" y="224314"/>
                  </a:cubicBezTo>
                  <a:cubicBezTo>
                    <a:pt x="812959" y="248126"/>
                    <a:pt x="814864" y="300514"/>
                    <a:pt x="814864" y="334804"/>
                  </a:cubicBezTo>
                  <a:cubicBezTo>
                    <a:pt x="814864" y="463391"/>
                    <a:pt x="777716" y="520541"/>
                    <a:pt x="742474" y="520541"/>
                  </a:cubicBezTo>
                  <a:cubicBezTo>
                    <a:pt x="701516" y="520541"/>
                    <a:pt x="695801" y="368141"/>
                    <a:pt x="691991" y="309086"/>
                  </a:cubicBezTo>
                  <a:cubicBezTo>
                    <a:pt x="687229" y="307181"/>
                    <a:pt x="681514" y="305276"/>
                    <a:pt x="671989" y="305276"/>
                  </a:cubicBezTo>
                  <a:cubicBezTo>
                    <a:pt x="635794" y="305276"/>
                    <a:pt x="631031" y="354806"/>
                    <a:pt x="621506" y="399574"/>
                  </a:cubicBezTo>
                  <a:cubicBezTo>
                    <a:pt x="611029" y="450056"/>
                    <a:pt x="582454" y="512921"/>
                    <a:pt x="539591" y="512921"/>
                  </a:cubicBezTo>
                  <a:cubicBezTo>
                    <a:pt x="513874" y="512921"/>
                    <a:pt x="497681" y="488156"/>
                    <a:pt x="495776" y="443389"/>
                  </a:cubicBezTo>
                  <a:cubicBezTo>
                    <a:pt x="491966" y="352901"/>
                    <a:pt x="567214" y="245269"/>
                    <a:pt x="685324" y="278606"/>
                  </a:cubicBezTo>
                  <a:cubicBezTo>
                    <a:pt x="700564" y="242411"/>
                    <a:pt x="676751" y="214789"/>
                    <a:pt x="627221" y="214789"/>
                  </a:cubicBezTo>
                  <a:cubicBezTo>
                    <a:pt x="540544" y="214789"/>
                    <a:pt x="469106" y="279559"/>
                    <a:pt x="437674" y="355759"/>
                  </a:cubicBezTo>
                  <a:cubicBezTo>
                    <a:pt x="406241" y="426244"/>
                    <a:pt x="350996" y="529114"/>
                    <a:pt x="237649" y="529114"/>
                  </a:cubicBezTo>
                  <a:cubicBezTo>
                    <a:pt x="157639" y="529114"/>
                    <a:pt x="97631" y="459581"/>
                    <a:pt x="97631" y="313849"/>
                  </a:cubicBezTo>
                  <a:cubicBezTo>
                    <a:pt x="97631" y="188119"/>
                    <a:pt x="176689" y="69056"/>
                    <a:pt x="261461" y="69056"/>
                  </a:cubicBezTo>
                  <a:cubicBezTo>
                    <a:pt x="320516" y="69056"/>
                    <a:pt x="333851" y="127159"/>
                    <a:pt x="329089" y="181451"/>
                  </a:cubicBezTo>
                  <a:cubicBezTo>
                    <a:pt x="359569" y="206216"/>
                    <a:pt x="410051" y="183356"/>
                    <a:pt x="410051" y="121444"/>
                  </a:cubicBezTo>
                  <a:cubicBezTo>
                    <a:pt x="410051" y="79534"/>
                    <a:pt x="375761" y="7144"/>
                    <a:pt x="265271" y="7144"/>
                  </a:cubicBezTo>
                  <a:cubicBezTo>
                    <a:pt x="128111" y="7144"/>
                    <a:pt x="7144" y="144304"/>
                    <a:pt x="7144" y="324326"/>
                  </a:cubicBezTo>
                  <a:cubicBezTo>
                    <a:pt x="7144" y="498634"/>
                    <a:pt x="95726" y="601504"/>
                    <a:pt x="220504" y="601504"/>
                  </a:cubicBezTo>
                  <a:cubicBezTo>
                    <a:pt x="299561" y="601504"/>
                    <a:pt x="373856" y="556736"/>
                    <a:pt x="425291" y="472916"/>
                  </a:cubicBezTo>
                  <a:cubicBezTo>
                    <a:pt x="438626" y="545306"/>
                    <a:pt x="488156" y="576739"/>
                    <a:pt x="525304" y="576739"/>
                  </a:cubicBezTo>
                  <a:cubicBezTo>
                    <a:pt x="585311" y="576739"/>
                    <a:pt x="624364" y="537686"/>
                    <a:pt x="646271" y="485299"/>
                  </a:cubicBezTo>
                  <a:cubicBezTo>
                    <a:pt x="659606" y="537686"/>
                    <a:pt x="688181" y="576739"/>
                    <a:pt x="734854" y="576739"/>
                  </a:cubicBezTo>
                  <a:cubicBezTo>
                    <a:pt x="768191" y="576739"/>
                    <a:pt x="793909" y="559594"/>
                    <a:pt x="812959" y="532924"/>
                  </a:cubicBezTo>
                  <a:cubicBezTo>
                    <a:pt x="805339" y="716756"/>
                    <a:pt x="795814" y="832961"/>
                    <a:pt x="904399" y="810101"/>
                  </a:cubicBezTo>
                  <a:cubicBezTo>
                    <a:pt x="887254" y="757714"/>
                    <a:pt x="882491" y="663416"/>
                    <a:pt x="882491" y="577691"/>
                  </a:cubicBezTo>
                  <a:cubicBezTo>
                    <a:pt x="882491" y="344329"/>
                    <a:pt x="920591" y="267176"/>
                    <a:pt x="969169" y="267176"/>
                  </a:cubicBezTo>
                  <a:cubicBezTo>
                    <a:pt x="1004411" y="267176"/>
                    <a:pt x="1015841" y="311944"/>
                    <a:pt x="1015841" y="359569"/>
                  </a:cubicBezTo>
                  <a:cubicBezTo>
                    <a:pt x="1015841" y="385286"/>
                    <a:pt x="1012984" y="413861"/>
                    <a:pt x="1007269" y="440531"/>
                  </a:cubicBezTo>
                  <a:cubicBezTo>
                    <a:pt x="948214" y="477679"/>
                    <a:pt x="900589" y="507206"/>
                    <a:pt x="900589" y="545306"/>
                  </a:cubicBezTo>
                  <a:cubicBezTo>
                    <a:pt x="900589" y="574834"/>
                    <a:pt x="922496" y="577691"/>
                    <a:pt x="941546" y="577691"/>
                  </a:cubicBezTo>
                  <a:cubicBezTo>
                    <a:pt x="987266" y="577691"/>
                    <a:pt x="1041559" y="532924"/>
                    <a:pt x="1072039" y="449104"/>
                  </a:cubicBezTo>
                  <a:cubicBezTo>
                    <a:pt x="1098709" y="432911"/>
                    <a:pt x="1125379" y="414814"/>
                    <a:pt x="1150144" y="390049"/>
                  </a:cubicBezTo>
                  <a:cubicBezTo>
                    <a:pt x="1149191" y="398621"/>
                    <a:pt x="1149191" y="407194"/>
                    <a:pt x="1149191" y="415766"/>
                  </a:cubicBezTo>
                  <a:cubicBezTo>
                    <a:pt x="1149191" y="499586"/>
                    <a:pt x="1185386" y="550069"/>
                    <a:pt x="1244441" y="550069"/>
                  </a:cubicBezTo>
                  <a:cubicBezTo>
                    <a:pt x="1290161" y="550069"/>
                    <a:pt x="1324451" y="517684"/>
                    <a:pt x="1349216" y="469106"/>
                  </a:cubicBezTo>
                  <a:cubicBezTo>
                    <a:pt x="1351121" y="496729"/>
                    <a:pt x="1352074" y="523399"/>
                    <a:pt x="1352074" y="547211"/>
                  </a:cubicBezTo>
                  <a:cubicBezTo>
                    <a:pt x="1258729" y="590074"/>
                    <a:pt x="1155859" y="633889"/>
                    <a:pt x="1155859" y="754856"/>
                  </a:cubicBezTo>
                  <a:cubicBezTo>
                    <a:pt x="1155859" y="817721"/>
                    <a:pt x="1201579" y="864394"/>
                    <a:pt x="1259681" y="864394"/>
                  </a:cubicBezTo>
                  <a:cubicBezTo>
                    <a:pt x="1389221" y="864394"/>
                    <a:pt x="1418749" y="728186"/>
                    <a:pt x="1419701" y="569119"/>
                  </a:cubicBezTo>
                  <a:cubicBezTo>
                    <a:pt x="1461611" y="551021"/>
                    <a:pt x="1493044" y="536734"/>
                    <a:pt x="1529239" y="518636"/>
                  </a:cubicBezTo>
                  <a:cubicBezTo>
                    <a:pt x="1560671" y="557689"/>
                    <a:pt x="1602581" y="576739"/>
                    <a:pt x="1640681" y="576739"/>
                  </a:cubicBezTo>
                  <a:cubicBezTo>
                    <a:pt x="1714024" y="576739"/>
                    <a:pt x="1768316" y="537686"/>
                    <a:pt x="1813084" y="459581"/>
                  </a:cubicBezTo>
                  <a:cubicBezTo>
                    <a:pt x="1820704" y="519589"/>
                    <a:pt x="1835944" y="576739"/>
                    <a:pt x="1868329" y="576739"/>
                  </a:cubicBezTo>
                  <a:cubicBezTo>
                    <a:pt x="1926431" y="576739"/>
                    <a:pt x="1937861" y="273844"/>
                    <a:pt x="1980724" y="273844"/>
                  </a:cubicBezTo>
                  <a:cubicBezTo>
                    <a:pt x="2014061" y="273844"/>
                    <a:pt x="1986439" y="601504"/>
                    <a:pt x="2074069" y="601504"/>
                  </a:cubicBezTo>
                  <a:cubicBezTo>
                    <a:pt x="2148364" y="601504"/>
                    <a:pt x="2162651" y="312896"/>
                    <a:pt x="2198846" y="312896"/>
                  </a:cubicBezTo>
                  <a:cubicBezTo>
                    <a:pt x="2224564" y="312896"/>
                    <a:pt x="2226469" y="576739"/>
                    <a:pt x="2307432" y="576739"/>
                  </a:cubicBezTo>
                  <a:cubicBezTo>
                    <a:pt x="2347436" y="576739"/>
                    <a:pt x="2390299" y="529114"/>
                    <a:pt x="2412207" y="428149"/>
                  </a:cubicBezTo>
                  <a:cubicBezTo>
                    <a:pt x="2422684" y="494824"/>
                    <a:pt x="2456021" y="576739"/>
                    <a:pt x="2521744" y="576739"/>
                  </a:cubicBezTo>
                  <a:cubicBezTo>
                    <a:pt x="2559844" y="576739"/>
                    <a:pt x="2593182" y="537686"/>
                    <a:pt x="2618899" y="486251"/>
                  </a:cubicBezTo>
                  <a:cubicBezTo>
                    <a:pt x="2625566" y="539591"/>
                    <a:pt x="2640807" y="576739"/>
                    <a:pt x="2670334" y="576739"/>
                  </a:cubicBezTo>
                  <a:cubicBezTo>
                    <a:pt x="2746534" y="576739"/>
                    <a:pt x="2743676" y="274796"/>
                    <a:pt x="2803684" y="274796"/>
                  </a:cubicBezTo>
                  <a:cubicBezTo>
                    <a:pt x="2850357" y="274796"/>
                    <a:pt x="2836069" y="576739"/>
                    <a:pt x="2947511" y="576739"/>
                  </a:cubicBezTo>
                  <a:cubicBezTo>
                    <a:pt x="3000851" y="576739"/>
                    <a:pt x="3025616" y="531971"/>
                    <a:pt x="3040857" y="474821"/>
                  </a:cubicBezTo>
                  <a:cubicBezTo>
                    <a:pt x="3061811" y="558641"/>
                    <a:pt x="3094196" y="576739"/>
                    <a:pt x="3121819" y="576739"/>
                  </a:cubicBezTo>
                  <a:cubicBezTo>
                    <a:pt x="3138964" y="576739"/>
                    <a:pt x="3152299" y="571024"/>
                    <a:pt x="3169444" y="550069"/>
                  </a:cubicBezTo>
                  <a:cubicBezTo>
                    <a:pt x="3085624" y="511969"/>
                    <a:pt x="3092291" y="375761"/>
                    <a:pt x="3092291" y="287179"/>
                  </a:cubicBezTo>
                  <a:close/>
                  <a:moveTo>
                    <a:pt x="1267301" y="806291"/>
                  </a:moveTo>
                  <a:cubicBezTo>
                    <a:pt x="1240631" y="806291"/>
                    <a:pt x="1226344" y="780574"/>
                    <a:pt x="1226344" y="751999"/>
                  </a:cubicBezTo>
                  <a:cubicBezTo>
                    <a:pt x="1226344" y="674846"/>
                    <a:pt x="1283494" y="632936"/>
                    <a:pt x="1353026" y="597694"/>
                  </a:cubicBezTo>
                  <a:cubicBezTo>
                    <a:pt x="1349216" y="768191"/>
                    <a:pt x="1310164" y="806291"/>
                    <a:pt x="1267301" y="806291"/>
                  </a:cubicBezTo>
                  <a:close/>
                  <a:moveTo>
                    <a:pt x="1614964" y="257651"/>
                  </a:moveTo>
                  <a:cubicBezTo>
                    <a:pt x="1640681" y="257651"/>
                    <a:pt x="1655921" y="281464"/>
                    <a:pt x="1653064" y="315754"/>
                  </a:cubicBezTo>
                  <a:cubicBezTo>
                    <a:pt x="1650206" y="355759"/>
                    <a:pt x="1620679" y="402431"/>
                    <a:pt x="1569244" y="438626"/>
                  </a:cubicBezTo>
                  <a:cubicBezTo>
                    <a:pt x="1543526" y="362426"/>
                    <a:pt x="1563529" y="257651"/>
                    <a:pt x="1614964" y="257651"/>
                  </a:cubicBezTo>
                  <a:close/>
                </a:path>
              </a:pathLst>
            </a:custGeom>
            <a:solidFill>
              <a:srgbClr val="0072AF"/>
            </a:solidFill>
            <a:ln w="9525" cap="flat">
              <a:noFill/>
              <a:prstDash val="solid"/>
              <a:miter/>
            </a:ln>
          </p:spPr>
          <p:txBody>
            <a:bodyPr lIns="73152" tIns="36576" rIns="73152" bIns="36576" rtlCol="0" anchor="ctr"/>
            <a:lstStyle/>
            <a:p>
              <a:endParaRPr lang="de-DE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6629252-ADFC-4FC9-85E5-6800A45F303B}"/>
                </a:ext>
              </a:extLst>
            </p:cNvPr>
            <p:cNvSpPr/>
            <p:nvPr/>
          </p:nvSpPr>
          <p:spPr>
            <a:xfrm>
              <a:off x="10915493" y="643771"/>
              <a:ext cx="54409" cy="59850"/>
            </a:xfrm>
            <a:custGeom>
              <a:avLst/>
              <a:gdLst>
                <a:gd name="connsiteX0" fmla="*/ 51942 w 95250"/>
                <a:gd name="connsiteY0" fmla="*/ 99569 h 104775"/>
                <a:gd name="connsiteX1" fmla="*/ 93853 w 95250"/>
                <a:gd name="connsiteY1" fmla="*/ 51944 h 104775"/>
                <a:gd name="connsiteX2" fmla="*/ 51942 w 95250"/>
                <a:gd name="connsiteY2" fmla="*/ 7176 h 104775"/>
                <a:gd name="connsiteX3" fmla="*/ 7175 w 95250"/>
                <a:gd name="connsiteY3" fmla="*/ 54801 h 104775"/>
                <a:gd name="connsiteX4" fmla="*/ 51942 w 95250"/>
                <a:gd name="connsiteY4" fmla="*/ 99569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104775">
                  <a:moveTo>
                    <a:pt x="51942" y="99569"/>
                  </a:moveTo>
                  <a:cubicBezTo>
                    <a:pt x="76707" y="98616"/>
                    <a:pt x="93853" y="77661"/>
                    <a:pt x="93853" y="51944"/>
                  </a:cubicBezTo>
                  <a:cubicBezTo>
                    <a:pt x="93853" y="26226"/>
                    <a:pt x="76707" y="6224"/>
                    <a:pt x="51942" y="7176"/>
                  </a:cubicBezTo>
                  <a:cubicBezTo>
                    <a:pt x="27178" y="8129"/>
                    <a:pt x="7175" y="29084"/>
                    <a:pt x="7175" y="54801"/>
                  </a:cubicBezTo>
                  <a:cubicBezTo>
                    <a:pt x="6222" y="80519"/>
                    <a:pt x="27178" y="100521"/>
                    <a:pt x="51942" y="99569"/>
                  </a:cubicBezTo>
                  <a:close/>
                </a:path>
              </a:pathLst>
            </a:custGeom>
            <a:solidFill>
              <a:srgbClr val="0072AF"/>
            </a:solidFill>
            <a:ln w="9525" cap="flat">
              <a:noFill/>
              <a:prstDash val="solid"/>
              <a:miter/>
            </a:ln>
          </p:spPr>
          <p:txBody>
            <a:bodyPr lIns="73152" tIns="36576" rIns="73152" bIns="36576" rtlCol="0" anchor="ctr"/>
            <a:lstStyle/>
            <a:p>
              <a:endParaRPr lang="de-DE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DB5264D-26DE-4A16-881C-0B8EE6975DF9}"/>
                </a:ext>
              </a:extLst>
            </p:cNvPr>
            <p:cNvSpPr/>
            <p:nvPr/>
          </p:nvSpPr>
          <p:spPr>
            <a:xfrm>
              <a:off x="11270254" y="654106"/>
              <a:ext cx="54409" cy="54409"/>
            </a:xfrm>
            <a:custGeom>
              <a:avLst/>
              <a:gdLst>
                <a:gd name="connsiteX0" fmla="*/ 48101 w 95250"/>
                <a:gd name="connsiteY0" fmla="*/ 94808 h 95250"/>
                <a:gd name="connsiteX1" fmla="*/ 89059 w 95250"/>
                <a:gd name="connsiteY1" fmla="*/ 49088 h 95250"/>
                <a:gd name="connsiteX2" fmla="*/ 48101 w 95250"/>
                <a:gd name="connsiteY2" fmla="*/ 7178 h 95250"/>
                <a:gd name="connsiteX3" fmla="*/ 7144 w 95250"/>
                <a:gd name="connsiteY3" fmla="*/ 52898 h 95250"/>
                <a:gd name="connsiteX4" fmla="*/ 48101 w 95250"/>
                <a:gd name="connsiteY4" fmla="*/ 94808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48101" y="94808"/>
                  </a:moveTo>
                  <a:cubicBezTo>
                    <a:pt x="70961" y="93856"/>
                    <a:pt x="89059" y="73853"/>
                    <a:pt x="89059" y="49088"/>
                  </a:cubicBezTo>
                  <a:cubicBezTo>
                    <a:pt x="89059" y="25275"/>
                    <a:pt x="70961" y="6225"/>
                    <a:pt x="48101" y="7178"/>
                  </a:cubicBezTo>
                  <a:cubicBezTo>
                    <a:pt x="25241" y="8131"/>
                    <a:pt x="7144" y="28133"/>
                    <a:pt x="7144" y="52898"/>
                  </a:cubicBezTo>
                  <a:cubicBezTo>
                    <a:pt x="8096" y="76711"/>
                    <a:pt x="26194" y="95761"/>
                    <a:pt x="48101" y="94808"/>
                  </a:cubicBezTo>
                  <a:close/>
                </a:path>
              </a:pathLst>
            </a:custGeom>
            <a:solidFill>
              <a:srgbClr val="0072AF"/>
            </a:solidFill>
            <a:ln w="9525" cap="flat">
              <a:noFill/>
              <a:prstDash val="solid"/>
              <a:miter/>
            </a:ln>
          </p:spPr>
          <p:txBody>
            <a:bodyPr lIns="73152" tIns="36576" rIns="73152" bIns="36576" rtlCol="0" anchor="ctr"/>
            <a:lstStyle/>
            <a:p>
              <a:endParaRPr lang="de-DE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1478FE54-3447-4979-8CE3-A274C8BD5A44}"/>
                </a:ext>
              </a:extLst>
            </p:cNvPr>
            <p:cNvSpPr/>
            <p:nvPr/>
          </p:nvSpPr>
          <p:spPr>
            <a:xfrm>
              <a:off x="11384515" y="612775"/>
              <a:ext cx="397182" cy="331893"/>
            </a:xfrm>
            <a:custGeom>
              <a:avLst/>
              <a:gdLst>
                <a:gd name="connsiteX0" fmla="*/ 689134 w 695325"/>
                <a:gd name="connsiteY0" fmla="*/ 368141 h 581025"/>
                <a:gd name="connsiteX1" fmla="*/ 571024 w 695325"/>
                <a:gd name="connsiteY1" fmla="*/ 127159 h 581025"/>
                <a:gd name="connsiteX2" fmla="*/ 388144 w 695325"/>
                <a:gd name="connsiteY2" fmla="*/ 13811 h 581025"/>
                <a:gd name="connsiteX3" fmla="*/ 371951 w 695325"/>
                <a:gd name="connsiteY3" fmla="*/ 7144 h 581025"/>
                <a:gd name="connsiteX4" fmla="*/ 371951 w 695325"/>
                <a:gd name="connsiteY4" fmla="*/ 7144 h 581025"/>
                <a:gd name="connsiteX5" fmla="*/ 371951 w 695325"/>
                <a:gd name="connsiteY5" fmla="*/ 7144 h 581025"/>
                <a:gd name="connsiteX6" fmla="*/ 7144 w 695325"/>
                <a:gd name="connsiteY6" fmla="*/ 383381 h 581025"/>
                <a:gd name="connsiteX7" fmla="*/ 132874 w 695325"/>
                <a:gd name="connsiteY7" fmla="*/ 569119 h 581025"/>
                <a:gd name="connsiteX8" fmla="*/ 262414 w 695325"/>
                <a:gd name="connsiteY8" fmla="*/ 571976 h 581025"/>
                <a:gd name="connsiteX9" fmla="*/ 358616 w 695325"/>
                <a:gd name="connsiteY9" fmla="*/ 506254 h 581025"/>
                <a:gd name="connsiteX10" fmla="*/ 577692 w 695325"/>
                <a:gd name="connsiteY10" fmla="*/ 271939 h 581025"/>
                <a:gd name="connsiteX11" fmla="*/ 690086 w 695325"/>
                <a:gd name="connsiteY11" fmla="*/ 374809 h 581025"/>
                <a:gd name="connsiteX12" fmla="*/ 689134 w 695325"/>
                <a:gd name="connsiteY12" fmla="*/ 368141 h 581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95325" h="581025">
                  <a:moveTo>
                    <a:pt x="689134" y="368141"/>
                  </a:moveTo>
                  <a:cubicBezTo>
                    <a:pt x="687229" y="271939"/>
                    <a:pt x="641509" y="191929"/>
                    <a:pt x="571024" y="127159"/>
                  </a:cubicBezTo>
                  <a:cubicBezTo>
                    <a:pt x="517684" y="78581"/>
                    <a:pt x="453866" y="41434"/>
                    <a:pt x="388144" y="13811"/>
                  </a:cubicBezTo>
                  <a:cubicBezTo>
                    <a:pt x="382429" y="11906"/>
                    <a:pt x="377666" y="9049"/>
                    <a:pt x="371951" y="7144"/>
                  </a:cubicBezTo>
                  <a:lnTo>
                    <a:pt x="371951" y="7144"/>
                  </a:lnTo>
                  <a:cubicBezTo>
                    <a:pt x="371951" y="7144"/>
                    <a:pt x="371951" y="7144"/>
                    <a:pt x="371951" y="7144"/>
                  </a:cubicBezTo>
                  <a:cubicBezTo>
                    <a:pt x="290036" y="105251"/>
                    <a:pt x="7144" y="178594"/>
                    <a:pt x="7144" y="383381"/>
                  </a:cubicBezTo>
                  <a:cubicBezTo>
                    <a:pt x="7144" y="463391"/>
                    <a:pt x="57626" y="538639"/>
                    <a:pt x="132874" y="569119"/>
                  </a:cubicBezTo>
                  <a:cubicBezTo>
                    <a:pt x="175736" y="585311"/>
                    <a:pt x="219551" y="586264"/>
                    <a:pt x="262414" y="571976"/>
                  </a:cubicBezTo>
                  <a:cubicBezTo>
                    <a:pt x="300514" y="559594"/>
                    <a:pt x="332899" y="535781"/>
                    <a:pt x="358616" y="506254"/>
                  </a:cubicBezTo>
                  <a:cubicBezTo>
                    <a:pt x="441484" y="413861"/>
                    <a:pt x="475774" y="271939"/>
                    <a:pt x="577692" y="271939"/>
                  </a:cubicBezTo>
                  <a:cubicBezTo>
                    <a:pt x="671036" y="271939"/>
                    <a:pt x="683419" y="338614"/>
                    <a:pt x="690086" y="374809"/>
                  </a:cubicBezTo>
                  <a:cubicBezTo>
                    <a:pt x="689134" y="373856"/>
                    <a:pt x="689134" y="371951"/>
                    <a:pt x="689134" y="368141"/>
                  </a:cubicBezTo>
                  <a:close/>
                </a:path>
              </a:pathLst>
            </a:custGeom>
            <a:solidFill>
              <a:srgbClr val="0072AF"/>
            </a:solidFill>
            <a:ln w="9525" cap="flat">
              <a:noFill/>
              <a:prstDash val="solid"/>
              <a:miter/>
            </a:ln>
          </p:spPr>
          <p:txBody>
            <a:bodyPr lIns="73152" tIns="36576" rIns="73152" bIns="36576" rtlCol="0" anchor="ctr"/>
            <a:lstStyle/>
            <a:p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97025104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inal Slide 1">
    <p:bg>
      <p:bgPr>
        <a:solidFill>
          <a:srgbClr val="2729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Image 27">
            <a:extLst>
              <a:ext uri="{FF2B5EF4-FFF2-40B4-BE49-F238E27FC236}">
                <a16:creationId xmlns:a16="http://schemas.microsoft.com/office/drawing/2014/main" id="{CFD4BD67-7A96-4F02-AD8B-7157189FD6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808368" flipV="1">
            <a:off x="4403152" y="337083"/>
            <a:ext cx="8831279" cy="4103533"/>
          </a:xfrm>
          <a:prstGeom prst="rect">
            <a:avLst/>
          </a:prstGeom>
        </p:spPr>
      </p:pic>
      <p:pic>
        <p:nvPicPr>
          <p:cNvPr id="21" name="Picture 7" descr="facebook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6720" y="4968013"/>
            <a:ext cx="333195" cy="333195"/>
          </a:xfrm>
          <a:prstGeom prst="rect">
            <a:avLst/>
          </a:prstGeom>
          <a:noFill/>
        </p:spPr>
      </p:pic>
      <p:pic>
        <p:nvPicPr>
          <p:cNvPr id="17" name="Picture 2" descr="LinkedIn">
            <a:hlinkClick r:id="rId5"/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10097" y="4968013"/>
            <a:ext cx="333195" cy="333195"/>
          </a:xfrm>
          <a:prstGeom prst="rect">
            <a:avLst/>
          </a:prstGeom>
          <a:noFill/>
        </p:spPr>
      </p:pic>
      <p:pic>
        <p:nvPicPr>
          <p:cNvPr id="18" name="Picture 4" descr="SlideShare">
            <a:hlinkClick r:id="rId7"/>
          </p:cNvPr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193474" y="4968013"/>
            <a:ext cx="333195" cy="333195"/>
          </a:xfrm>
          <a:prstGeom prst="rect">
            <a:avLst/>
          </a:prstGeom>
          <a:noFill/>
        </p:spPr>
      </p:pic>
      <p:pic>
        <p:nvPicPr>
          <p:cNvPr id="19" name="Picture 5" descr="Twitter">
            <a:hlinkClick r:id="rId9"/>
          </p:cNvPr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576851" y="4968013"/>
            <a:ext cx="333195" cy="333195"/>
          </a:xfrm>
          <a:prstGeom prst="rect">
            <a:avLst/>
          </a:prstGeom>
          <a:noFill/>
        </p:spPr>
      </p:pic>
      <p:pic>
        <p:nvPicPr>
          <p:cNvPr id="20" name="Picture 6" descr="YouTube">
            <a:hlinkClick r:id="rId11"/>
          </p:cNvPr>
          <p:cNvPicPr>
            <a:picLocks noChangeAspect="1" noChangeArrowheads="1"/>
          </p:cNvPicPr>
          <p:nvPr userDrawn="1"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1960227" y="4968013"/>
            <a:ext cx="333195" cy="333195"/>
          </a:xfrm>
          <a:prstGeom prst="rect">
            <a:avLst/>
          </a:prstGeom>
          <a:noFill/>
        </p:spPr>
      </p:pic>
      <p:sp>
        <p:nvSpPr>
          <p:cNvPr id="23" name="Rectangle 22"/>
          <p:cNvSpPr/>
          <p:nvPr/>
        </p:nvSpPr>
        <p:spPr>
          <a:xfrm>
            <a:off x="426720" y="5810190"/>
            <a:ext cx="3293016" cy="400110"/>
          </a:xfrm>
          <a:prstGeom prst="rect">
            <a:avLst/>
          </a:prstGeom>
        </p:spPr>
        <p:txBody>
          <a:bodyPr wrap="square" lIns="0" tIns="0" rIns="0" bIns="0" anchor="b" anchorCtr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700" noProof="0">
                <a:solidFill>
                  <a:schemeClr val="bg1"/>
                </a:solidFill>
                <a:latin typeface="Ubuntu" panose="020B0504030602030204" pitchFamily="34" charset="0"/>
                <a:cs typeface="Arial"/>
              </a:rPr>
              <a:t>This presentation contains information that may be privileged or confidential and is the property of the Capgemini Group.</a:t>
            </a:r>
          </a:p>
          <a:p>
            <a:pPr>
              <a:spcAft>
                <a:spcPts val="600"/>
              </a:spcAft>
            </a:pPr>
            <a:r>
              <a:rPr lang="en-US" sz="700" noProof="0">
                <a:solidFill>
                  <a:schemeClr val="bg1"/>
                </a:solidFill>
                <a:latin typeface="Ubuntu" panose="020B0504030602030204" pitchFamily="34" charset="0"/>
                <a:cs typeface="Arial"/>
              </a:rPr>
              <a:t>Copyright © 2023 Capgemini. All rights reserved.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2BF7E9C-FD5C-450A-A1FB-17FC5765ED64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411020" y="984393"/>
            <a:ext cx="2231297" cy="501650"/>
            <a:chOff x="9550400" y="612775"/>
            <a:chExt cx="2231297" cy="50165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DD26A2F9-4026-4DA7-B00A-AE48A8B0CD4D}"/>
                </a:ext>
              </a:extLst>
            </p:cNvPr>
            <p:cNvSpPr/>
            <p:nvPr/>
          </p:nvSpPr>
          <p:spPr>
            <a:xfrm>
              <a:off x="11517270" y="764033"/>
              <a:ext cx="261161" cy="212194"/>
            </a:xfrm>
            <a:custGeom>
              <a:avLst/>
              <a:gdLst>
                <a:gd name="connsiteX0" fmla="*/ 304324 w 457200"/>
                <a:gd name="connsiteY0" fmla="*/ 261461 h 371475"/>
                <a:gd name="connsiteX1" fmla="*/ 456724 w 457200"/>
                <a:gd name="connsiteY1" fmla="*/ 110014 h 371475"/>
                <a:gd name="connsiteX2" fmla="*/ 344329 w 457200"/>
                <a:gd name="connsiteY2" fmla="*/ 7144 h 371475"/>
                <a:gd name="connsiteX3" fmla="*/ 125254 w 457200"/>
                <a:gd name="connsiteY3" fmla="*/ 241459 h 371475"/>
                <a:gd name="connsiteX4" fmla="*/ 7144 w 457200"/>
                <a:gd name="connsiteY4" fmla="*/ 348139 h 371475"/>
                <a:gd name="connsiteX5" fmla="*/ 96679 w 457200"/>
                <a:gd name="connsiteY5" fmla="*/ 372904 h 371475"/>
                <a:gd name="connsiteX6" fmla="*/ 306229 w 457200"/>
                <a:gd name="connsiteY6" fmla="*/ 304324 h 371475"/>
                <a:gd name="connsiteX7" fmla="*/ 200501 w 457200"/>
                <a:gd name="connsiteY7" fmla="*/ 210026 h 371475"/>
                <a:gd name="connsiteX8" fmla="*/ 304324 w 457200"/>
                <a:gd name="connsiteY8" fmla="*/ 261461 h 37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57200" h="371475">
                  <a:moveTo>
                    <a:pt x="304324" y="261461"/>
                  </a:moveTo>
                  <a:cubicBezTo>
                    <a:pt x="390049" y="261461"/>
                    <a:pt x="455771" y="191929"/>
                    <a:pt x="456724" y="110014"/>
                  </a:cubicBezTo>
                  <a:cubicBezTo>
                    <a:pt x="451009" y="73819"/>
                    <a:pt x="438626" y="7144"/>
                    <a:pt x="344329" y="7144"/>
                  </a:cubicBezTo>
                  <a:cubicBezTo>
                    <a:pt x="242411" y="7144"/>
                    <a:pt x="208121" y="150019"/>
                    <a:pt x="125254" y="241459"/>
                  </a:cubicBezTo>
                  <a:cubicBezTo>
                    <a:pt x="118586" y="293846"/>
                    <a:pt x="69056" y="340519"/>
                    <a:pt x="7144" y="348139"/>
                  </a:cubicBezTo>
                  <a:cubicBezTo>
                    <a:pt x="22384" y="364331"/>
                    <a:pt x="55721" y="372904"/>
                    <a:pt x="96679" y="372904"/>
                  </a:cubicBezTo>
                  <a:cubicBezTo>
                    <a:pt x="170021" y="372904"/>
                    <a:pt x="259556" y="350996"/>
                    <a:pt x="306229" y="304324"/>
                  </a:cubicBezTo>
                  <a:cubicBezTo>
                    <a:pt x="244316" y="305276"/>
                    <a:pt x="204311" y="265271"/>
                    <a:pt x="200501" y="210026"/>
                  </a:cubicBezTo>
                  <a:cubicBezTo>
                    <a:pt x="230029" y="247174"/>
                    <a:pt x="264319" y="261461"/>
                    <a:pt x="304324" y="261461"/>
                  </a:cubicBezTo>
                  <a:close/>
                </a:path>
              </a:pathLst>
            </a:custGeom>
            <a:solidFill>
              <a:srgbClr val="17ABDB"/>
            </a:solidFill>
            <a:ln w="9525" cap="flat">
              <a:noFill/>
              <a:prstDash val="solid"/>
              <a:miter/>
            </a:ln>
          </p:spPr>
          <p:txBody>
            <a:bodyPr lIns="73152" tIns="36576" rIns="73152" bIns="36576" rtlCol="0" anchor="ctr"/>
            <a:lstStyle/>
            <a:p>
              <a:endParaRPr lang="de-DE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DCE7524-34A1-429B-91AD-74BE1F944E06}"/>
                </a:ext>
              </a:extLst>
            </p:cNvPr>
            <p:cNvSpPr/>
            <p:nvPr/>
          </p:nvSpPr>
          <p:spPr>
            <a:xfrm>
              <a:off x="9550400" y="619305"/>
              <a:ext cx="1811806" cy="495120"/>
            </a:xfrm>
            <a:custGeom>
              <a:avLst/>
              <a:gdLst>
                <a:gd name="connsiteX0" fmla="*/ 3092291 w 3171825"/>
                <a:gd name="connsiteY0" fmla="*/ 287179 h 866775"/>
                <a:gd name="connsiteX1" fmla="*/ 3059907 w 3171825"/>
                <a:gd name="connsiteY1" fmla="*/ 211931 h 866775"/>
                <a:gd name="connsiteX2" fmla="*/ 3027521 w 3171825"/>
                <a:gd name="connsiteY2" fmla="*/ 218599 h 866775"/>
                <a:gd name="connsiteX3" fmla="*/ 2960846 w 3171825"/>
                <a:gd name="connsiteY3" fmla="*/ 507206 h 866775"/>
                <a:gd name="connsiteX4" fmla="*/ 2816066 w 3171825"/>
                <a:gd name="connsiteY4" fmla="*/ 178594 h 866775"/>
                <a:gd name="connsiteX5" fmla="*/ 2679859 w 3171825"/>
                <a:gd name="connsiteY5" fmla="*/ 440531 h 866775"/>
                <a:gd name="connsiteX6" fmla="*/ 2670334 w 3171825"/>
                <a:gd name="connsiteY6" fmla="*/ 319564 h 866775"/>
                <a:gd name="connsiteX7" fmla="*/ 2677001 w 3171825"/>
                <a:gd name="connsiteY7" fmla="*/ 254794 h 866775"/>
                <a:gd name="connsiteX8" fmla="*/ 2611279 w 3171825"/>
                <a:gd name="connsiteY8" fmla="*/ 209074 h 866775"/>
                <a:gd name="connsiteX9" fmla="*/ 2533174 w 3171825"/>
                <a:gd name="connsiteY9" fmla="*/ 510064 h 866775"/>
                <a:gd name="connsiteX10" fmla="*/ 2470309 w 3171825"/>
                <a:gd name="connsiteY10" fmla="*/ 292894 h 866775"/>
                <a:gd name="connsiteX11" fmla="*/ 2405539 w 3171825"/>
                <a:gd name="connsiteY11" fmla="*/ 208121 h 866775"/>
                <a:gd name="connsiteX12" fmla="*/ 2325529 w 3171825"/>
                <a:gd name="connsiteY12" fmla="*/ 494824 h 866775"/>
                <a:gd name="connsiteX13" fmla="*/ 2206466 w 3171825"/>
                <a:gd name="connsiteY13" fmla="*/ 211931 h 866775"/>
                <a:gd name="connsiteX14" fmla="*/ 2087404 w 3171825"/>
                <a:gd name="connsiteY14" fmla="*/ 479584 h 866775"/>
                <a:gd name="connsiteX15" fmla="*/ 1983581 w 3171825"/>
                <a:gd name="connsiteY15" fmla="*/ 178594 h 866775"/>
                <a:gd name="connsiteX16" fmla="*/ 1877854 w 3171825"/>
                <a:gd name="connsiteY16" fmla="*/ 391954 h 866775"/>
                <a:gd name="connsiteX17" fmla="*/ 1867376 w 3171825"/>
                <a:gd name="connsiteY17" fmla="*/ 390049 h 866775"/>
                <a:gd name="connsiteX18" fmla="*/ 1866424 w 3171825"/>
                <a:gd name="connsiteY18" fmla="*/ 327184 h 866775"/>
                <a:gd name="connsiteX19" fmla="*/ 1807369 w 3171825"/>
                <a:gd name="connsiteY19" fmla="*/ 202406 h 866775"/>
                <a:gd name="connsiteX20" fmla="*/ 1654969 w 3171825"/>
                <a:gd name="connsiteY20" fmla="*/ 512921 h 866775"/>
                <a:gd name="connsiteX21" fmla="*/ 1592104 w 3171825"/>
                <a:gd name="connsiteY21" fmla="*/ 483394 h 866775"/>
                <a:gd name="connsiteX22" fmla="*/ 1719739 w 3171825"/>
                <a:gd name="connsiteY22" fmla="*/ 306229 h 866775"/>
                <a:gd name="connsiteX23" fmla="*/ 1619726 w 3171825"/>
                <a:gd name="connsiteY23" fmla="*/ 202406 h 866775"/>
                <a:gd name="connsiteX24" fmla="*/ 1483519 w 3171825"/>
                <a:gd name="connsiteY24" fmla="*/ 369094 h 866775"/>
                <a:gd name="connsiteX25" fmla="*/ 1503521 w 3171825"/>
                <a:gd name="connsiteY25" fmla="*/ 473869 h 866775"/>
                <a:gd name="connsiteX26" fmla="*/ 1418749 w 3171825"/>
                <a:gd name="connsiteY26" fmla="*/ 512921 h 866775"/>
                <a:gd name="connsiteX27" fmla="*/ 1400651 w 3171825"/>
                <a:gd name="connsiteY27" fmla="*/ 274796 h 866775"/>
                <a:gd name="connsiteX28" fmla="*/ 1336834 w 3171825"/>
                <a:gd name="connsiteY28" fmla="*/ 326231 h 866775"/>
                <a:gd name="connsiteX29" fmla="*/ 1262539 w 3171825"/>
                <a:gd name="connsiteY29" fmla="*/ 479584 h 866775"/>
                <a:gd name="connsiteX30" fmla="*/ 1223486 w 3171825"/>
                <a:gd name="connsiteY30" fmla="*/ 421481 h 866775"/>
                <a:gd name="connsiteX31" fmla="*/ 1402556 w 3171825"/>
                <a:gd name="connsiteY31" fmla="*/ 250031 h 866775"/>
                <a:gd name="connsiteX32" fmla="*/ 1343501 w 3171825"/>
                <a:gd name="connsiteY32" fmla="*/ 192881 h 866775"/>
                <a:gd name="connsiteX33" fmla="*/ 1181576 w 3171825"/>
                <a:gd name="connsiteY33" fmla="*/ 290989 h 866775"/>
                <a:gd name="connsiteX34" fmla="*/ 1086326 w 3171825"/>
                <a:gd name="connsiteY34" fmla="*/ 385286 h 866775"/>
                <a:gd name="connsiteX35" fmla="*/ 1088231 w 3171825"/>
                <a:gd name="connsiteY35" fmla="*/ 358616 h 866775"/>
                <a:gd name="connsiteX36" fmla="*/ 974884 w 3171825"/>
                <a:gd name="connsiteY36" fmla="*/ 204311 h 866775"/>
                <a:gd name="connsiteX37" fmla="*/ 883444 w 3171825"/>
                <a:gd name="connsiteY37" fmla="*/ 273844 h 866775"/>
                <a:gd name="connsiteX38" fmla="*/ 846296 w 3171825"/>
                <a:gd name="connsiteY38" fmla="*/ 213836 h 866775"/>
                <a:gd name="connsiteX39" fmla="*/ 805339 w 3171825"/>
                <a:gd name="connsiteY39" fmla="*/ 224314 h 866775"/>
                <a:gd name="connsiteX40" fmla="*/ 814864 w 3171825"/>
                <a:gd name="connsiteY40" fmla="*/ 334804 h 866775"/>
                <a:gd name="connsiteX41" fmla="*/ 742474 w 3171825"/>
                <a:gd name="connsiteY41" fmla="*/ 520541 h 866775"/>
                <a:gd name="connsiteX42" fmla="*/ 691991 w 3171825"/>
                <a:gd name="connsiteY42" fmla="*/ 309086 h 866775"/>
                <a:gd name="connsiteX43" fmla="*/ 671989 w 3171825"/>
                <a:gd name="connsiteY43" fmla="*/ 305276 h 866775"/>
                <a:gd name="connsiteX44" fmla="*/ 621506 w 3171825"/>
                <a:gd name="connsiteY44" fmla="*/ 399574 h 866775"/>
                <a:gd name="connsiteX45" fmla="*/ 539591 w 3171825"/>
                <a:gd name="connsiteY45" fmla="*/ 512921 h 866775"/>
                <a:gd name="connsiteX46" fmla="*/ 495776 w 3171825"/>
                <a:gd name="connsiteY46" fmla="*/ 443389 h 866775"/>
                <a:gd name="connsiteX47" fmla="*/ 685324 w 3171825"/>
                <a:gd name="connsiteY47" fmla="*/ 278606 h 866775"/>
                <a:gd name="connsiteX48" fmla="*/ 627221 w 3171825"/>
                <a:gd name="connsiteY48" fmla="*/ 214789 h 866775"/>
                <a:gd name="connsiteX49" fmla="*/ 437674 w 3171825"/>
                <a:gd name="connsiteY49" fmla="*/ 355759 h 866775"/>
                <a:gd name="connsiteX50" fmla="*/ 237649 w 3171825"/>
                <a:gd name="connsiteY50" fmla="*/ 529114 h 866775"/>
                <a:gd name="connsiteX51" fmla="*/ 97631 w 3171825"/>
                <a:gd name="connsiteY51" fmla="*/ 313849 h 866775"/>
                <a:gd name="connsiteX52" fmla="*/ 261461 w 3171825"/>
                <a:gd name="connsiteY52" fmla="*/ 69056 h 866775"/>
                <a:gd name="connsiteX53" fmla="*/ 329089 w 3171825"/>
                <a:gd name="connsiteY53" fmla="*/ 181451 h 866775"/>
                <a:gd name="connsiteX54" fmla="*/ 410051 w 3171825"/>
                <a:gd name="connsiteY54" fmla="*/ 121444 h 866775"/>
                <a:gd name="connsiteX55" fmla="*/ 265271 w 3171825"/>
                <a:gd name="connsiteY55" fmla="*/ 7144 h 866775"/>
                <a:gd name="connsiteX56" fmla="*/ 7144 w 3171825"/>
                <a:gd name="connsiteY56" fmla="*/ 324326 h 866775"/>
                <a:gd name="connsiteX57" fmla="*/ 220504 w 3171825"/>
                <a:gd name="connsiteY57" fmla="*/ 601504 h 866775"/>
                <a:gd name="connsiteX58" fmla="*/ 425291 w 3171825"/>
                <a:gd name="connsiteY58" fmla="*/ 472916 h 866775"/>
                <a:gd name="connsiteX59" fmla="*/ 525304 w 3171825"/>
                <a:gd name="connsiteY59" fmla="*/ 576739 h 866775"/>
                <a:gd name="connsiteX60" fmla="*/ 646271 w 3171825"/>
                <a:gd name="connsiteY60" fmla="*/ 485299 h 866775"/>
                <a:gd name="connsiteX61" fmla="*/ 734854 w 3171825"/>
                <a:gd name="connsiteY61" fmla="*/ 576739 h 866775"/>
                <a:gd name="connsiteX62" fmla="*/ 812959 w 3171825"/>
                <a:gd name="connsiteY62" fmla="*/ 532924 h 866775"/>
                <a:gd name="connsiteX63" fmla="*/ 904399 w 3171825"/>
                <a:gd name="connsiteY63" fmla="*/ 810101 h 866775"/>
                <a:gd name="connsiteX64" fmla="*/ 882491 w 3171825"/>
                <a:gd name="connsiteY64" fmla="*/ 577691 h 866775"/>
                <a:gd name="connsiteX65" fmla="*/ 969169 w 3171825"/>
                <a:gd name="connsiteY65" fmla="*/ 267176 h 866775"/>
                <a:gd name="connsiteX66" fmla="*/ 1015841 w 3171825"/>
                <a:gd name="connsiteY66" fmla="*/ 359569 h 866775"/>
                <a:gd name="connsiteX67" fmla="*/ 1007269 w 3171825"/>
                <a:gd name="connsiteY67" fmla="*/ 440531 h 866775"/>
                <a:gd name="connsiteX68" fmla="*/ 900589 w 3171825"/>
                <a:gd name="connsiteY68" fmla="*/ 545306 h 866775"/>
                <a:gd name="connsiteX69" fmla="*/ 941546 w 3171825"/>
                <a:gd name="connsiteY69" fmla="*/ 577691 h 866775"/>
                <a:gd name="connsiteX70" fmla="*/ 1072039 w 3171825"/>
                <a:gd name="connsiteY70" fmla="*/ 449104 h 866775"/>
                <a:gd name="connsiteX71" fmla="*/ 1150144 w 3171825"/>
                <a:gd name="connsiteY71" fmla="*/ 390049 h 866775"/>
                <a:gd name="connsiteX72" fmla="*/ 1149191 w 3171825"/>
                <a:gd name="connsiteY72" fmla="*/ 415766 h 866775"/>
                <a:gd name="connsiteX73" fmla="*/ 1244441 w 3171825"/>
                <a:gd name="connsiteY73" fmla="*/ 550069 h 866775"/>
                <a:gd name="connsiteX74" fmla="*/ 1349216 w 3171825"/>
                <a:gd name="connsiteY74" fmla="*/ 469106 h 866775"/>
                <a:gd name="connsiteX75" fmla="*/ 1352074 w 3171825"/>
                <a:gd name="connsiteY75" fmla="*/ 547211 h 866775"/>
                <a:gd name="connsiteX76" fmla="*/ 1155859 w 3171825"/>
                <a:gd name="connsiteY76" fmla="*/ 754856 h 866775"/>
                <a:gd name="connsiteX77" fmla="*/ 1259681 w 3171825"/>
                <a:gd name="connsiteY77" fmla="*/ 864394 h 866775"/>
                <a:gd name="connsiteX78" fmla="*/ 1419701 w 3171825"/>
                <a:gd name="connsiteY78" fmla="*/ 569119 h 866775"/>
                <a:gd name="connsiteX79" fmla="*/ 1529239 w 3171825"/>
                <a:gd name="connsiteY79" fmla="*/ 518636 h 866775"/>
                <a:gd name="connsiteX80" fmla="*/ 1640681 w 3171825"/>
                <a:gd name="connsiteY80" fmla="*/ 576739 h 866775"/>
                <a:gd name="connsiteX81" fmla="*/ 1813084 w 3171825"/>
                <a:gd name="connsiteY81" fmla="*/ 459581 h 866775"/>
                <a:gd name="connsiteX82" fmla="*/ 1868329 w 3171825"/>
                <a:gd name="connsiteY82" fmla="*/ 576739 h 866775"/>
                <a:gd name="connsiteX83" fmla="*/ 1980724 w 3171825"/>
                <a:gd name="connsiteY83" fmla="*/ 273844 h 866775"/>
                <a:gd name="connsiteX84" fmla="*/ 2074069 w 3171825"/>
                <a:gd name="connsiteY84" fmla="*/ 601504 h 866775"/>
                <a:gd name="connsiteX85" fmla="*/ 2198846 w 3171825"/>
                <a:gd name="connsiteY85" fmla="*/ 312896 h 866775"/>
                <a:gd name="connsiteX86" fmla="*/ 2307432 w 3171825"/>
                <a:gd name="connsiteY86" fmla="*/ 576739 h 866775"/>
                <a:gd name="connsiteX87" fmla="*/ 2412207 w 3171825"/>
                <a:gd name="connsiteY87" fmla="*/ 428149 h 866775"/>
                <a:gd name="connsiteX88" fmla="*/ 2521744 w 3171825"/>
                <a:gd name="connsiteY88" fmla="*/ 576739 h 866775"/>
                <a:gd name="connsiteX89" fmla="*/ 2618899 w 3171825"/>
                <a:gd name="connsiteY89" fmla="*/ 486251 h 866775"/>
                <a:gd name="connsiteX90" fmla="*/ 2670334 w 3171825"/>
                <a:gd name="connsiteY90" fmla="*/ 576739 h 866775"/>
                <a:gd name="connsiteX91" fmla="*/ 2803684 w 3171825"/>
                <a:gd name="connsiteY91" fmla="*/ 274796 h 866775"/>
                <a:gd name="connsiteX92" fmla="*/ 2947511 w 3171825"/>
                <a:gd name="connsiteY92" fmla="*/ 576739 h 866775"/>
                <a:gd name="connsiteX93" fmla="*/ 3040857 w 3171825"/>
                <a:gd name="connsiteY93" fmla="*/ 474821 h 866775"/>
                <a:gd name="connsiteX94" fmla="*/ 3121819 w 3171825"/>
                <a:gd name="connsiteY94" fmla="*/ 576739 h 866775"/>
                <a:gd name="connsiteX95" fmla="*/ 3169444 w 3171825"/>
                <a:gd name="connsiteY95" fmla="*/ 550069 h 866775"/>
                <a:gd name="connsiteX96" fmla="*/ 3092291 w 3171825"/>
                <a:gd name="connsiteY96" fmla="*/ 287179 h 866775"/>
                <a:gd name="connsiteX97" fmla="*/ 1267301 w 3171825"/>
                <a:gd name="connsiteY97" fmla="*/ 806291 h 866775"/>
                <a:gd name="connsiteX98" fmla="*/ 1226344 w 3171825"/>
                <a:gd name="connsiteY98" fmla="*/ 751999 h 866775"/>
                <a:gd name="connsiteX99" fmla="*/ 1353026 w 3171825"/>
                <a:gd name="connsiteY99" fmla="*/ 597694 h 866775"/>
                <a:gd name="connsiteX100" fmla="*/ 1267301 w 3171825"/>
                <a:gd name="connsiteY100" fmla="*/ 806291 h 866775"/>
                <a:gd name="connsiteX101" fmla="*/ 1614964 w 3171825"/>
                <a:gd name="connsiteY101" fmla="*/ 257651 h 866775"/>
                <a:gd name="connsiteX102" fmla="*/ 1653064 w 3171825"/>
                <a:gd name="connsiteY102" fmla="*/ 315754 h 866775"/>
                <a:gd name="connsiteX103" fmla="*/ 1569244 w 3171825"/>
                <a:gd name="connsiteY103" fmla="*/ 438626 h 866775"/>
                <a:gd name="connsiteX104" fmla="*/ 1614964 w 3171825"/>
                <a:gd name="connsiteY104" fmla="*/ 257651 h 866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</a:cxnLst>
              <a:rect l="l" t="t" r="r" b="b"/>
              <a:pathLst>
                <a:path w="3171825" h="866775">
                  <a:moveTo>
                    <a:pt x="3092291" y="287179"/>
                  </a:moveTo>
                  <a:cubicBezTo>
                    <a:pt x="3092291" y="241459"/>
                    <a:pt x="3089434" y="211931"/>
                    <a:pt x="3059907" y="211931"/>
                  </a:cubicBezTo>
                  <a:cubicBezTo>
                    <a:pt x="3046571" y="211931"/>
                    <a:pt x="3039904" y="214789"/>
                    <a:pt x="3027521" y="218599"/>
                  </a:cubicBezTo>
                  <a:cubicBezTo>
                    <a:pt x="3037999" y="371951"/>
                    <a:pt x="3003709" y="507206"/>
                    <a:pt x="2960846" y="507206"/>
                  </a:cubicBezTo>
                  <a:cubicBezTo>
                    <a:pt x="2905601" y="507206"/>
                    <a:pt x="2933224" y="178594"/>
                    <a:pt x="2816066" y="178594"/>
                  </a:cubicBezTo>
                  <a:cubicBezTo>
                    <a:pt x="2707482" y="178594"/>
                    <a:pt x="2692241" y="440531"/>
                    <a:pt x="2679859" y="440531"/>
                  </a:cubicBezTo>
                  <a:cubicBezTo>
                    <a:pt x="2671286" y="440531"/>
                    <a:pt x="2670334" y="371951"/>
                    <a:pt x="2670334" y="319564"/>
                  </a:cubicBezTo>
                  <a:cubicBezTo>
                    <a:pt x="2675096" y="294799"/>
                    <a:pt x="2677001" y="271939"/>
                    <a:pt x="2677001" y="254794"/>
                  </a:cubicBezTo>
                  <a:cubicBezTo>
                    <a:pt x="2677001" y="230029"/>
                    <a:pt x="2667476" y="188119"/>
                    <a:pt x="2611279" y="209074"/>
                  </a:cubicBezTo>
                  <a:cubicBezTo>
                    <a:pt x="2613184" y="396716"/>
                    <a:pt x="2576036" y="510064"/>
                    <a:pt x="2533174" y="510064"/>
                  </a:cubicBezTo>
                  <a:cubicBezTo>
                    <a:pt x="2471261" y="510064"/>
                    <a:pt x="2470309" y="340519"/>
                    <a:pt x="2470309" y="292894"/>
                  </a:cubicBezTo>
                  <a:cubicBezTo>
                    <a:pt x="2470309" y="247174"/>
                    <a:pt x="2473166" y="186214"/>
                    <a:pt x="2405539" y="208121"/>
                  </a:cubicBezTo>
                  <a:cubicBezTo>
                    <a:pt x="2395061" y="371951"/>
                    <a:pt x="2352199" y="494824"/>
                    <a:pt x="2325529" y="494824"/>
                  </a:cubicBezTo>
                  <a:cubicBezTo>
                    <a:pt x="2285524" y="494824"/>
                    <a:pt x="2293144" y="211931"/>
                    <a:pt x="2206466" y="211931"/>
                  </a:cubicBezTo>
                  <a:cubicBezTo>
                    <a:pt x="2128361" y="211931"/>
                    <a:pt x="2103596" y="479584"/>
                    <a:pt x="2087404" y="479584"/>
                  </a:cubicBezTo>
                  <a:cubicBezTo>
                    <a:pt x="2057876" y="479584"/>
                    <a:pt x="2096929" y="178594"/>
                    <a:pt x="1983581" y="178594"/>
                  </a:cubicBezTo>
                  <a:cubicBezTo>
                    <a:pt x="1924526" y="178594"/>
                    <a:pt x="1900714" y="279559"/>
                    <a:pt x="1877854" y="391954"/>
                  </a:cubicBezTo>
                  <a:cubicBezTo>
                    <a:pt x="1873091" y="413861"/>
                    <a:pt x="1868329" y="414814"/>
                    <a:pt x="1867376" y="390049"/>
                  </a:cubicBezTo>
                  <a:cubicBezTo>
                    <a:pt x="1866424" y="370046"/>
                    <a:pt x="1866424" y="347186"/>
                    <a:pt x="1866424" y="327184"/>
                  </a:cubicBezTo>
                  <a:cubicBezTo>
                    <a:pt x="1894999" y="213836"/>
                    <a:pt x="1859756" y="171926"/>
                    <a:pt x="1807369" y="202406"/>
                  </a:cubicBezTo>
                  <a:cubicBezTo>
                    <a:pt x="1824514" y="411004"/>
                    <a:pt x="1728311" y="512921"/>
                    <a:pt x="1654969" y="512921"/>
                  </a:cubicBezTo>
                  <a:cubicBezTo>
                    <a:pt x="1628299" y="512921"/>
                    <a:pt x="1607344" y="501491"/>
                    <a:pt x="1592104" y="483394"/>
                  </a:cubicBezTo>
                  <a:cubicBezTo>
                    <a:pt x="1680686" y="429101"/>
                    <a:pt x="1719739" y="367189"/>
                    <a:pt x="1719739" y="306229"/>
                  </a:cubicBezTo>
                  <a:cubicBezTo>
                    <a:pt x="1719739" y="240506"/>
                    <a:pt x="1681639" y="202406"/>
                    <a:pt x="1619726" y="202406"/>
                  </a:cubicBezTo>
                  <a:cubicBezTo>
                    <a:pt x="1532096" y="202406"/>
                    <a:pt x="1483519" y="292894"/>
                    <a:pt x="1483519" y="369094"/>
                  </a:cubicBezTo>
                  <a:cubicBezTo>
                    <a:pt x="1483519" y="410051"/>
                    <a:pt x="1491139" y="445294"/>
                    <a:pt x="1503521" y="473869"/>
                  </a:cubicBezTo>
                  <a:cubicBezTo>
                    <a:pt x="1473041" y="488156"/>
                    <a:pt x="1445419" y="500539"/>
                    <a:pt x="1418749" y="512921"/>
                  </a:cubicBezTo>
                  <a:cubicBezTo>
                    <a:pt x="1416844" y="433864"/>
                    <a:pt x="1407319" y="350996"/>
                    <a:pt x="1400651" y="274796"/>
                  </a:cubicBezTo>
                  <a:cubicBezTo>
                    <a:pt x="1353979" y="262414"/>
                    <a:pt x="1340644" y="284321"/>
                    <a:pt x="1336834" y="326231"/>
                  </a:cubicBezTo>
                  <a:cubicBezTo>
                    <a:pt x="1328261" y="420529"/>
                    <a:pt x="1293971" y="479584"/>
                    <a:pt x="1262539" y="479584"/>
                  </a:cubicBezTo>
                  <a:cubicBezTo>
                    <a:pt x="1239679" y="479584"/>
                    <a:pt x="1225391" y="451009"/>
                    <a:pt x="1223486" y="421481"/>
                  </a:cubicBezTo>
                  <a:cubicBezTo>
                    <a:pt x="1214914" y="270034"/>
                    <a:pt x="1337786" y="228124"/>
                    <a:pt x="1402556" y="250031"/>
                  </a:cubicBezTo>
                  <a:cubicBezTo>
                    <a:pt x="1415891" y="216694"/>
                    <a:pt x="1401604" y="192881"/>
                    <a:pt x="1343501" y="192881"/>
                  </a:cubicBezTo>
                  <a:cubicBezTo>
                    <a:pt x="1273016" y="192881"/>
                    <a:pt x="1220629" y="235744"/>
                    <a:pt x="1181576" y="290989"/>
                  </a:cubicBezTo>
                  <a:cubicBezTo>
                    <a:pt x="1155859" y="327184"/>
                    <a:pt x="1126331" y="353854"/>
                    <a:pt x="1086326" y="385286"/>
                  </a:cubicBezTo>
                  <a:cubicBezTo>
                    <a:pt x="1087279" y="375761"/>
                    <a:pt x="1088231" y="367189"/>
                    <a:pt x="1088231" y="358616"/>
                  </a:cubicBezTo>
                  <a:cubicBezTo>
                    <a:pt x="1088231" y="251936"/>
                    <a:pt x="1030129" y="204311"/>
                    <a:pt x="974884" y="204311"/>
                  </a:cubicBezTo>
                  <a:cubicBezTo>
                    <a:pt x="929164" y="204311"/>
                    <a:pt x="900589" y="231934"/>
                    <a:pt x="883444" y="273844"/>
                  </a:cubicBezTo>
                  <a:cubicBezTo>
                    <a:pt x="879634" y="231934"/>
                    <a:pt x="871061" y="213836"/>
                    <a:pt x="846296" y="213836"/>
                  </a:cubicBezTo>
                  <a:cubicBezTo>
                    <a:pt x="835819" y="213836"/>
                    <a:pt x="821531" y="216694"/>
                    <a:pt x="805339" y="224314"/>
                  </a:cubicBezTo>
                  <a:cubicBezTo>
                    <a:pt x="812959" y="248126"/>
                    <a:pt x="814864" y="300514"/>
                    <a:pt x="814864" y="334804"/>
                  </a:cubicBezTo>
                  <a:cubicBezTo>
                    <a:pt x="814864" y="463391"/>
                    <a:pt x="777716" y="520541"/>
                    <a:pt x="742474" y="520541"/>
                  </a:cubicBezTo>
                  <a:cubicBezTo>
                    <a:pt x="701516" y="520541"/>
                    <a:pt x="695801" y="368141"/>
                    <a:pt x="691991" y="309086"/>
                  </a:cubicBezTo>
                  <a:cubicBezTo>
                    <a:pt x="687229" y="307181"/>
                    <a:pt x="681514" y="305276"/>
                    <a:pt x="671989" y="305276"/>
                  </a:cubicBezTo>
                  <a:cubicBezTo>
                    <a:pt x="635794" y="305276"/>
                    <a:pt x="631031" y="354806"/>
                    <a:pt x="621506" y="399574"/>
                  </a:cubicBezTo>
                  <a:cubicBezTo>
                    <a:pt x="611029" y="450056"/>
                    <a:pt x="582454" y="512921"/>
                    <a:pt x="539591" y="512921"/>
                  </a:cubicBezTo>
                  <a:cubicBezTo>
                    <a:pt x="513874" y="512921"/>
                    <a:pt x="497681" y="488156"/>
                    <a:pt x="495776" y="443389"/>
                  </a:cubicBezTo>
                  <a:cubicBezTo>
                    <a:pt x="491966" y="352901"/>
                    <a:pt x="567214" y="245269"/>
                    <a:pt x="685324" y="278606"/>
                  </a:cubicBezTo>
                  <a:cubicBezTo>
                    <a:pt x="700564" y="242411"/>
                    <a:pt x="676751" y="214789"/>
                    <a:pt x="627221" y="214789"/>
                  </a:cubicBezTo>
                  <a:cubicBezTo>
                    <a:pt x="540544" y="214789"/>
                    <a:pt x="469106" y="279559"/>
                    <a:pt x="437674" y="355759"/>
                  </a:cubicBezTo>
                  <a:cubicBezTo>
                    <a:pt x="406241" y="426244"/>
                    <a:pt x="350996" y="529114"/>
                    <a:pt x="237649" y="529114"/>
                  </a:cubicBezTo>
                  <a:cubicBezTo>
                    <a:pt x="157639" y="529114"/>
                    <a:pt x="97631" y="459581"/>
                    <a:pt x="97631" y="313849"/>
                  </a:cubicBezTo>
                  <a:cubicBezTo>
                    <a:pt x="97631" y="188119"/>
                    <a:pt x="176689" y="69056"/>
                    <a:pt x="261461" y="69056"/>
                  </a:cubicBezTo>
                  <a:cubicBezTo>
                    <a:pt x="320516" y="69056"/>
                    <a:pt x="333851" y="127159"/>
                    <a:pt x="329089" y="181451"/>
                  </a:cubicBezTo>
                  <a:cubicBezTo>
                    <a:pt x="359569" y="206216"/>
                    <a:pt x="410051" y="183356"/>
                    <a:pt x="410051" y="121444"/>
                  </a:cubicBezTo>
                  <a:cubicBezTo>
                    <a:pt x="410051" y="79534"/>
                    <a:pt x="375761" y="7144"/>
                    <a:pt x="265271" y="7144"/>
                  </a:cubicBezTo>
                  <a:cubicBezTo>
                    <a:pt x="128111" y="7144"/>
                    <a:pt x="7144" y="144304"/>
                    <a:pt x="7144" y="324326"/>
                  </a:cubicBezTo>
                  <a:cubicBezTo>
                    <a:pt x="7144" y="498634"/>
                    <a:pt x="95726" y="601504"/>
                    <a:pt x="220504" y="601504"/>
                  </a:cubicBezTo>
                  <a:cubicBezTo>
                    <a:pt x="299561" y="601504"/>
                    <a:pt x="373856" y="556736"/>
                    <a:pt x="425291" y="472916"/>
                  </a:cubicBezTo>
                  <a:cubicBezTo>
                    <a:pt x="438626" y="545306"/>
                    <a:pt x="488156" y="576739"/>
                    <a:pt x="525304" y="576739"/>
                  </a:cubicBezTo>
                  <a:cubicBezTo>
                    <a:pt x="585311" y="576739"/>
                    <a:pt x="624364" y="537686"/>
                    <a:pt x="646271" y="485299"/>
                  </a:cubicBezTo>
                  <a:cubicBezTo>
                    <a:pt x="659606" y="537686"/>
                    <a:pt x="688181" y="576739"/>
                    <a:pt x="734854" y="576739"/>
                  </a:cubicBezTo>
                  <a:cubicBezTo>
                    <a:pt x="768191" y="576739"/>
                    <a:pt x="793909" y="559594"/>
                    <a:pt x="812959" y="532924"/>
                  </a:cubicBezTo>
                  <a:cubicBezTo>
                    <a:pt x="805339" y="716756"/>
                    <a:pt x="795814" y="832961"/>
                    <a:pt x="904399" y="810101"/>
                  </a:cubicBezTo>
                  <a:cubicBezTo>
                    <a:pt x="887254" y="757714"/>
                    <a:pt x="882491" y="663416"/>
                    <a:pt x="882491" y="577691"/>
                  </a:cubicBezTo>
                  <a:cubicBezTo>
                    <a:pt x="882491" y="344329"/>
                    <a:pt x="920591" y="267176"/>
                    <a:pt x="969169" y="267176"/>
                  </a:cubicBezTo>
                  <a:cubicBezTo>
                    <a:pt x="1004411" y="267176"/>
                    <a:pt x="1015841" y="311944"/>
                    <a:pt x="1015841" y="359569"/>
                  </a:cubicBezTo>
                  <a:cubicBezTo>
                    <a:pt x="1015841" y="385286"/>
                    <a:pt x="1012984" y="413861"/>
                    <a:pt x="1007269" y="440531"/>
                  </a:cubicBezTo>
                  <a:cubicBezTo>
                    <a:pt x="948214" y="477679"/>
                    <a:pt x="900589" y="507206"/>
                    <a:pt x="900589" y="545306"/>
                  </a:cubicBezTo>
                  <a:cubicBezTo>
                    <a:pt x="900589" y="574834"/>
                    <a:pt x="922496" y="577691"/>
                    <a:pt x="941546" y="577691"/>
                  </a:cubicBezTo>
                  <a:cubicBezTo>
                    <a:pt x="987266" y="577691"/>
                    <a:pt x="1041559" y="532924"/>
                    <a:pt x="1072039" y="449104"/>
                  </a:cubicBezTo>
                  <a:cubicBezTo>
                    <a:pt x="1098709" y="432911"/>
                    <a:pt x="1125379" y="414814"/>
                    <a:pt x="1150144" y="390049"/>
                  </a:cubicBezTo>
                  <a:cubicBezTo>
                    <a:pt x="1149191" y="398621"/>
                    <a:pt x="1149191" y="407194"/>
                    <a:pt x="1149191" y="415766"/>
                  </a:cubicBezTo>
                  <a:cubicBezTo>
                    <a:pt x="1149191" y="499586"/>
                    <a:pt x="1185386" y="550069"/>
                    <a:pt x="1244441" y="550069"/>
                  </a:cubicBezTo>
                  <a:cubicBezTo>
                    <a:pt x="1290161" y="550069"/>
                    <a:pt x="1324451" y="517684"/>
                    <a:pt x="1349216" y="469106"/>
                  </a:cubicBezTo>
                  <a:cubicBezTo>
                    <a:pt x="1351121" y="496729"/>
                    <a:pt x="1352074" y="523399"/>
                    <a:pt x="1352074" y="547211"/>
                  </a:cubicBezTo>
                  <a:cubicBezTo>
                    <a:pt x="1258729" y="590074"/>
                    <a:pt x="1155859" y="633889"/>
                    <a:pt x="1155859" y="754856"/>
                  </a:cubicBezTo>
                  <a:cubicBezTo>
                    <a:pt x="1155859" y="817721"/>
                    <a:pt x="1201579" y="864394"/>
                    <a:pt x="1259681" y="864394"/>
                  </a:cubicBezTo>
                  <a:cubicBezTo>
                    <a:pt x="1389221" y="864394"/>
                    <a:pt x="1418749" y="728186"/>
                    <a:pt x="1419701" y="569119"/>
                  </a:cubicBezTo>
                  <a:cubicBezTo>
                    <a:pt x="1461611" y="551021"/>
                    <a:pt x="1493044" y="536734"/>
                    <a:pt x="1529239" y="518636"/>
                  </a:cubicBezTo>
                  <a:cubicBezTo>
                    <a:pt x="1560671" y="557689"/>
                    <a:pt x="1602581" y="576739"/>
                    <a:pt x="1640681" y="576739"/>
                  </a:cubicBezTo>
                  <a:cubicBezTo>
                    <a:pt x="1714024" y="576739"/>
                    <a:pt x="1768316" y="537686"/>
                    <a:pt x="1813084" y="459581"/>
                  </a:cubicBezTo>
                  <a:cubicBezTo>
                    <a:pt x="1820704" y="519589"/>
                    <a:pt x="1835944" y="576739"/>
                    <a:pt x="1868329" y="576739"/>
                  </a:cubicBezTo>
                  <a:cubicBezTo>
                    <a:pt x="1926431" y="576739"/>
                    <a:pt x="1937861" y="273844"/>
                    <a:pt x="1980724" y="273844"/>
                  </a:cubicBezTo>
                  <a:cubicBezTo>
                    <a:pt x="2014061" y="273844"/>
                    <a:pt x="1986439" y="601504"/>
                    <a:pt x="2074069" y="601504"/>
                  </a:cubicBezTo>
                  <a:cubicBezTo>
                    <a:pt x="2148364" y="601504"/>
                    <a:pt x="2162651" y="312896"/>
                    <a:pt x="2198846" y="312896"/>
                  </a:cubicBezTo>
                  <a:cubicBezTo>
                    <a:pt x="2224564" y="312896"/>
                    <a:pt x="2226469" y="576739"/>
                    <a:pt x="2307432" y="576739"/>
                  </a:cubicBezTo>
                  <a:cubicBezTo>
                    <a:pt x="2347436" y="576739"/>
                    <a:pt x="2390299" y="529114"/>
                    <a:pt x="2412207" y="428149"/>
                  </a:cubicBezTo>
                  <a:cubicBezTo>
                    <a:pt x="2422684" y="494824"/>
                    <a:pt x="2456021" y="576739"/>
                    <a:pt x="2521744" y="576739"/>
                  </a:cubicBezTo>
                  <a:cubicBezTo>
                    <a:pt x="2559844" y="576739"/>
                    <a:pt x="2593182" y="537686"/>
                    <a:pt x="2618899" y="486251"/>
                  </a:cubicBezTo>
                  <a:cubicBezTo>
                    <a:pt x="2625566" y="539591"/>
                    <a:pt x="2640807" y="576739"/>
                    <a:pt x="2670334" y="576739"/>
                  </a:cubicBezTo>
                  <a:cubicBezTo>
                    <a:pt x="2746534" y="576739"/>
                    <a:pt x="2743676" y="274796"/>
                    <a:pt x="2803684" y="274796"/>
                  </a:cubicBezTo>
                  <a:cubicBezTo>
                    <a:pt x="2850357" y="274796"/>
                    <a:pt x="2836069" y="576739"/>
                    <a:pt x="2947511" y="576739"/>
                  </a:cubicBezTo>
                  <a:cubicBezTo>
                    <a:pt x="3000851" y="576739"/>
                    <a:pt x="3025616" y="531971"/>
                    <a:pt x="3040857" y="474821"/>
                  </a:cubicBezTo>
                  <a:cubicBezTo>
                    <a:pt x="3061811" y="558641"/>
                    <a:pt x="3094196" y="576739"/>
                    <a:pt x="3121819" y="576739"/>
                  </a:cubicBezTo>
                  <a:cubicBezTo>
                    <a:pt x="3138964" y="576739"/>
                    <a:pt x="3152299" y="571024"/>
                    <a:pt x="3169444" y="550069"/>
                  </a:cubicBezTo>
                  <a:cubicBezTo>
                    <a:pt x="3085624" y="511969"/>
                    <a:pt x="3092291" y="375761"/>
                    <a:pt x="3092291" y="287179"/>
                  </a:cubicBezTo>
                  <a:close/>
                  <a:moveTo>
                    <a:pt x="1267301" y="806291"/>
                  </a:moveTo>
                  <a:cubicBezTo>
                    <a:pt x="1240631" y="806291"/>
                    <a:pt x="1226344" y="780574"/>
                    <a:pt x="1226344" y="751999"/>
                  </a:cubicBezTo>
                  <a:cubicBezTo>
                    <a:pt x="1226344" y="674846"/>
                    <a:pt x="1283494" y="632936"/>
                    <a:pt x="1353026" y="597694"/>
                  </a:cubicBezTo>
                  <a:cubicBezTo>
                    <a:pt x="1349216" y="768191"/>
                    <a:pt x="1310164" y="806291"/>
                    <a:pt x="1267301" y="806291"/>
                  </a:cubicBezTo>
                  <a:close/>
                  <a:moveTo>
                    <a:pt x="1614964" y="257651"/>
                  </a:moveTo>
                  <a:cubicBezTo>
                    <a:pt x="1640681" y="257651"/>
                    <a:pt x="1655921" y="281464"/>
                    <a:pt x="1653064" y="315754"/>
                  </a:cubicBezTo>
                  <a:cubicBezTo>
                    <a:pt x="1650206" y="355759"/>
                    <a:pt x="1620679" y="402431"/>
                    <a:pt x="1569244" y="438626"/>
                  </a:cubicBezTo>
                  <a:cubicBezTo>
                    <a:pt x="1543526" y="362426"/>
                    <a:pt x="1563529" y="257651"/>
                    <a:pt x="1614964" y="257651"/>
                  </a:cubicBezTo>
                  <a:close/>
                </a:path>
              </a:pathLst>
            </a:custGeom>
            <a:solidFill>
              <a:srgbClr val="0072AF"/>
            </a:solidFill>
            <a:ln w="9525" cap="flat">
              <a:noFill/>
              <a:prstDash val="solid"/>
              <a:miter/>
            </a:ln>
          </p:spPr>
          <p:txBody>
            <a:bodyPr lIns="73152" tIns="36576" rIns="73152" bIns="36576" rtlCol="0" anchor="ctr"/>
            <a:lstStyle/>
            <a:p>
              <a:endParaRPr lang="de-DE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F68A571-28DB-453F-861D-36D50723ED4D}"/>
                </a:ext>
              </a:extLst>
            </p:cNvPr>
            <p:cNvSpPr/>
            <p:nvPr/>
          </p:nvSpPr>
          <p:spPr>
            <a:xfrm>
              <a:off x="10915493" y="643771"/>
              <a:ext cx="54409" cy="59850"/>
            </a:xfrm>
            <a:custGeom>
              <a:avLst/>
              <a:gdLst>
                <a:gd name="connsiteX0" fmla="*/ 51942 w 95250"/>
                <a:gd name="connsiteY0" fmla="*/ 99569 h 104775"/>
                <a:gd name="connsiteX1" fmla="*/ 93853 w 95250"/>
                <a:gd name="connsiteY1" fmla="*/ 51944 h 104775"/>
                <a:gd name="connsiteX2" fmla="*/ 51942 w 95250"/>
                <a:gd name="connsiteY2" fmla="*/ 7176 h 104775"/>
                <a:gd name="connsiteX3" fmla="*/ 7175 w 95250"/>
                <a:gd name="connsiteY3" fmla="*/ 54801 h 104775"/>
                <a:gd name="connsiteX4" fmla="*/ 51942 w 95250"/>
                <a:gd name="connsiteY4" fmla="*/ 99569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104775">
                  <a:moveTo>
                    <a:pt x="51942" y="99569"/>
                  </a:moveTo>
                  <a:cubicBezTo>
                    <a:pt x="76707" y="98616"/>
                    <a:pt x="93853" y="77661"/>
                    <a:pt x="93853" y="51944"/>
                  </a:cubicBezTo>
                  <a:cubicBezTo>
                    <a:pt x="93853" y="26226"/>
                    <a:pt x="76707" y="6224"/>
                    <a:pt x="51942" y="7176"/>
                  </a:cubicBezTo>
                  <a:cubicBezTo>
                    <a:pt x="27178" y="8129"/>
                    <a:pt x="7175" y="29084"/>
                    <a:pt x="7175" y="54801"/>
                  </a:cubicBezTo>
                  <a:cubicBezTo>
                    <a:pt x="6222" y="80519"/>
                    <a:pt x="27178" y="100521"/>
                    <a:pt x="51942" y="99569"/>
                  </a:cubicBezTo>
                  <a:close/>
                </a:path>
              </a:pathLst>
            </a:custGeom>
            <a:solidFill>
              <a:srgbClr val="0072AF"/>
            </a:solidFill>
            <a:ln w="9525" cap="flat">
              <a:noFill/>
              <a:prstDash val="solid"/>
              <a:miter/>
            </a:ln>
          </p:spPr>
          <p:txBody>
            <a:bodyPr lIns="73152" tIns="36576" rIns="73152" bIns="36576" rtlCol="0" anchor="ctr"/>
            <a:lstStyle/>
            <a:p>
              <a:endParaRPr lang="de-DE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23DB0AA-5015-4FEA-A32D-44257CF2BED3}"/>
                </a:ext>
              </a:extLst>
            </p:cNvPr>
            <p:cNvSpPr/>
            <p:nvPr/>
          </p:nvSpPr>
          <p:spPr>
            <a:xfrm>
              <a:off x="11270254" y="654106"/>
              <a:ext cx="54409" cy="54409"/>
            </a:xfrm>
            <a:custGeom>
              <a:avLst/>
              <a:gdLst>
                <a:gd name="connsiteX0" fmla="*/ 48101 w 95250"/>
                <a:gd name="connsiteY0" fmla="*/ 94808 h 95250"/>
                <a:gd name="connsiteX1" fmla="*/ 89059 w 95250"/>
                <a:gd name="connsiteY1" fmla="*/ 49088 h 95250"/>
                <a:gd name="connsiteX2" fmla="*/ 48101 w 95250"/>
                <a:gd name="connsiteY2" fmla="*/ 7178 h 95250"/>
                <a:gd name="connsiteX3" fmla="*/ 7144 w 95250"/>
                <a:gd name="connsiteY3" fmla="*/ 52898 h 95250"/>
                <a:gd name="connsiteX4" fmla="*/ 48101 w 95250"/>
                <a:gd name="connsiteY4" fmla="*/ 94808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48101" y="94808"/>
                  </a:moveTo>
                  <a:cubicBezTo>
                    <a:pt x="70961" y="93856"/>
                    <a:pt x="89059" y="73853"/>
                    <a:pt x="89059" y="49088"/>
                  </a:cubicBezTo>
                  <a:cubicBezTo>
                    <a:pt x="89059" y="25275"/>
                    <a:pt x="70961" y="6225"/>
                    <a:pt x="48101" y="7178"/>
                  </a:cubicBezTo>
                  <a:cubicBezTo>
                    <a:pt x="25241" y="8131"/>
                    <a:pt x="7144" y="28133"/>
                    <a:pt x="7144" y="52898"/>
                  </a:cubicBezTo>
                  <a:cubicBezTo>
                    <a:pt x="8096" y="76711"/>
                    <a:pt x="26194" y="95761"/>
                    <a:pt x="48101" y="94808"/>
                  </a:cubicBezTo>
                  <a:close/>
                </a:path>
              </a:pathLst>
            </a:custGeom>
            <a:solidFill>
              <a:srgbClr val="0072AF"/>
            </a:solidFill>
            <a:ln w="9525" cap="flat">
              <a:noFill/>
              <a:prstDash val="solid"/>
              <a:miter/>
            </a:ln>
          </p:spPr>
          <p:txBody>
            <a:bodyPr lIns="73152" tIns="36576" rIns="73152" bIns="36576" rtlCol="0" anchor="ctr"/>
            <a:lstStyle/>
            <a:p>
              <a:endParaRPr lang="de-DE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3E8CD59B-E3D8-4E45-86AA-3D0BB06038CE}"/>
                </a:ext>
              </a:extLst>
            </p:cNvPr>
            <p:cNvSpPr/>
            <p:nvPr/>
          </p:nvSpPr>
          <p:spPr>
            <a:xfrm>
              <a:off x="11384515" y="612775"/>
              <a:ext cx="397182" cy="331893"/>
            </a:xfrm>
            <a:custGeom>
              <a:avLst/>
              <a:gdLst>
                <a:gd name="connsiteX0" fmla="*/ 689134 w 695325"/>
                <a:gd name="connsiteY0" fmla="*/ 368141 h 581025"/>
                <a:gd name="connsiteX1" fmla="*/ 571024 w 695325"/>
                <a:gd name="connsiteY1" fmla="*/ 127159 h 581025"/>
                <a:gd name="connsiteX2" fmla="*/ 388144 w 695325"/>
                <a:gd name="connsiteY2" fmla="*/ 13811 h 581025"/>
                <a:gd name="connsiteX3" fmla="*/ 371951 w 695325"/>
                <a:gd name="connsiteY3" fmla="*/ 7144 h 581025"/>
                <a:gd name="connsiteX4" fmla="*/ 371951 w 695325"/>
                <a:gd name="connsiteY4" fmla="*/ 7144 h 581025"/>
                <a:gd name="connsiteX5" fmla="*/ 371951 w 695325"/>
                <a:gd name="connsiteY5" fmla="*/ 7144 h 581025"/>
                <a:gd name="connsiteX6" fmla="*/ 7144 w 695325"/>
                <a:gd name="connsiteY6" fmla="*/ 383381 h 581025"/>
                <a:gd name="connsiteX7" fmla="*/ 132874 w 695325"/>
                <a:gd name="connsiteY7" fmla="*/ 569119 h 581025"/>
                <a:gd name="connsiteX8" fmla="*/ 262414 w 695325"/>
                <a:gd name="connsiteY8" fmla="*/ 571976 h 581025"/>
                <a:gd name="connsiteX9" fmla="*/ 358616 w 695325"/>
                <a:gd name="connsiteY9" fmla="*/ 506254 h 581025"/>
                <a:gd name="connsiteX10" fmla="*/ 577692 w 695325"/>
                <a:gd name="connsiteY10" fmla="*/ 271939 h 581025"/>
                <a:gd name="connsiteX11" fmla="*/ 690086 w 695325"/>
                <a:gd name="connsiteY11" fmla="*/ 374809 h 581025"/>
                <a:gd name="connsiteX12" fmla="*/ 689134 w 695325"/>
                <a:gd name="connsiteY12" fmla="*/ 368141 h 581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95325" h="581025">
                  <a:moveTo>
                    <a:pt x="689134" y="368141"/>
                  </a:moveTo>
                  <a:cubicBezTo>
                    <a:pt x="687229" y="271939"/>
                    <a:pt x="641509" y="191929"/>
                    <a:pt x="571024" y="127159"/>
                  </a:cubicBezTo>
                  <a:cubicBezTo>
                    <a:pt x="517684" y="78581"/>
                    <a:pt x="453866" y="41434"/>
                    <a:pt x="388144" y="13811"/>
                  </a:cubicBezTo>
                  <a:cubicBezTo>
                    <a:pt x="382429" y="11906"/>
                    <a:pt x="377666" y="9049"/>
                    <a:pt x="371951" y="7144"/>
                  </a:cubicBezTo>
                  <a:lnTo>
                    <a:pt x="371951" y="7144"/>
                  </a:lnTo>
                  <a:cubicBezTo>
                    <a:pt x="371951" y="7144"/>
                    <a:pt x="371951" y="7144"/>
                    <a:pt x="371951" y="7144"/>
                  </a:cubicBezTo>
                  <a:cubicBezTo>
                    <a:pt x="290036" y="105251"/>
                    <a:pt x="7144" y="178594"/>
                    <a:pt x="7144" y="383381"/>
                  </a:cubicBezTo>
                  <a:cubicBezTo>
                    <a:pt x="7144" y="463391"/>
                    <a:pt x="57626" y="538639"/>
                    <a:pt x="132874" y="569119"/>
                  </a:cubicBezTo>
                  <a:cubicBezTo>
                    <a:pt x="175736" y="585311"/>
                    <a:pt x="219551" y="586264"/>
                    <a:pt x="262414" y="571976"/>
                  </a:cubicBezTo>
                  <a:cubicBezTo>
                    <a:pt x="300514" y="559594"/>
                    <a:pt x="332899" y="535781"/>
                    <a:pt x="358616" y="506254"/>
                  </a:cubicBezTo>
                  <a:cubicBezTo>
                    <a:pt x="441484" y="413861"/>
                    <a:pt x="475774" y="271939"/>
                    <a:pt x="577692" y="271939"/>
                  </a:cubicBezTo>
                  <a:cubicBezTo>
                    <a:pt x="671036" y="271939"/>
                    <a:pt x="683419" y="338614"/>
                    <a:pt x="690086" y="374809"/>
                  </a:cubicBezTo>
                  <a:cubicBezTo>
                    <a:pt x="689134" y="373856"/>
                    <a:pt x="689134" y="371951"/>
                    <a:pt x="689134" y="368141"/>
                  </a:cubicBezTo>
                  <a:close/>
                </a:path>
              </a:pathLst>
            </a:custGeom>
            <a:solidFill>
              <a:srgbClr val="0072AF"/>
            </a:solidFill>
            <a:ln w="9525" cap="flat">
              <a:noFill/>
              <a:prstDash val="solid"/>
              <a:miter/>
            </a:ln>
          </p:spPr>
          <p:txBody>
            <a:bodyPr lIns="73152" tIns="36576" rIns="73152" bIns="36576" rtlCol="0" anchor="ctr"/>
            <a:lstStyle/>
            <a:p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89736664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Final Slide 2">
    <p:bg>
      <p:bgPr>
        <a:solidFill>
          <a:srgbClr val="2729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 15">
            <a:extLst>
              <a:ext uri="{FF2B5EF4-FFF2-40B4-BE49-F238E27FC236}">
                <a16:creationId xmlns:a16="http://schemas.microsoft.com/office/drawing/2014/main" id="{0489A022-D524-4B27-A5EC-7E24500CC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214" y="1295400"/>
            <a:ext cx="9702386" cy="6043284"/>
          </a:xfrm>
          <a:prstGeom prst="rect">
            <a:avLst/>
          </a:prstGeom>
        </p:spPr>
      </p:pic>
      <p:pic>
        <p:nvPicPr>
          <p:cNvPr id="22" name="Picture 7" descr="facebook">
            <a:hlinkClick r:id="rId3"/>
            <a:extLst>
              <a:ext uri="{FF2B5EF4-FFF2-40B4-BE49-F238E27FC236}">
                <a16:creationId xmlns:a16="http://schemas.microsoft.com/office/drawing/2014/main" id="{BCC76D32-C587-45AA-A26C-ED5B038C86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6720" y="5328053"/>
            <a:ext cx="333195" cy="333195"/>
          </a:xfrm>
          <a:prstGeom prst="rect">
            <a:avLst/>
          </a:prstGeom>
          <a:noFill/>
        </p:spPr>
      </p:pic>
      <p:pic>
        <p:nvPicPr>
          <p:cNvPr id="17" name="Picture 2" descr="LinkedIn">
            <a:hlinkClick r:id="rId5"/>
            <a:extLst>
              <a:ext uri="{FF2B5EF4-FFF2-40B4-BE49-F238E27FC236}">
                <a16:creationId xmlns:a16="http://schemas.microsoft.com/office/drawing/2014/main" id="{F6DF1D6E-8462-43E1-AFC5-8A5C855024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10097" y="5328053"/>
            <a:ext cx="333195" cy="333195"/>
          </a:xfrm>
          <a:prstGeom prst="rect">
            <a:avLst/>
          </a:prstGeom>
          <a:noFill/>
        </p:spPr>
      </p:pic>
      <p:pic>
        <p:nvPicPr>
          <p:cNvPr id="19" name="Picture 4" descr="SlideShare">
            <a:hlinkClick r:id="rId7"/>
            <a:extLst>
              <a:ext uri="{FF2B5EF4-FFF2-40B4-BE49-F238E27FC236}">
                <a16:creationId xmlns:a16="http://schemas.microsoft.com/office/drawing/2014/main" id="{DA74C6D2-FFE3-4CE8-B52D-0A33097AEE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193474" y="5328053"/>
            <a:ext cx="333195" cy="333195"/>
          </a:xfrm>
          <a:prstGeom prst="rect">
            <a:avLst/>
          </a:prstGeom>
          <a:noFill/>
        </p:spPr>
      </p:pic>
      <p:pic>
        <p:nvPicPr>
          <p:cNvPr id="20" name="Picture 5" descr="Twitter">
            <a:hlinkClick r:id="rId9"/>
            <a:extLst>
              <a:ext uri="{FF2B5EF4-FFF2-40B4-BE49-F238E27FC236}">
                <a16:creationId xmlns:a16="http://schemas.microsoft.com/office/drawing/2014/main" id="{14E10122-92A2-4535-9737-8C1BE0EE0A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576851" y="5328053"/>
            <a:ext cx="333195" cy="333195"/>
          </a:xfrm>
          <a:prstGeom prst="rect">
            <a:avLst/>
          </a:prstGeom>
          <a:noFill/>
        </p:spPr>
      </p:pic>
      <p:pic>
        <p:nvPicPr>
          <p:cNvPr id="21" name="Picture 6" descr="YouTube">
            <a:hlinkClick r:id="rId11"/>
            <a:extLst>
              <a:ext uri="{FF2B5EF4-FFF2-40B4-BE49-F238E27FC236}">
                <a16:creationId xmlns:a16="http://schemas.microsoft.com/office/drawing/2014/main" id="{BA6EF96A-02CA-41A1-9095-358FE748667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1960227" y="5328053"/>
            <a:ext cx="333195" cy="333195"/>
          </a:xfrm>
          <a:prstGeom prst="rect">
            <a:avLst/>
          </a:prstGeom>
          <a:noFill/>
        </p:spPr>
      </p:pic>
      <p:sp>
        <p:nvSpPr>
          <p:cNvPr id="57" name="Rectangle 56"/>
          <p:cNvSpPr/>
          <p:nvPr/>
        </p:nvSpPr>
        <p:spPr>
          <a:xfrm>
            <a:off x="426720" y="5840235"/>
            <a:ext cx="3221008" cy="400110"/>
          </a:xfrm>
          <a:prstGeom prst="rect">
            <a:avLst/>
          </a:prstGeom>
        </p:spPr>
        <p:txBody>
          <a:bodyPr wrap="square" lIns="0" tIns="0" rIns="0" bIns="0" anchor="b" anchorCtr="0">
            <a:spAutoFit/>
          </a:bodyPr>
          <a:lstStyle/>
          <a:p>
            <a:pPr lvl="0">
              <a:spcAft>
                <a:spcPts val="600"/>
              </a:spcAft>
            </a:pPr>
            <a:r>
              <a:rPr lang="en-US" sz="700" noProof="0">
                <a:solidFill>
                  <a:schemeClr val="bg1"/>
                </a:solidFill>
                <a:latin typeface="Ubuntu" panose="020B0504030602030204" pitchFamily="34" charset="0"/>
                <a:cs typeface="Arial"/>
              </a:rPr>
              <a:t>This presentation contains information that may be privileged or confidential and is the property of the Capgemini Group.</a:t>
            </a:r>
          </a:p>
          <a:p>
            <a:pPr lvl="0">
              <a:spcAft>
                <a:spcPts val="600"/>
              </a:spcAft>
            </a:pPr>
            <a:r>
              <a:rPr lang="en-US" sz="700" noProof="0">
                <a:solidFill>
                  <a:schemeClr val="bg1"/>
                </a:solidFill>
                <a:latin typeface="Ubuntu" panose="020B0504030602030204" pitchFamily="34" charset="0"/>
                <a:cs typeface="Arial"/>
              </a:rPr>
              <a:t>Copyright © 2023 Capgemini. All rights reserved.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65BE2A4-4ACC-4E54-9A85-77DFC7F65F01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9161718" y="5747778"/>
            <a:ext cx="2231297" cy="501650"/>
            <a:chOff x="9550400" y="612775"/>
            <a:chExt cx="2231297" cy="50165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CE61B69-C06F-4D0A-9437-BC399186700C}"/>
                </a:ext>
              </a:extLst>
            </p:cNvPr>
            <p:cNvSpPr/>
            <p:nvPr/>
          </p:nvSpPr>
          <p:spPr>
            <a:xfrm>
              <a:off x="11517270" y="764033"/>
              <a:ext cx="261161" cy="212194"/>
            </a:xfrm>
            <a:custGeom>
              <a:avLst/>
              <a:gdLst>
                <a:gd name="connsiteX0" fmla="*/ 304324 w 457200"/>
                <a:gd name="connsiteY0" fmla="*/ 261461 h 371475"/>
                <a:gd name="connsiteX1" fmla="*/ 456724 w 457200"/>
                <a:gd name="connsiteY1" fmla="*/ 110014 h 371475"/>
                <a:gd name="connsiteX2" fmla="*/ 344329 w 457200"/>
                <a:gd name="connsiteY2" fmla="*/ 7144 h 371475"/>
                <a:gd name="connsiteX3" fmla="*/ 125254 w 457200"/>
                <a:gd name="connsiteY3" fmla="*/ 241459 h 371475"/>
                <a:gd name="connsiteX4" fmla="*/ 7144 w 457200"/>
                <a:gd name="connsiteY4" fmla="*/ 348139 h 371475"/>
                <a:gd name="connsiteX5" fmla="*/ 96679 w 457200"/>
                <a:gd name="connsiteY5" fmla="*/ 372904 h 371475"/>
                <a:gd name="connsiteX6" fmla="*/ 306229 w 457200"/>
                <a:gd name="connsiteY6" fmla="*/ 304324 h 371475"/>
                <a:gd name="connsiteX7" fmla="*/ 200501 w 457200"/>
                <a:gd name="connsiteY7" fmla="*/ 210026 h 371475"/>
                <a:gd name="connsiteX8" fmla="*/ 304324 w 457200"/>
                <a:gd name="connsiteY8" fmla="*/ 261461 h 37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57200" h="371475">
                  <a:moveTo>
                    <a:pt x="304324" y="261461"/>
                  </a:moveTo>
                  <a:cubicBezTo>
                    <a:pt x="390049" y="261461"/>
                    <a:pt x="455771" y="191929"/>
                    <a:pt x="456724" y="110014"/>
                  </a:cubicBezTo>
                  <a:cubicBezTo>
                    <a:pt x="451009" y="73819"/>
                    <a:pt x="438626" y="7144"/>
                    <a:pt x="344329" y="7144"/>
                  </a:cubicBezTo>
                  <a:cubicBezTo>
                    <a:pt x="242411" y="7144"/>
                    <a:pt x="208121" y="150019"/>
                    <a:pt x="125254" y="241459"/>
                  </a:cubicBezTo>
                  <a:cubicBezTo>
                    <a:pt x="118586" y="293846"/>
                    <a:pt x="69056" y="340519"/>
                    <a:pt x="7144" y="348139"/>
                  </a:cubicBezTo>
                  <a:cubicBezTo>
                    <a:pt x="22384" y="364331"/>
                    <a:pt x="55721" y="372904"/>
                    <a:pt x="96679" y="372904"/>
                  </a:cubicBezTo>
                  <a:cubicBezTo>
                    <a:pt x="170021" y="372904"/>
                    <a:pt x="259556" y="350996"/>
                    <a:pt x="306229" y="304324"/>
                  </a:cubicBezTo>
                  <a:cubicBezTo>
                    <a:pt x="244316" y="305276"/>
                    <a:pt x="204311" y="265271"/>
                    <a:pt x="200501" y="210026"/>
                  </a:cubicBezTo>
                  <a:cubicBezTo>
                    <a:pt x="230029" y="247174"/>
                    <a:pt x="264319" y="261461"/>
                    <a:pt x="304324" y="261461"/>
                  </a:cubicBezTo>
                  <a:close/>
                </a:path>
              </a:pathLst>
            </a:custGeom>
            <a:solidFill>
              <a:srgbClr val="17ABDB"/>
            </a:solidFill>
            <a:ln w="9525" cap="flat">
              <a:noFill/>
              <a:prstDash val="solid"/>
              <a:miter/>
            </a:ln>
          </p:spPr>
          <p:txBody>
            <a:bodyPr lIns="73152" tIns="36576" rIns="73152" bIns="36576" rtlCol="0" anchor="ctr"/>
            <a:lstStyle/>
            <a:p>
              <a:endParaRPr lang="de-DE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6F08509-FA85-4193-A497-0E692E886745}"/>
                </a:ext>
              </a:extLst>
            </p:cNvPr>
            <p:cNvSpPr/>
            <p:nvPr/>
          </p:nvSpPr>
          <p:spPr>
            <a:xfrm>
              <a:off x="9550400" y="619305"/>
              <a:ext cx="1811806" cy="495120"/>
            </a:xfrm>
            <a:custGeom>
              <a:avLst/>
              <a:gdLst>
                <a:gd name="connsiteX0" fmla="*/ 3092291 w 3171825"/>
                <a:gd name="connsiteY0" fmla="*/ 287179 h 866775"/>
                <a:gd name="connsiteX1" fmla="*/ 3059907 w 3171825"/>
                <a:gd name="connsiteY1" fmla="*/ 211931 h 866775"/>
                <a:gd name="connsiteX2" fmla="*/ 3027521 w 3171825"/>
                <a:gd name="connsiteY2" fmla="*/ 218599 h 866775"/>
                <a:gd name="connsiteX3" fmla="*/ 2960846 w 3171825"/>
                <a:gd name="connsiteY3" fmla="*/ 507206 h 866775"/>
                <a:gd name="connsiteX4" fmla="*/ 2816066 w 3171825"/>
                <a:gd name="connsiteY4" fmla="*/ 178594 h 866775"/>
                <a:gd name="connsiteX5" fmla="*/ 2679859 w 3171825"/>
                <a:gd name="connsiteY5" fmla="*/ 440531 h 866775"/>
                <a:gd name="connsiteX6" fmla="*/ 2670334 w 3171825"/>
                <a:gd name="connsiteY6" fmla="*/ 319564 h 866775"/>
                <a:gd name="connsiteX7" fmla="*/ 2677001 w 3171825"/>
                <a:gd name="connsiteY7" fmla="*/ 254794 h 866775"/>
                <a:gd name="connsiteX8" fmla="*/ 2611279 w 3171825"/>
                <a:gd name="connsiteY8" fmla="*/ 209074 h 866775"/>
                <a:gd name="connsiteX9" fmla="*/ 2533174 w 3171825"/>
                <a:gd name="connsiteY9" fmla="*/ 510064 h 866775"/>
                <a:gd name="connsiteX10" fmla="*/ 2470309 w 3171825"/>
                <a:gd name="connsiteY10" fmla="*/ 292894 h 866775"/>
                <a:gd name="connsiteX11" fmla="*/ 2405539 w 3171825"/>
                <a:gd name="connsiteY11" fmla="*/ 208121 h 866775"/>
                <a:gd name="connsiteX12" fmla="*/ 2325529 w 3171825"/>
                <a:gd name="connsiteY12" fmla="*/ 494824 h 866775"/>
                <a:gd name="connsiteX13" fmla="*/ 2206466 w 3171825"/>
                <a:gd name="connsiteY13" fmla="*/ 211931 h 866775"/>
                <a:gd name="connsiteX14" fmla="*/ 2087404 w 3171825"/>
                <a:gd name="connsiteY14" fmla="*/ 479584 h 866775"/>
                <a:gd name="connsiteX15" fmla="*/ 1983581 w 3171825"/>
                <a:gd name="connsiteY15" fmla="*/ 178594 h 866775"/>
                <a:gd name="connsiteX16" fmla="*/ 1877854 w 3171825"/>
                <a:gd name="connsiteY16" fmla="*/ 391954 h 866775"/>
                <a:gd name="connsiteX17" fmla="*/ 1867376 w 3171825"/>
                <a:gd name="connsiteY17" fmla="*/ 390049 h 866775"/>
                <a:gd name="connsiteX18" fmla="*/ 1866424 w 3171825"/>
                <a:gd name="connsiteY18" fmla="*/ 327184 h 866775"/>
                <a:gd name="connsiteX19" fmla="*/ 1807369 w 3171825"/>
                <a:gd name="connsiteY19" fmla="*/ 202406 h 866775"/>
                <a:gd name="connsiteX20" fmla="*/ 1654969 w 3171825"/>
                <a:gd name="connsiteY20" fmla="*/ 512921 h 866775"/>
                <a:gd name="connsiteX21" fmla="*/ 1592104 w 3171825"/>
                <a:gd name="connsiteY21" fmla="*/ 483394 h 866775"/>
                <a:gd name="connsiteX22" fmla="*/ 1719739 w 3171825"/>
                <a:gd name="connsiteY22" fmla="*/ 306229 h 866775"/>
                <a:gd name="connsiteX23" fmla="*/ 1619726 w 3171825"/>
                <a:gd name="connsiteY23" fmla="*/ 202406 h 866775"/>
                <a:gd name="connsiteX24" fmla="*/ 1483519 w 3171825"/>
                <a:gd name="connsiteY24" fmla="*/ 369094 h 866775"/>
                <a:gd name="connsiteX25" fmla="*/ 1503521 w 3171825"/>
                <a:gd name="connsiteY25" fmla="*/ 473869 h 866775"/>
                <a:gd name="connsiteX26" fmla="*/ 1418749 w 3171825"/>
                <a:gd name="connsiteY26" fmla="*/ 512921 h 866775"/>
                <a:gd name="connsiteX27" fmla="*/ 1400651 w 3171825"/>
                <a:gd name="connsiteY27" fmla="*/ 274796 h 866775"/>
                <a:gd name="connsiteX28" fmla="*/ 1336834 w 3171825"/>
                <a:gd name="connsiteY28" fmla="*/ 326231 h 866775"/>
                <a:gd name="connsiteX29" fmla="*/ 1262539 w 3171825"/>
                <a:gd name="connsiteY29" fmla="*/ 479584 h 866775"/>
                <a:gd name="connsiteX30" fmla="*/ 1223486 w 3171825"/>
                <a:gd name="connsiteY30" fmla="*/ 421481 h 866775"/>
                <a:gd name="connsiteX31" fmla="*/ 1402556 w 3171825"/>
                <a:gd name="connsiteY31" fmla="*/ 250031 h 866775"/>
                <a:gd name="connsiteX32" fmla="*/ 1343501 w 3171825"/>
                <a:gd name="connsiteY32" fmla="*/ 192881 h 866775"/>
                <a:gd name="connsiteX33" fmla="*/ 1181576 w 3171825"/>
                <a:gd name="connsiteY33" fmla="*/ 290989 h 866775"/>
                <a:gd name="connsiteX34" fmla="*/ 1086326 w 3171825"/>
                <a:gd name="connsiteY34" fmla="*/ 385286 h 866775"/>
                <a:gd name="connsiteX35" fmla="*/ 1088231 w 3171825"/>
                <a:gd name="connsiteY35" fmla="*/ 358616 h 866775"/>
                <a:gd name="connsiteX36" fmla="*/ 974884 w 3171825"/>
                <a:gd name="connsiteY36" fmla="*/ 204311 h 866775"/>
                <a:gd name="connsiteX37" fmla="*/ 883444 w 3171825"/>
                <a:gd name="connsiteY37" fmla="*/ 273844 h 866775"/>
                <a:gd name="connsiteX38" fmla="*/ 846296 w 3171825"/>
                <a:gd name="connsiteY38" fmla="*/ 213836 h 866775"/>
                <a:gd name="connsiteX39" fmla="*/ 805339 w 3171825"/>
                <a:gd name="connsiteY39" fmla="*/ 224314 h 866775"/>
                <a:gd name="connsiteX40" fmla="*/ 814864 w 3171825"/>
                <a:gd name="connsiteY40" fmla="*/ 334804 h 866775"/>
                <a:gd name="connsiteX41" fmla="*/ 742474 w 3171825"/>
                <a:gd name="connsiteY41" fmla="*/ 520541 h 866775"/>
                <a:gd name="connsiteX42" fmla="*/ 691991 w 3171825"/>
                <a:gd name="connsiteY42" fmla="*/ 309086 h 866775"/>
                <a:gd name="connsiteX43" fmla="*/ 671989 w 3171825"/>
                <a:gd name="connsiteY43" fmla="*/ 305276 h 866775"/>
                <a:gd name="connsiteX44" fmla="*/ 621506 w 3171825"/>
                <a:gd name="connsiteY44" fmla="*/ 399574 h 866775"/>
                <a:gd name="connsiteX45" fmla="*/ 539591 w 3171825"/>
                <a:gd name="connsiteY45" fmla="*/ 512921 h 866775"/>
                <a:gd name="connsiteX46" fmla="*/ 495776 w 3171825"/>
                <a:gd name="connsiteY46" fmla="*/ 443389 h 866775"/>
                <a:gd name="connsiteX47" fmla="*/ 685324 w 3171825"/>
                <a:gd name="connsiteY47" fmla="*/ 278606 h 866775"/>
                <a:gd name="connsiteX48" fmla="*/ 627221 w 3171825"/>
                <a:gd name="connsiteY48" fmla="*/ 214789 h 866775"/>
                <a:gd name="connsiteX49" fmla="*/ 437674 w 3171825"/>
                <a:gd name="connsiteY49" fmla="*/ 355759 h 866775"/>
                <a:gd name="connsiteX50" fmla="*/ 237649 w 3171825"/>
                <a:gd name="connsiteY50" fmla="*/ 529114 h 866775"/>
                <a:gd name="connsiteX51" fmla="*/ 97631 w 3171825"/>
                <a:gd name="connsiteY51" fmla="*/ 313849 h 866775"/>
                <a:gd name="connsiteX52" fmla="*/ 261461 w 3171825"/>
                <a:gd name="connsiteY52" fmla="*/ 69056 h 866775"/>
                <a:gd name="connsiteX53" fmla="*/ 329089 w 3171825"/>
                <a:gd name="connsiteY53" fmla="*/ 181451 h 866775"/>
                <a:gd name="connsiteX54" fmla="*/ 410051 w 3171825"/>
                <a:gd name="connsiteY54" fmla="*/ 121444 h 866775"/>
                <a:gd name="connsiteX55" fmla="*/ 265271 w 3171825"/>
                <a:gd name="connsiteY55" fmla="*/ 7144 h 866775"/>
                <a:gd name="connsiteX56" fmla="*/ 7144 w 3171825"/>
                <a:gd name="connsiteY56" fmla="*/ 324326 h 866775"/>
                <a:gd name="connsiteX57" fmla="*/ 220504 w 3171825"/>
                <a:gd name="connsiteY57" fmla="*/ 601504 h 866775"/>
                <a:gd name="connsiteX58" fmla="*/ 425291 w 3171825"/>
                <a:gd name="connsiteY58" fmla="*/ 472916 h 866775"/>
                <a:gd name="connsiteX59" fmla="*/ 525304 w 3171825"/>
                <a:gd name="connsiteY59" fmla="*/ 576739 h 866775"/>
                <a:gd name="connsiteX60" fmla="*/ 646271 w 3171825"/>
                <a:gd name="connsiteY60" fmla="*/ 485299 h 866775"/>
                <a:gd name="connsiteX61" fmla="*/ 734854 w 3171825"/>
                <a:gd name="connsiteY61" fmla="*/ 576739 h 866775"/>
                <a:gd name="connsiteX62" fmla="*/ 812959 w 3171825"/>
                <a:gd name="connsiteY62" fmla="*/ 532924 h 866775"/>
                <a:gd name="connsiteX63" fmla="*/ 904399 w 3171825"/>
                <a:gd name="connsiteY63" fmla="*/ 810101 h 866775"/>
                <a:gd name="connsiteX64" fmla="*/ 882491 w 3171825"/>
                <a:gd name="connsiteY64" fmla="*/ 577691 h 866775"/>
                <a:gd name="connsiteX65" fmla="*/ 969169 w 3171825"/>
                <a:gd name="connsiteY65" fmla="*/ 267176 h 866775"/>
                <a:gd name="connsiteX66" fmla="*/ 1015841 w 3171825"/>
                <a:gd name="connsiteY66" fmla="*/ 359569 h 866775"/>
                <a:gd name="connsiteX67" fmla="*/ 1007269 w 3171825"/>
                <a:gd name="connsiteY67" fmla="*/ 440531 h 866775"/>
                <a:gd name="connsiteX68" fmla="*/ 900589 w 3171825"/>
                <a:gd name="connsiteY68" fmla="*/ 545306 h 866775"/>
                <a:gd name="connsiteX69" fmla="*/ 941546 w 3171825"/>
                <a:gd name="connsiteY69" fmla="*/ 577691 h 866775"/>
                <a:gd name="connsiteX70" fmla="*/ 1072039 w 3171825"/>
                <a:gd name="connsiteY70" fmla="*/ 449104 h 866775"/>
                <a:gd name="connsiteX71" fmla="*/ 1150144 w 3171825"/>
                <a:gd name="connsiteY71" fmla="*/ 390049 h 866775"/>
                <a:gd name="connsiteX72" fmla="*/ 1149191 w 3171825"/>
                <a:gd name="connsiteY72" fmla="*/ 415766 h 866775"/>
                <a:gd name="connsiteX73" fmla="*/ 1244441 w 3171825"/>
                <a:gd name="connsiteY73" fmla="*/ 550069 h 866775"/>
                <a:gd name="connsiteX74" fmla="*/ 1349216 w 3171825"/>
                <a:gd name="connsiteY74" fmla="*/ 469106 h 866775"/>
                <a:gd name="connsiteX75" fmla="*/ 1352074 w 3171825"/>
                <a:gd name="connsiteY75" fmla="*/ 547211 h 866775"/>
                <a:gd name="connsiteX76" fmla="*/ 1155859 w 3171825"/>
                <a:gd name="connsiteY76" fmla="*/ 754856 h 866775"/>
                <a:gd name="connsiteX77" fmla="*/ 1259681 w 3171825"/>
                <a:gd name="connsiteY77" fmla="*/ 864394 h 866775"/>
                <a:gd name="connsiteX78" fmla="*/ 1419701 w 3171825"/>
                <a:gd name="connsiteY78" fmla="*/ 569119 h 866775"/>
                <a:gd name="connsiteX79" fmla="*/ 1529239 w 3171825"/>
                <a:gd name="connsiteY79" fmla="*/ 518636 h 866775"/>
                <a:gd name="connsiteX80" fmla="*/ 1640681 w 3171825"/>
                <a:gd name="connsiteY80" fmla="*/ 576739 h 866775"/>
                <a:gd name="connsiteX81" fmla="*/ 1813084 w 3171825"/>
                <a:gd name="connsiteY81" fmla="*/ 459581 h 866775"/>
                <a:gd name="connsiteX82" fmla="*/ 1868329 w 3171825"/>
                <a:gd name="connsiteY82" fmla="*/ 576739 h 866775"/>
                <a:gd name="connsiteX83" fmla="*/ 1980724 w 3171825"/>
                <a:gd name="connsiteY83" fmla="*/ 273844 h 866775"/>
                <a:gd name="connsiteX84" fmla="*/ 2074069 w 3171825"/>
                <a:gd name="connsiteY84" fmla="*/ 601504 h 866775"/>
                <a:gd name="connsiteX85" fmla="*/ 2198846 w 3171825"/>
                <a:gd name="connsiteY85" fmla="*/ 312896 h 866775"/>
                <a:gd name="connsiteX86" fmla="*/ 2307432 w 3171825"/>
                <a:gd name="connsiteY86" fmla="*/ 576739 h 866775"/>
                <a:gd name="connsiteX87" fmla="*/ 2412207 w 3171825"/>
                <a:gd name="connsiteY87" fmla="*/ 428149 h 866775"/>
                <a:gd name="connsiteX88" fmla="*/ 2521744 w 3171825"/>
                <a:gd name="connsiteY88" fmla="*/ 576739 h 866775"/>
                <a:gd name="connsiteX89" fmla="*/ 2618899 w 3171825"/>
                <a:gd name="connsiteY89" fmla="*/ 486251 h 866775"/>
                <a:gd name="connsiteX90" fmla="*/ 2670334 w 3171825"/>
                <a:gd name="connsiteY90" fmla="*/ 576739 h 866775"/>
                <a:gd name="connsiteX91" fmla="*/ 2803684 w 3171825"/>
                <a:gd name="connsiteY91" fmla="*/ 274796 h 866775"/>
                <a:gd name="connsiteX92" fmla="*/ 2947511 w 3171825"/>
                <a:gd name="connsiteY92" fmla="*/ 576739 h 866775"/>
                <a:gd name="connsiteX93" fmla="*/ 3040857 w 3171825"/>
                <a:gd name="connsiteY93" fmla="*/ 474821 h 866775"/>
                <a:gd name="connsiteX94" fmla="*/ 3121819 w 3171825"/>
                <a:gd name="connsiteY94" fmla="*/ 576739 h 866775"/>
                <a:gd name="connsiteX95" fmla="*/ 3169444 w 3171825"/>
                <a:gd name="connsiteY95" fmla="*/ 550069 h 866775"/>
                <a:gd name="connsiteX96" fmla="*/ 3092291 w 3171825"/>
                <a:gd name="connsiteY96" fmla="*/ 287179 h 866775"/>
                <a:gd name="connsiteX97" fmla="*/ 1267301 w 3171825"/>
                <a:gd name="connsiteY97" fmla="*/ 806291 h 866775"/>
                <a:gd name="connsiteX98" fmla="*/ 1226344 w 3171825"/>
                <a:gd name="connsiteY98" fmla="*/ 751999 h 866775"/>
                <a:gd name="connsiteX99" fmla="*/ 1353026 w 3171825"/>
                <a:gd name="connsiteY99" fmla="*/ 597694 h 866775"/>
                <a:gd name="connsiteX100" fmla="*/ 1267301 w 3171825"/>
                <a:gd name="connsiteY100" fmla="*/ 806291 h 866775"/>
                <a:gd name="connsiteX101" fmla="*/ 1614964 w 3171825"/>
                <a:gd name="connsiteY101" fmla="*/ 257651 h 866775"/>
                <a:gd name="connsiteX102" fmla="*/ 1653064 w 3171825"/>
                <a:gd name="connsiteY102" fmla="*/ 315754 h 866775"/>
                <a:gd name="connsiteX103" fmla="*/ 1569244 w 3171825"/>
                <a:gd name="connsiteY103" fmla="*/ 438626 h 866775"/>
                <a:gd name="connsiteX104" fmla="*/ 1614964 w 3171825"/>
                <a:gd name="connsiteY104" fmla="*/ 257651 h 866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</a:cxnLst>
              <a:rect l="l" t="t" r="r" b="b"/>
              <a:pathLst>
                <a:path w="3171825" h="866775">
                  <a:moveTo>
                    <a:pt x="3092291" y="287179"/>
                  </a:moveTo>
                  <a:cubicBezTo>
                    <a:pt x="3092291" y="241459"/>
                    <a:pt x="3089434" y="211931"/>
                    <a:pt x="3059907" y="211931"/>
                  </a:cubicBezTo>
                  <a:cubicBezTo>
                    <a:pt x="3046571" y="211931"/>
                    <a:pt x="3039904" y="214789"/>
                    <a:pt x="3027521" y="218599"/>
                  </a:cubicBezTo>
                  <a:cubicBezTo>
                    <a:pt x="3037999" y="371951"/>
                    <a:pt x="3003709" y="507206"/>
                    <a:pt x="2960846" y="507206"/>
                  </a:cubicBezTo>
                  <a:cubicBezTo>
                    <a:pt x="2905601" y="507206"/>
                    <a:pt x="2933224" y="178594"/>
                    <a:pt x="2816066" y="178594"/>
                  </a:cubicBezTo>
                  <a:cubicBezTo>
                    <a:pt x="2707482" y="178594"/>
                    <a:pt x="2692241" y="440531"/>
                    <a:pt x="2679859" y="440531"/>
                  </a:cubicBezTo>
                  <a:cubicBezTo>
                    <a:pt x="2671286" y="440531"/>
                    <a:pt x="2670334" y="371951"/>
                    <a:pt x="2670334" y="319564"/>
                  </a:cubicBezTo>
                  <a:cubicBezTo>
                    <a:pt x="2675096" y="294799"/>
                    <a:pt x="2677001" y="271939"/>
                    <a:pt x="2677001" y="254794"/>
                  </a:cubicBezTo>
                  <a:cubicBezTo>
                    <a:pt x="2677001" y="230029"/>
                    <a:pt x="2667476" y="188119"/>
                    <a:pt x="2611279" y="209074"/>
                  </a:cubicBezTo>
                  <a:cubicBezTo>
                    <a:pt x="2613184" y="396716"/>
                    <a:pt x="2576036" y="510064"/>
                    <a:pt x="2533174" y="510064"/>
                  </a:cubicBezTo>
                  <a:cubicBezTo>
                    <a:pt x="2471261" y="510064"/>
                    <a:pt x="2470309" y="340519"/>
                    <a:pt x="2470309" y="292894"/>
                  </a:cubicBezTo>
                  <a:cubicBezTo>
                    <a:pt x="2470309" y="247174"/>
                    <a:pt x="2473166" y="186214"/>
                    <a:pt x="2405539" y="208121"/>
                  </a:cubicBezTo>
                  <a:cubicBezTo>
                    <a:pt x="2395061" y="371951"/>
                    <a:pt x="2352199" y="494824"/>
                    <a:pt x="2325529" y="494824"/>
                  </a:cubicBezTo>
                  <a:cubicBezTo>
                    <a:pt x="2285524" y="494824"/>
                    <a:pt x="2293144" y="211931"/>
                    <a:pt x="2206466" y="211931"/>
                  </a:cubicBezTo>
                  <a:cubicBezTo>
                    <a:pt x="2128361" y="211931"/>
                    <a:pt x="2103596" y="479584"/>
                    <a:pt x="2087404" y="479584"/>
                  </a:cubicBezTo>
                  <a:cubicBezTo>
                    <a:pt x="2057876" y="479584"/>
                    <a:pt x="2096929" y="178594"/>
                    <a:pt x="1983581" y="178594"/>
                  </a:cubicBezTo>
                  <a:cubicBezTo>
                    <a:pt x="1924526" y="178594"/>
                    <a:pt x="1900714" y="279559"/>
                    <a:pt x="1877854" y="391954"/>
                  </a:cubicBezTo>
                  <a:cubicBezTo>
                    <a:pt x="1873091" y="413861"/>
                    <a:pt x="1868329" y="414814"/>
                    <a:pt x="1867376" y="390049"/>
                  </a:cubicBezTo>
                  <a:cubicBezTo>
                    <a:pt x="1866424" y="370046"/>
                    <a:pt x="1866424" y="347186"/>
                    <a:pt x="1866424" y="327184"/>
                  </a:cubicBezTo>
                  <a:cubicBezTo>
                    <a:pt x="1894999" y="213836"/>
                    <a:pt x="1859756" y="171926"/>
                    <a:pt x="1807369" y="202406"/>
                  </a:cubicBezTo>
                  <a:cubicBezTo>
                    <a:pt x="1824514" y="411004"/>
                    <a:pt x="1728311" y="512921"/>
                    <a:pt x="1654969" y="512921"/>
                  </a:cubicBezTo>
                  <a:cubicBezTo>
                    <a:pt x="1628299" y="512921"/>
                    <a:pt x="1607344" y="501491"/>
                    <a:pt x="1592104" y="483394"/>
                  </a:cubicBezTo>
                  <a:cubicBezTo>
                    <a:pt x="1680686" y="429101"/>
                    <a:pt x="1719739" y="367189"/>
                    <a:pt x="1719739" y="306229"/>
                  </a:cubicBezTo>
                  <a:cubicBezTo>
                    <a:pt x="1719739" y="240506"/>
                    <a:pt x="1681639" y="202406"/>
                    <a:pt x="1619726" y="202406"/>
                  </a:cubicBezTo>
                  <a:cubicBezTo>
                    <a:pt x="1532096" y="202406"/>
                    <a:pt x="1483519" y="292894"/>
                    <a:pt x="1483519" y="369094"/>
                  </a:cubicBezTo>
                  <a:cubicBezTo>
                    <a:pt x="1483519" y="410051"/>
                    <a:pt x="1491139" y="445294"/>
                    <a:pt x="1503521" y="473869"/>
                  </a:cubicBezTo>
                  <a:cubicBezTo>
                    <a:pt x="1473041" y="488156"/>
                    <a:pt x="1445419" y="500539"/>
                    <a:pt x="1418749" y="512921"/>
                  </a:cubicBezTo>
                  <a:cubicBezTo>
                    <a:pt x="1416844" y="433864"/>
                    <a:pt x="1407319" y="350996"/>
                    <a:pt x="1400651" y="274796"/>
                  </a:cubicBezTo>
                  <a:cubicBezTo>
                    <a:pt x="1353979" y="262414"/>
                    <a:pt x="1340644" y="284321"/>
                    <a:pt x="1336834" y="326231"/>
                  </a:cubicBezTo>
                  <a:cubicBezTo>
                    <a:pt x="1328261" y="420529"/>
                    <a:pt x="1293971" y="479584"/>
                    <a:pt x="1262539" y="479584"/>
                  </a:cubicBezTo>
                  <a:cubicBezTo>
                    <a:pt x="1239679" y="479584"/>
                    <a:pt x="1225391" y="451009"/>
                    <a:pt x="1223486" y="421481"/>
                  </a:cubicBezTo>
                  <a:cubicBezTo>
                    <a:pt x="1214914" y="270034"/>
                    <a:pt x="1337786" y="228124"/>
                    <a:pt x="1402556" y="250031"/>
                  </a:cubicBezTo>
                  <a:cubicBezTo>
                    <a:pt x="1415891" y="216694"/>
                    <a:pt x="1401604" y="192881"/>
                    <a:pt x="1343501" y="192881"/>
                  </a:cubicBezTo>
                  <a:cubicBezTo>
                    <a:pt x="1273016" y="192881"/>
                    <a:pt x="1220629" y="235744"/>
                    <a:pt x="1181576" y="290989"/>
                  </a:cubicBezTo>
                  <a:cubicBezTo>
                    <a:pt x="1155859" y="327184"/>
                    <a:pt x="1126331" y="353854"/>
                    <a:pt x="1086326" y="385286"/>
                  </a:cubicBezTo>
                  <a:cubicBezTo>
                    <a:pt x="1087279" y="375761"/>
                    <a:pt x="1088231" y="367189"/>
                    <a:pt x="1088231" y="358616"/>
                  </a:cubicBezTo>
                  <a:cubicBezTo>
                    <a:pt x="1088231" y="251936"/>
                    <a:pt x="1030129" y="204311"/>
                    <a:pt x="974884" y="204311"/>
                  </a:cubicBezTo>
                  <a:cubicBezTo>
                    <a:pt x="929164" y="204311"/>
                    <a:pt x="900589" y="231934"/>
                    <a:pt x="883444" y="273844"/>
                  </a:cubicBezTo>
                  <a:cubicBezTo>
                    <a:pt x="879634" y="231934"/>
                    <a:pt x="871061" y="213836"/>
                    <a:pt x="846296" y="213836"/>
                  </a:cubicBezTo>
                  <a:cubicBezTo>
                    <a:pt x="835819" y="213836"/>
                    <a:pt x="821531" y="216694"/>
                    <a:pt x="805339" y="224314"/>
                  </a:cubicBezTo>
                  <a:cubicBezTo>
                    <a:pt x="812959" y="248126"/>
                    <a:pt x="814864" y="300514"/>
                    <a:pt x="814864" y="334804"/>
                  </a:cubicBezTo>
                  <a:cubicBezTo>
                    <a:pt x="814864" y="463391"/>
                    <a:pt x="777716" y="520541"/>
                    <a:pt x="742474" y="520541"/>
                  </a:cubicBezTo>
                  <a:cubicBezTo>
                    <a:pt x="701516" y="520541"/>
                    <a:pt x="695801" y="368141"/>
                    <a:pt x="691991" y="309086"/>
                  </a:cubicBezTo>
                  <a:cubicBezTo>
                    <a:pt x="687229" y="307181"/>
                    <a:pt x="681514" y="305276"/>
                    <a:pt x="671989" y="305276"/>
                  </a:cubicBezTo>
                  <a:cubicBezTo>
                    <a:pt x="635794" y="305276"/>
                    <a:pt x="631031" y="354806"/>
                    <a:pt x="621506" y="399574"/>
                  </a:cubicBezTo>
                  <a:cubicBezTo>
                    <a:pt x="611029" y="450056"/>
                    <a:pt x="582454" y="512921"/>
                    <a:pt x="539591" y="512921"/>
                  </a:cubicBezTo>
                  <a:cubicBezTo>
                    <a:pt x="513874" y="512921"/>
                    <a:pt x="497681" y="488156"/>
                    <a:pt x="495776" y="443389"/>
                  </a:cubicBezTo>
                  <a:cubicBezTo>
                    <a:pt x="491966" y="352901"/>
                    <a:pt x="567214" y="245269"/>
                    <a:pt x="685324" y="278606"/>
                  </a:cubicBezTo>
                  <a:cubicBezTo>
                    <a:pt x="700564" y="242411"/>
                    <a:pt x="676751" y="214789"/>
                    <a:pt x="627221" y="214789"/>
                  </a:cubicBezTo>
                  <a:cubicBezTo>
                    <a:pt x="540544" y="214789"/>
                    <a:pt x="469106" y="279559"/>
                    <a:pt x="437674" y="355759"/>
                  </a:cubicBezTo>
                  <a:cubicBezTo>
                    <a:pt x="406241" y="426244"/>
                    <a:pt x="350996" y="529114"/>
                    <a:pt x="237649" y="529114"/>
                  </a:cubicBezTo>
                  <a:cubicBezTo>
                    <a:pt x="157639" y="529114"/>
                    <a:pt x="97631" y="459581"/>
                    <a:pt x="97631" y="313849"/>
                  </a:cubicBezTo>
                  <a:cubicBezTo>
                    <a:pt x="97631" y="188119"/>
                    <a:pt x="176689" y="69056"/>
                    <a:pt x="261461" y="69056"/>
                  </a:cubicBezTo>
                  <a:cubicBezTo>
                    <a:pt x="320516" y="69056"/>
                    <a:pt x="333851" y="127159"/>
                    <a:pt x="329089" y="181451"/>
                  </a:cubicBezTo>
                  <a:cubicBezTo>
                    <a:pt x="359569" y="206216"/>
                    <a:pt x="410051" y="183356"/>
                    <a:pt x="410051" y="121444"/>
                  </a:cubicBezTo>
                  <a:cubicBezTo>
                    <a:pt x="410051" y="79534"/>
                    <a:pt x="375761" y="7144"/>
                    <a:pt x="265271" y="7144"/>
                  </a:cubicBezTo>
                  <a:cubicBezTo>
                    <a:pt x="128111" y="7144"/>
                    <a:pt x="7144" y="144304"/>
                    <a:pt x="7144" y="324326"/>
                  </a:cubicBezTo>
                  <a:cubicBezTo>
                    <a:pt x="7144" y="498634"/>
                    <a:pt x="95726" y="601504"/>
                    <a:pt x="220504" y="601504"/>
                  </a:cubicBezTo>
                  <a:cubicBezTo>
                    <a:pt x="299561" y="601504"/>
                    <a:pt x="373856" y="556736"/>
                    <a:pt x="425291" y="472916"/>
                  </a:cubicBezTo>
                  <a:cubicBezTo>
                    <a:pt x="438626" y="545306"/>
                    <a:pt x="488156" y="576739"/>
                    <a:pt x="525304" y="576739"/>
                  </a:cubicBezTo>
                  <a:cubicBezTo>
                    <a:pt x="585311" y="576739"/>
                    <a:pt x="624364" y="537686"/>
                    <a:pt x="646271" y="485299"/>
                  </a:cubicBezTo>
                  <a:cubicBezTo>
                    <a:pt x="659606" y="537686"/>
                    <a:pt x="688181" y="576739"/>
                    <a:pt x="734854" y="576739"/>
                  </a:cubicBezTo>
                  <a:cubicBezTo>
                    <a:pt x="768191" y="576739"/>
                    <a:pt x="793909" y="559594"/>
                    <a:pt x="812959" y="532924"/>
                  </a:cubicBezTo>
                  <a:cubicBezTo>
                    <a:pt x="805339" y="716756"/>
                    <a:pt x="795814" y="832961"/>
                    <a:pt x="904399" y="810101"/>
                  </a:cubicBezTo>
                  <a:cubicBezTo>
                    <a:pt x="887254" y="757714"/>
                    <a:pt x="882491" y="663416"/>
                    <a:pt x="882491" y="577691"/>
                  </a:cubicBezTo>
                  <a:cubicBezTo>
                    <a:pt x="882491" y="344329"/>
                    <a:pt x="920591" y="267176"/>
                    <a:pt x="969169" y="267176"/>
                  </a:cubicBezTo>
                  <a:cubicBezTo>
                    <a:pt x="1004411" y="267176"/>
                    <a:pt x="1015841" y="311944"/>
                    <a:pt x="1015841" y="359569"/>
                  </a:cubicBezTo>
                  <a:cubicBezTo>
                    <a:pt x="1015841" y="385286"/>
                    <a:pt x="1012984" y="413861"/>
                    <a:pt x="1007269" y="440531"/>
                  </a:cubicBezTo>
                  <a:cubicBezTo>
                    <a:pt x="948214" y="477679"/>
                    <a:pt x="900589" y="507206"/>
                    <a:pt x="900589" y="545306"/>
                  </a:cubicBezTo>
                  <a:cubicBezTo>
                    <a:pt x="900589" y="574834"/>
                    <a:pt x="922496" y="577691"/>
                    <a:pt x="941546" y="577691"/>
                  </a:cubicBezTo>
                  <a:cubicBezTo>
                    <a:pt x="987266" y="577691"/>
                    <a:pt x="1041559" y="532924"/>
                    <a:pt x="1072039" y="449104"/>
                  </a:cubicBezTo>
                  <a:cubicBezTo>
                    <a:pt x="1098709" y="432911"/>
                    <a:pt x="1125379" y="414814"/>
                    <a:pt x="1150144" y="390049"/>
                  </a:cubicBezTo>
                  <a:cubicBezTo>
                    <a:pt x="1149191" y="398621"/>
                    <a:pt x="1149191" y="407194"/>
                    <a:pt x="1149191" y="415766"/>
                  </a:cubicBezTo>
                  <a:cubicBezTo>
                    <a:pt x="1149191" y="499586"/>
                    <a:pt x="1185386" y="550069"/>
                    <a:pt x="1244441" y="550069"/>
                  </a:cubicBezTo>
                  <a:cubicBezTo>
                    <a:pt x="1290161" y="550069"/>
                    <a:pt x="1324451" y="517684"/>
                    <a:pt x="1349216" y="469106"/>
                  </a:cubicBezTo>
                  <a:cubicBezTo>
                    <a:pt x="1351121" y="496729"/>
                    <a:pt x="1352074" y="523399"/>
                    <a:pt x="1352074" y="547211"/>
                  </a:cubicBezTo>
                  <a:cubicBezTo>
                    <a:pt x="1258729" y="590074"/>
                    <a:pt x="1155859" y="633889"/>
                    <a:pt x="1155859" y="754856"/>
                  </a:cubicBezTo>
                  <a:cubicBezTo>
                    <a:pt x="1155859" y="817721"/>
                    <a:pt x="1201579" y="864394"/>
                    <a:pt x="1259681" y="864394"/>
                  </a:cubicBezTo>
                  <a:cubicBezTo>
                    <a:pt x="1389221" y="864394"/>
                    <a:pt x="1418749" y="728186"/>
                    <a:pt x="1419701" y="569119"/>
                  </a:cubicBezTo>
                  <a:cubicBezTo>
                    <a:pt x="1461611" y="551021"/>
                    <a:pt x="1493044" y="536734"/>
                    <a:pt x="1529239" y="518636"/>
                  </a:cubicBezTo>
                  <a:cubicBezTo>
                    <a:pt x="1560671" y="557689"/>
                    <a:pt x="1602581" y="576739"/>
                    <a:pt x="1640681" y="576739"/>
                  </a:cubicBezTo>
                  <a:cubicBezTo>
                    <a:pt x="1714024" y="576739"/>
                    <a:pt x="1768316" y="537686"/>
                    <a:pt x="1813084" y="459581"/>
                  </a:cubicBezTo>
                  <a:cubicBezTo>
                    <a:pt x="1820704" y="519589"/>
                    <a:pt x="1835944" y="576739"/>
                    <a:pt x="1868329" y="576739"/>
                  </a:cubicBezTo>
                  <a:cubicBezTo>
                    <a:pt x="1926431" y="576739"/>
                    <a:pt x="1937861" y="273844"/>
                    <a:pt x="1980724" y="273844"/>
                  </a:cubicBezTo>
                  <a:cubicBezTo>
                    <a:pt x="2014061" y="273844"/>
                    <a:pt x="1986439" y="601504"/>
                    <a:pt x="2074069" y="601504"/>
                  </a:cubicBezTo>
                  <a:cubicBezTo>
                    <a:pt x="2148364" y="601504"/>
                    <a:pt x="2162651" y="312896"/>
                    <a:pt x="2198846" y="312896"/>
                  </a:cubicBezTo>
                  <a:cubicBezTo>
                    <a:pt x="2224564" y="312896"/>
                    <a:pt x="2226469" y="576739"/>
                    <a:pt x="2307432" y="576739"/>
                  </a:cubicBezTo>
                  <a:cubicBezTo>
                    <a:pt x="2347436" y="576739"/>
                    <a:pt x="2390299" y="529114"/>
                    <a:pt x="2412207" y="428149"/>
                  </a:cubicBezTo>
                  <a:cubicBezTo>
                    <a:pt x="2422684" y="494824"/>
                    <a:pt x="2456021" y="576739"/>
                    <a:pt x="2521744" y="576739"/>
                  </a:cubicBezTo>
                  <a:cubicBezTo>
                    <a:pt x="2559844" y="576739"/>
                    <a:pt x="2593182" y="537686"/>
                    <a:pt x="2618899" y="486251"/>
                  </a:cubicBezTo>
                  <a:cubicBezTo>
                    <a:pt x="2625566" y="539591"/>
                    <a:pt x="2640807" y="576739"/>
                    <a:pt x="2670334" y="576739"/>
                  </a:cubicBezTo>
                  <a:cubicBezTo>
                    <a:pt x="2746534" y="576739"/>
                    <a:pt x="2743676" y="274796"/>
                    <a:pt x="2803684" y="274796"/>
                  </a:cubicBezTo>
                  <a:cubicBezTo>
                    <a:pt x="2850357" y="274796"/>
                    <a:pt x="2836069" y="576739"/>
                    <a:pt x="2947511" y="576739"/>
                  </a:cubicBezTo>
                  <a:cubicBezTo>
                    <a:pt x="3000851" y="576739"/>
                    <a:pt x="3025616" y="531971"/>
                    <a:pt x="3040857" y="474821"/>
                  </a:cubicBezTo>
                  <a:cubicBezTo>
                    <a:pt x="3061811" y="558641"/>
                    <a:pt x="3094196" y="576739"/>
                    <a:pt x="3121819" y="576739"/>
                  </a:cubicBezTo>
                  <a:cubicBezTo>
                    <a:pt x="3138964" y="576739"/>
                    <a:pt x="3152299" y="571024"/>
                    <a:pt x="3169444" y="550069"/>
                  </a:cubicBezTo>
                  <a:cubicBezTo>
                    <a:pt x="3085624" y="511969"/>
                    <a:pt x="3092291" y="375761"/>
                    <a:pt x="3092291" y="287179"/>
                  </a:cubicBezTo>
                  <a:close/>
                  <a:moveTo>
                    <a:pt x="1267301" y="806291"/>
                  </a:moveTo>
                  <a:cubicBezTo>
                    <a:pt x="1240631" y="806291"/>
                    <a:pt x="1226344" y="780574"/>
                    <a:pt x="1226344" y="751999"/>
                  </a:cubicBezTo>
                  <a:cubicBezTo>
                    <a:pt x="1226344" y="674846"/>
                    <a:pt x="1283494" y="632936"/>
                    <a:pt x="1353026" y="597694"/>
                  </a:cubicBezTo>
                  <a:cubicBezTo>
                    <a:pt x="1349216" y="768191"/>
                    <a:pt x="1310164" y="806291"/>
                    <a:pt x="1267301" y="806291"/>
                  </a:cubicBezTo>
                  <a:close/>
                  <a:moveTo>
                    <a:pt x="1614964" y="257651"/>
                  </a:moveTo>
                  <a:cubicBezTo>
                    <a:pt x="1640681" y="257651"/>
                    <a:pt x="1655921" y="281464"/>
                    <a:pt x="1653064" y="315754"/>
                  </a:cubicBezTo>
                  <a:cubicBezTo>
                    <a:pt x="1650206" y="355759"/>
                    <a:pt x="1620679" y="402431"/>
                    <a:pt x="1569244" y="438626"/>
                  </a:cubicBezTo>
                  <a:cubicBezTo>
                    <a:pt x="1543526" y="362426"/>
                    <a:pt x="1563529" y="257651"/>
                    <a:pt x="1614964" y="257651"/>
                  </a:cubicBezTo>
                  <a:close/>
                </a:path>
              </a:pathLst>
            </a:custGeom>
            <a:solidFill>
              <a:srgbClr val="0072AF"/>
            </a:solidFill>
            <a:ln w="9525" cap="flat">
              <a:noFill/>
              <a:prstDash val="solid"/>
              <a:miter/>
            </a:ln>
          </p:spPr>
          <p:txBody>
            <a:bodyPr lIns="73152" tIns="36576" rIns="73152" bIns="36576" rtlCol="0" anchor="ctr"/>
            <a:lstStyle/>
            <a:p>
              <a:endParaRPr lang="de-DE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40793F6-8550-4F9A-98A1-4BD1C63DE3E6}"/>
                </a:ext>
              </a:extLst>
            </p:cNvPr>
            <p:cNvSpPr/>
            <p:nvPr/>
          </p:nvSpPr>
          <p:spPr>
            <a:xfrm>
              <a:off x="10915493" y="643771"/>
              <a:ext cx="54409" cy="59850"/>
            </a:xfrm>
            <a:custGeom>
              <a:avLst/>
              <a:gdLst>
                <a:gd name="connsiteX0" fmla="*/ 51942 w 95250"/>
                <a:gd name="connsiteY0" fmla="*/ 99569 h 104775"/>
                <a:gd name="connsiteX1" fmla="*/ 93853 w 95250"/>
                <a:gd name="connsiteY1" fmla="*/ 51944 h 104775"/>
                <a:gd name="connsiteX2" fmla="*/ 51942 w 95250"/>
                <a:gd name="connsiteY2" fmla="*/ 7176 h 104775"/>
                <a:gd name="connsiteX3" fmla="*/ 7175 w 95250"/>
                <a:gd name="connsiteY3" fmla="*/ 54801 h 104775"/>
                <a:gd name="connsiteX4" fmla="*/ 51942 w 95250"/>
                <a:gd name="connsiteY4" fmla="*/ 99569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104775">
                  <a:moveTo>
                    <a:pt x="51942" y="99569"/>
                  </a:moveTo>
                  <a:cubicBezTo>
                    <a:pt x="76707" y="98616"/>
                    <a:pt x="93853" y="77661"/>
                    <a:pt x="93853" y="51944"/>
                  </a:cubicBezTo>
                  <a:cubicBezTo>
                    <a:pt x="93853" y="26226"/>
                    <a:pt x="76707" y="6224"/>
                    <a:pt x="51942" y="7176"/>
                  </a:cubicBezTo>
                  <a:cubicBezTo>
                    <a:pt x="27178" y="8129"/>
                    <a:pt x="7175" y="29084"/>
                    <a:pt x="7175" y="54801"/>
                  </a:cubicBezTo>
                  <a:cubicBezTo>
                    <a:pt x="6222" y="80519"/>
                    <a:pt x="27178" y="100521"/>
                    <a:pt x="51942" y="99569"/>
                  </a:cubicBezTo>
                  <a:close/>
                </a:path>
              </a:pathLst>
            </a:custGeom>
            <a:solidFill>
              <a:srgbClr val="0072AF"/>
            </a:solidFill>
            <a:ln w="9525" cap="flat">
              <a:noFill/>
              <a:prstDash val="solid"/>
              <a:miter/>
            </a:ln>
          </p:spPr>
          <p:txBody>
            <a:bodyPr lIns="73152" tIns="36576" rIns="73152" bIns="36576" rtlCol="0" anchor="ctr"/>
            <a:lstStyle/>
            <a:p>
              <a:endParaRPr lang="de-DE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F68DDBF-3EE2-4BFD-9E41-A500A2DB8E18}"/>
                </a:ext>
              </a:extLst>
            </p:cNvPr>
            <p:cNvSpPr/>
            <p:nvPr/>
          </p:nvSpPr>
          <p:spPr>
            <a:xfrm>
              <a:off x="11270254" y="654106"/>
              <a:ext cx="54409" cy="54409"/>
            </a:xfrm>
            <a:custGeom>
              <a:avLst/>
              <a:gdLst>
                <a:gd name="connsiteX0" fmla="*/ 48101 w 95250"/>
                <a:gd name="connsiteY0" fmla="*/ 94808 h 95250"/>
                <a:gd name="connsiteX1" fmla="*/ 89059 w 95250"/>
                <a:gd name="connsiteY1" fmla="*/ 49088 h 95250"/>
                <a:gd name="connsiteX2" fmla="*/ 48101 w 95250"/>
                <a:gd name="connsiteY2" fmla="*/ 7178 h 95250"/>
                <a:gd name="connsiteX3" fmla="*/ 7144 w 95250"/>
                <a:gd name="connsiteY3" fmla="*/ 52898 h 95250"/>
                <a:gd name="connsiteX4" fmla="*/ 48101 w 95250"/>
                <a:gd name="connsiteY4" fmla="*/ 94808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48101" y="94808"/>
                  </a:moveTo>
                  <a:cubicBezTo>
                    <a:pt x="70961" y="93856"/>
                    <a:pt x="89059" y="73853"/>
                    <a:pt x="89059" y="49088"/>
                  </a:cubicBezTo>
                  <a:cubicBezTo>
                    <a:pt x="89059" y="25275"/>
                    <a:pt x="70961" y="6225"/>
                    <a:pt x="48101" y="7178"/>
                  </a:cubicBezTo>
                  <a:cubicBezTo>
                    <a:pt x="25241" y="8131"/>
                    <a:pt x="7144" y="28133"/>
                    <a:pt x="7144" y="52898"/>
                  </a:cubicBezTo>
                  <a:cubicBezTo>
                    <a:pt x="8096" y="76711"/>
                    <a:pt x="26194" y="95761"/>
                    <a:pt x="48101" y="94808"/>
                  </a:cubicBezTo>
                  <a:close/>
                </a:path>
              </a:pathLst>
            </a:custGeom>
            <a:solidFill>
              <a:srgbClr val="0072AF"/>
            </a:solidFill>
            <a:ln w="9525" cap="flat">
              <a:noFill/>
              <a:prstDash val="solid"/>
              <a:miter/>
            </a:ln>
          </p:spPr>
          <p:txBody>
            <a:bodyPr lIns="73152" tIns="36576" rIns="73152" bIns="36576" rtlCol="0" anchor="ctr"/>
            <a:lstStyle/>
            <a:p>
              <a:endParaRPr lang="de-DE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22E4E1F-DFDD-4EF6-8781-D2EC7D60F89D}"/>
                </a:ext>
              </a:extLst>
            </p:cNvPr>
            <p:cNvSpPr/>
            <p:nvPr/>
          </p:nvSpPr>
          <p:spPr>
            <a:xfrm>
              <a:off x="11384515" y="612775"/>
              <a:ext cx="397182" cy="331893"/>
            </a:xfrm>
            <a:custGeom>
              <a:avLst/>
              <a:gdLst>
                <a:gd name="connsiteX0" fmla="*/ 689134 w 695325"/>
                <a:gd name="connsiteY0" fmla="*/ 368141 h 581025"/>
                <a:gd name="connsiteX1" fmla="*/ 571024 w 695325"/>
                <a:gd name="connsiteY1" fmla="*/ 127159 h 581025"/>
                <a:gd name="connsiteX2" fmla="*/ 388144 w 695325"/>
                <a:gd name="connsiteY2" fmla="*/ 13811 h 581025"/>
                <a:gd name="connsiteX3" fmla="*/ 371951 w 695325"/>
                <a:gd name="connsiteY3" fmla="*/ 7144 h 581025"/>
                <a:gd name="connsiteX4" fmla="*/ 371951 w 695325"/>
                <a:gd name="connsiteY4" fmla="*/ 7144 h 581025"/>
                <a:gd name="connsiteX5" fmla="*/ 371951 w 695325"/>
                <a:gd name="connsiteY5" fmla="*/ 7144 h 581025"/>
                <a:gd name="connsiteX6" fmla="*/ 7144 w 695325"/>
                <a:gd name="connsiteY6" fmla="*/ 383381 h 581025"/>
                <a:gd name="connsiteX7" fmla="*/ 132874 w 695325"/>
                <a:gd name="connsiteY7" fmla="*/ 569119 h 581025"/>
                <a:gd name="connsiteX8" fmla="*/ 262414 w 695325"/>
                <a:gd name="connsiteY8" fmla="*/ 571976 h 581025"/>
                <a:gd name="connsiteX9" fmla="*/ 358616 w 695325"/>
                <a:gd name="connsiteY9" fmla="*/ 506254 h 581025"/>
                <a:gd name="connsiteX10" fmla="*/ 577692 w 695325"/>
                <a:gd name="connsiteY10" fmla="*/ 271939 h 581025"/>
                <a:gd name="connsiteX11" fmla="*/ 690086 w 695325"/>
                <a:gd name="connsiteY11" fmla="*/ 374809 h 581025"/>
                <a:gd name="connsiteX12" fmla="*/ 689134 w 695325"/>
                <a:gd name="connsiteY12" fmla="*/ 368141 h 581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95325" h="581025">
                  <a:moveTo>
                    <a:pt x="689134" y="368141"/>
                  </a:moveTo>
                  <a:cubicBezTo>
                    <a:pt x="687229" y="271939"/>
                    <a:pt x="641509" y="191929"/>
                    <a:pt x="571024" y="127159"/>
                  </a:cubicBezTo>
                  <a:cubicBezTo>
                    <a:pt x="517684" y="78581"/>
                    <a:pt x="453866" y="41434"/>
                    <a:pt x="388144" y="13811"/>
                  </a:cubicBezTo>
                  <a:cubicBezTo>
                    <a:pt x="382429" y="11906"/>
                    <a:pt x="377666" y="9049"/>
                    <a:pt x="371951" y="7144"/>
                  </a:cubicBezTo>
                  <a:lnTo>
                    <a:pt x="371951" y="7144"/>
                  </a:lnTo>
                  <a:cubicBezTo>
                    <a:pt x="371951" y="7144"/>
                    <a:pt x="371951" y="7144"/>
                    <a:pt x="371951" y="7144"/>
                  </a:cubicBezTo>
                  <a:cubicBezTo>
                    <a:pt x="290036" y="105251"/>
                    <a:pt x="7144" y="178594"/>
                    <a:pt x="7144" y="383381"/>
                  </a:cubicBezTo>
                  <a:cubicBezTo>
                    <a:pt x="7144" y="463391"/>
                    <a:pt x="57626" y="538639"/>
                    <a:pt x="132874" y="569119"/>
                  </a:cubicBezTo>
                  <a:cubicBezTo>
                    <a:pt x="175736" y="585311"/>
                    <a:pt x="219551" y="586264"/>
                    <a:pt x="262414" y="571976"/>
                  </a:cubicBezTo>
                  <a:cubicBezTo>
                    <a:pt x="300514" y="559594"/>
                    <a:pt x="332899" y="535781"/>
                    <a:pt x="358616" y="506254"/>
                  </a:cubicBezTo>
                  <a:cubicBezTo>
                    <a:pt x="441484" y="413861"/>
                    <a:pt x="475774" y="271939"/>
                    <a:pt x="577692" y="271939"/>
                  </a:cubicBezTo>
                  <a:cubicBezTo>
                    <a:pt x="671036" y="271939"/>
                    <a:pt x="683419" y="338614"/>
                    <a:pt x="690086" y="374809"/>
                  </a:cubicBezTo>
                  <a:cubicBezTo>
                    <a:pt x="689134" y="373856"/>
                    <a:pt x="689134" y="371951"/>
                    <a:pt x="689134" y="368141"/>
                  </a:cubicBezTo>
                  <a:close/>
                </a:path>
              </a:pathLst>
            </a:custGeom>
            <a:solidFill>
              <a:srgbClr val="0072AF"/>
            </a:solidFill>
            <a:ln w="9525" cap="flat">
              <a:noFill/>
              <a:prstDash val="solid"/>
              <a:miter/>
            </a:ln>
          </p:spPr>
          <p:txBody>
            <a:bodyPr lIns="73152" tIns="36576" rIns="73152" bIns="36576" rtlCol="0" anchor="ctr"/>
            <a:lstStyle/>
            <a:p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447345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3 Full Pictur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B92814EB-708F-421C-9F3F-E5C7B767B6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10205289 w 12192000"/>
              <a:gd name="connsiteY0" fmla="*/ 966629 h 6858000"/>
              <a:gd name="connsiteX1" fmla="*/ 10155045 w 12192000"/>
              <a:gd name="connsiteY1" fmla="*/ 1089100 h 6858000"/>
              <a:gd name="connsiteX2" fmla="*/ 10129923 w 12192000"/>
              <a:gd name="connsiteY2" fmla="*/ 1057697 h 6858000"/>
              <a:gd name="connsiteX3" fmla="*/ 10205289 w 12192000"/>
              <a:gd name="connsiteY3" fmla="*/ 966629 h 6858000"/>
              <a:gd name="connsiteX4" fmla="*/ 10359163 w 12192000"/>
              <a:gd name="connsiteY4" fmla="*/ 768791 h 6858000"/>
              <a:gd name="connsiteX5" fmla="*/ 10381145 w 12192000"/>
              <a:gd name="connsiteY5" fmla="*/ 803334 h 6858000"/>
              <a:gd name="connsiteX6" fmla="*/ 10330900 w 12192000"/>
              <a:gd name="connsiteY6" fmla="*/ 875561 h 6858000"/>
              <a:gd name="connsiteX7" fmla="*/ 10359163 w 12192000"/>
              <a:gd name="connsiteY7" fmla="*/ 768791 h 6858000"/>
              <a:gd name="connsiteX8" fmla="*/ 11203898 w 12192000"/>
              <a:gd name="connsiteY8" fmla="*/ 658881 h 6858000"/>
              <a:gd name="connsiteX9" fmla="*/ 11178776 w 12192000"/>
              <a:gd name="connsiteY9" fmla="*/ 684003 h 6858000"/>
              <a:gd name="connsiteX10" fmla="*/ 11203898 w 12192000"/>
              <a:gd name="connsiteY10" fmla="*/ 709126 h 6858000"/>
              <a:gd name="connsiteX11" fmla="*/ 11229020 w 12192000"/>
              <a:gd name="connsiteY11" fmla="*/ 684003 h 6858000"/>
              <a:gd name="connsiteX12" fmla="*/ 11203898 w 12192000"/>
              <a:gd name="connsiteY12" fmla="*/ 658881 h 6858000"/>
              <a:gd name="connsiteX13" fmla="*/ 10842765 w 12192000"/>
              <a:gd name="connsiteY13" fmla="*/ 646320 h 6858000"/>
              <a:gd name="connsiteX14" fmla="*/ 10817643 w 12192000"/>
              <a:gd name="connsiteY14" fmla="*/ 674583 h 6858000"/>
              <a:gd name="connsiteX15" fmla="*/ 10842765 w 12192000"/>
              <a:gd name="connsiteY15" fmla="*/ 699705 h 6858000"/>
              <a:gd name="connsiteX16" fmla="*/ 10867887 w 12192000"/>
              <a:gd name="connsiteY16" fmla="*/ 671442 h 6858000"/>
              <a:gd name="connsiteX17" fmla="*/ 10842765 w 12192000"/>
              <a:gd name="connsiteY17" fmla="*/ 646320 h 6858000"/>
              <a:gd name="connsiteX18" fmla="*/ 9570952 w 12192000"/>
              <a:gd name="connsiteY18" fmla="*/ 621198 h 6858000"/>
              <a:gd name="connsiteX19" fmla="*/ 9420219 w 12192000"/>
              <a:gd name="connsiteY19" fmla="*/ 806475 h 6858000"/>
              <a:gd name="connsiteX20" fmla="*/ 9545830 w 12192000"/>
              <a:gd name="connsiteY20" fmla="*/ 969769 h 6858000"/>
              <a:gd name="connsiteX21" fmla="*/ 9665161 w 12192000"/>
              <a:gd name="connsiteY21" fmla="*/ 894402 h 6858000"/>
              <a:gd name="connsiteX22" fmla="*/ 9724826 w 12192000"/>
              <a:gd name="connsiteY22" fmla="*/ 954068 h 6858000"/>
              <a:gd name="connsiteX23" fmla="*/ 9797053 w 12192000"/>
              <a:gd name="connsiteY23" fmla="*/ 900683 h 6858000"/>
              <a:gd name="connsiteX24" fmla="*/ 9847297 w 12192000"/>
              <a:gd name="connsiteY24" fmla="*/ 954068 h 6858000"/>
              <a:gd name="connsiteX25" fmla="*/ 9894401 w 12192000"/>
              <a:gd name="connsiteY25" fmla="*/ 928946 h 6858000"/>
              <a:gd name="connsiteX26" fmla="*/ 9947786 w 12192000"/>
              <a:gd name="connsiteY26" fmla="*/ 1092240 h 6858000"/>
              <a:gd name="connsiteX27" fmla="*/ 9935225 w 12192000"/>
              <a:gd name="connsiteY27" fmla="*/ 957208 h 6858000"/>
              <a:gd name="connsiteX28" fmla="*/ 9985470 w 12192000"/>
              <a:gd name="connsiteY28" fmla="*/ 775072 h 6858000"/>
              <a:gd name="connsiteX29" fmla="*/ 10013732 w 12192000"/>
              <a:gd name="connsiteY29" fmla="*/ 828457 h 6858000"/>
              <a:gd name="connsiteX30" fmla="*/ 10007452 w 12192000"/>
              <a:gd name="connsiteY30" fmla="*/ 875561 h 6858000"/>
              <a:gd name="connsiteX31" fmla="*/ 9944646 w 12192000"/>
              <a:gd name="connsiteY31" fmla="*/ 935226 h 6858000"/>
              <a:gd name="connsiteX32" fmla="*/ 9969768 w 12192000"/>
              <a:gd name="connsiteY32" fmla="*/ 954068 h 6858000"/>
              <a:gd name="connsiteX33" fmla="*/ 10045135 w 12192000"/>
              <a:gd name="connsiteY33" fmla="*/ 878701 h 6858000"/>
              <a:gd name="connsiteX34" fmla="*/ 10092239 w 12192000"/>
              <a:gd name="connsiteY34" fmla="*/ 844158 h 6858000"/>
              <a:gd name="connsiteX35" fmla="*/ 10092239 w 12192000"/>
              <a:gd name="connsiteY35" fmla="*/ 859859 h 6858000"/>
              <a:gd name="connsiteX36" fmla="*/ 10148764 w 12192000"/>
              <a:gd name="connsiteY36" fmla="*/ 938366 h 6858000"/>
              <a:gd name="connsiteX37" fmla="*/ 10208430 w 12192000"/>
              <a:gd name="connsiteY37" fmla="*/ 891262 h 6858000"/>
              <a:gd name="connsiteX38" fmla="*/ 10211570 w 12192000"/>
              <a:gd name="connsiteY38" fmla="*/ 935226 h 6858000"/>
              <a:gd name="connsiteX39" fmla="*/ 10098520 w 12192000"/>
              <a:gd name="connsiteY39" fmla="*/ 1057697 h 6858000"/>
              <a:gd name="connsiteX40" fmla="*/ 10158185 w 12192000"/>
              <a:gd name="connsiteY40" fmla="*/ 1120503 h 6858000"/>
              <a:gd name="connsiteX41" fmla="*/ 10252393 w 12192000"/>
              <a:gd name="connsiteY41" fmla="*/ 947787 h 6858000"/>
              <a:gd name="connsiteX42" fmla="*/ 10315199 w 12192000"/>
              <a:gd name="connsiteY42" fmla="*/ 919525 h 6858000"/>
              <a:gd name="connsiteX43" fmla="*/ 10381145 w 12192000"/>
              <a:gd name="connsiteY43" fmla="*/ 954068 h 6858000"/>
              <a:gd name="connsiteX44" fmla="*/ 10481634 w 12192000"/>
              <a:gd name="connsiteY44" fmla="*/ 884982 h 6858000"/>
              <a:gd name="connsiteX45" fmla="*/ 10513037 w 12192000"/>
              <a:gd name="connsiteY45" fmla="*/ 954068 h 6858000"/>
              <a:gd name="connsiteX46" fmla="*/ 10578983 w 12192000"/>
              <a:gd name="connsiteY46" fmla="*/ 778212 h 6858000"/>
              <a:gd name="connsiteX47" fmla="*/ 10632367 w 12192000"/>
              <a:gd name="connsiteY47" fmla="*/ 969769 h 6858000"/>
              <a:gd name="connsiteX48" fmla="*/ 10704594 w 12192000"/>
              <a:gd name="connsiteY48" fmla="*/ 800194 h 6858000"/>
              <a:gd name="connsiteX49" fmla="*/ 10767400 w 12192000"/>
              <a:gd name="connsiteY49" fmla="*/ 954068 h 6858000"/>
              <a:gd name="connsiteX50" fmla="*/ 10830205 w 12192000"/>
              <a:gd name="connsiteY50" fmla="*/ 866140 h 6858000"/>
              <a:gd name="connsiteX51" fmla="*/ 10893011 w 12192000"/>
              <a:gd name="connsiteY51" fmla="*/ 954068 h 6858000"/>
              <a:gd name="connsiteX52" fmla="*/ 10949536 w 12192000"/>
              <a:gd name="connsiteY52" fmla="*/ 900683 h 6858000"/>
              <a:gd name="connsiteX53" fmla="*/ 10980939 w 12192000"/>
              <a:gd name="connsiteY53" fmla="*/ 954068 h 6858000"/>
              <a:gd name="connsiteX54" fmla="*/ 11059446 w 12192000"/>
              <a:gd name="connsiteY54" fmla="*/ 778212 h 6858000"/>
              <a:gd name="connsiteX55" fmla="*/ 11144233 w 12192000"/>
              <a:gd name="connsiteY55" fmla="*/ 954068 h 6858000"/>
              <a:gd name="connsiteX56" fmla="*/ 11197618 w 12192000"/>
              <a:gd name="connsiteY56" fmla="*/ 894402 h 6858000"/>
              <a:gd name="connsiteX57" fmla="*/ 11244722 w 12192000"/>
              <a:gd name="connsiteY57" fmla="*/ 954068 h 6858000"/>
              <a:gd name="connsiteX58" fmla="*/ 11272985 w 12192000"/>
              <a:gd name="connsiteY58" fmla="*/ 938366 h 6858000"/>
              <a:gd name="connsiteX59" fmla="*/ 11225881 w 12192000"/>
              <a:gd name="connsiteY59" fmla="*/ 784493 h 6858000"/>
              <a:gd name="connsiteX60" fmla="*/ 11207039 w 12192000"/>
              <a:gd name="connsiteY60" fmla="*/ 740529 h 6858000"/>
              <a:gd name="connsiteX61" fmla="*/ 11188197 w 12192000"/>
              <a:gd name="connsiteY61" fmla="*/ 743669 h 6858000"/>
              <a:gd name="connsiteX62" fmla="*/ 11147374 w 12192000"/>
              <a:gd name="connsiteY62" fmla="*/ 913244 h 6858000"/>
              <a:gd name="connsiteX63" fmla="*/ 11062586 w 12192000"/>
              <a:gd name="connsiteY63" fmla="*/ 721687 h 6858000"/>
              <a:gd name="connsiteX64" fmla="*/ 10984079 w 12192000"/>
              <a:gd name="connsiteY64" fmla="*/ 875561 h 6858000"/>
              <a:gd name="connsiteX65" fmla="*/ 10977798 w 12192000"/>
              <a:gd name="connsiteY65" fmla="*/ 803334 h 6858000"/>
              <a:gd name="connsiteX66" fmla="*/ 10980939 w 12192000"/>
              <a:gd name="connsiteY66" fmla="*/ 765651 h 6858000"/>
              <a:gd name="connsiteX67" fmla="*/ 10943255 w 12192000"/>
              <a:gd name="connsiteY67" fmla="*/ 740529 h 6858000"/>
              <a:gd name="connsiteX68" fmla="*/ 10896151 w 12192000"/>
              <a:gd name="connsiteY68" fmla="*/ 916384 h 6858000"/>
              <a:gd name="connsiteX69" fmla="*/ 10858468 w 12192000"/>
              <a:gd name="connsiteY69" fmla="*/ 790773 h 6858000"/>
              <a:gd name="connsiteX70" fmla="*/ 10820784 w 12192000"/>
              <a:gd name="connsiteY70" fmla="*/ 740529 h 6858000"/>
              <a:gd name="connsiteX71" fmla="*/ 10773680 w 12192000"/>
              <a:gd name="connsiteY71" fmla="*/ 906964 h 6858000"/>
              <a:gd name="connsiteX72" fmla="*/ 10707734 w 12192000"/>
              <a:gd name="connsiteY72" fmla="*/ 740529 h 6858000"/>
              <a:gd name="connsiteX73" fmla="*/ 10638648 w 12192000"/>
              <a:gd name="connsiteY73" fmla="*/ 897543 h 6858000"/>
              <a:gd name="connsiteX74" fmla="*/ 10578983 w 12192000"/>
              <a:gd name="connsiteY74" fmla="*/ 721687 h 6858000"/>
              <a:gd name="connsiteX75" fmla="*/ 10516177 w 12192000"/>
              <a:gd name="connsiteY75" fmla="*/ 847298 h 6858000"/>
              <a:gd name="connsiteX76" fmla="*/ 10509897 w 12192000"/>
              <a:gd name="connsiteY76" fmla="*/ 847298 h 6858000"/>
              <a:gd name="connsiteX77" fmla="*/ 10509897 w 12192000"/>
              <a:gd name="connsiteY77" fmla="*/ 809615 h 6858000"/>
              <a:gd name="connsiteX78" fmla="*/ 10475353 w 12192000"/>
              <a:gd name="connsiteY78" fmla="*/ 737388 h 6858000"/>
              <a:gd name="connsiteX79" fmla="*/ 10387426 w 12192000"/>
              <a:gd name="connsiteY79" fmla="*/ 919525 h 6858000"/>
              <a:gd name="connsiteX80" fmla="*/ 10349742 w 12192000"/>
              <a:gd name="connsiteY80" fmla="*/ 903823 h 6858000"/>
              <a:gd name="connsiteX81" fmla="*/ 10425109 w 12192000"/>
              <a:gd name="connsiteY81" fmla="*/ 800194 h 6858000"/>
              <a:gd name="connsiteX82" fmla="*/ 10365444 w 12192000"/>
              <a:gd name="connsiteY82" fmla="*/ 740529 h 6858000"/>
              <a:gd name="connsiteX83" fmla="*/ 10286937 w 12192000"/>
              <a:gd name="connsiteY83" fmla="*/ 837877 h 6858000"/>
              <a:gd name="connsiteX84" fmla="*/ 10299498 w 12192000"/>
              <a:gd name="connsiteY84" fmla="*/ 900683 h 6858000"/>
              <a:gd name="connsiteX85" fmla="*/ 10249253 w 12192000"/>
              <a:gd name="connsiteY85" fmla="*/ 922665 h 6858000"/>
              <a:gd name="connsiteX86" fmla="*/ 10239832 w 12192000"/>
              <a:gd name="connsiteY86" fmla="*/ 784493 h 6858000"/>
              <a:gd name="connsiteX87" fmla="*/ 10202149 w 12192000"/>
              <a:gd name="connsiteY87" fmla="*/ 815895 h 6858000"/>
              <a:gd name="connsiteX88" fmla="*/ 10155045 w 12192000"/>
              <a:gd name="connsiteY88" fmla="*/ 897543 h 6858000"/>
              <a:gd name="connsiteX89" fmla="*/ 10133063 w 12192000"/>
              <a:gd name="connsiteY89" fmla="*/ 863000 h 6858000"/>
              <a:gd name="connsiteX90" fmla="*/ 10236692 w 12192000"/>
              <a:gd name="connsiteY90" fmla="*/ 762511 h 6858000"/>
              <a:gd name="connsiteX91" fmla="*/ 10202149 w 12192000"/>
              <a:gd name="connsiteY91" fmla="*/ 727968 h 6858000"/>
              <a:gd name="connsiteX92" fmla="*/ 10107941 w 12192000"/>
              <a:gd name="connsiteY92" fmla="*/ 784493 h 6858000"/>
              <a:gd name="connsiteX93" fmla="*/ 10051415 w 12192000"/>
              <a:gd name="connsiteY93" fmla="*/ 841018 h 6858000"/>
              <a:gd name="connsiteX94" fmla="*/ 10051415 w 12192000"/>
              <a:gd name="connsiteY94" fmla="*/ 825316 h 6858000"/>
              <a:gd name="connsiteX95" fmla="*/ 9985470 w 12192000"/>
              <a:gd name="connsiteY95" fmla="*/ 734248 h 6858000"/>
              <a:gd name="connsiteX96" fmla="*/ 9932085 w 12192000"/>
              <a:gd name="connsiteY96" fmla="*/ 775072 h 6858000"/>
              <a:gd name="connsiteX97" fmla="*/ 9910103 w 12192000"/>
              <a:gd name="connsiteY97" fmla="*/ 740529 h 6858000"/>
              <a:gd name="connsiteX98" fmla="*/ 9884981 w 12192000"/>
              <a:gd name="connsiteY98" fmla="*/ 746809 h 6858000"/>
              <a:gd name="connsiteX99" fmla="*/ 9891261 w 12192000"/>
              <a:gd name="connsiteY99" fmla="*/ 812755 h 6858000"/>
              <a:gd name="connsiteX100" fmla="*/ 9850437 w 12192000"/>
              <a:gd name="connsiteY100" fmla="*/ 922665 h 6858000"/>
              <a:gd name="connsiteX101" fmla="*/ 9822175 w 12192000"/>
              <a:gd name="connsiteY101" fmla="*/ 800194 h 6858000"/>
              <a:gd name="connsiteX102" fmla="*/ 9809614 w 12192000"/>
              <a:gd name="connsiteY102" fmla="*/ 797054 h 6858000"/>
              <a:gd name="connsiteX103" fmla="*/ 9781351 w 12192000"/>
              <a:gd name="connsiteY103" fmla="*/ 853579 h 6858000"/>
              <a:gd name="connsiteX104" fmla="*/ 9734247 w 12192000"/>
              <a:gd name="connsiteY104" fmla="*/ 919525 h 6858000"/>
              <a:gd name="connsiteX105" fmla="*/ 9709125 w 12192000"/>
              <a:gd name="connsiteY105" fmla="*/ 878701 h 6858000"/>
              <a:gd name="connsiteX106" fmla="*/ 9819035 w 12192000"/>
              <a:gd name="connsiteY106" fmla="*/ 778212 h 6858000"/>
              <a:gd name="connsiteX107" fmla="*/ 9784492 w 12192000"/>
              <a:gd name="connsiteY107" fmla="*/ 740529 h 6858000"/>
              <a:gd name="connsiteX108" fmla="*/ 9674582 w 12192000"/>
              <a:gd name="connsiteY108" fmla="*/ 825316 h 6858000"/>
              <a:gd name="connsiteX109" fmla="*/ 9555251 w 12192000"/>
              <a:gd name="connsiteY109" fmla="*/ 925805 h 6858000"/>
              <a:gd name="connsiteX110" fmla="*/ 9473604 w 12192000"/>
              <a:gd name="connsiteY110" fmla="*/ 800194 h 6858000"/>
              <a:gd name="connsiteX111" fmla="*/ 9567812 w 12192000"/>
              <a:gd name="connsiteY111" fmla="*/ 655741 h 6858000"/>
              <a:gd name="connsiteX112" fmla="*/ 9608636 w 12192000"/>
              <a:gd name="connsiteY112" fmla="*/ 721687 h 6858000"/>
              <a:gd name="connsiteX113" fmla="*/ 9655740 w 12192000"/>
              <a:gd name="connsiteY113" fmla="*/ 687144 h 6858000"/>
              <a:gd name="connsiteX114" fmla="*/ 9570952 w 12192000"/>
              <a:gd name="connsiteY114" fmla="*/ 621198 h 6858000"/>
              <a:gd name="connsiteX115" fmla="*/ 11503938 w 12192000"/>
              <a:gd name="connsiteY115" fmla="*/ 612538 h 6858000"/>
              <a:gd name="connsiteX116" fmla="*/ 11291551 w 12192000"/>
              <a:gd name="connsiteY116" fmla="*/ 832051 h 6858000"/>
              <a:gd name="connsiteX117" fmla="*/ 11365123 w 12192000"/>
              <a:gd name="connsiteY117" fmla="*/ 940418 h 6858000"/>
              <a:gd name="connsiteX118" fmla="*/ 11440083 w 12192000"/>
              <a:gd name="connsiteY118" fmla="*/ 941808 h 6858000"/>
              <a:gd name="connsiteX119" fmla="*/ 11444304 w 12192000"/>
              <a:gd name="connsiteY119" fmla="*/ 939708 h 6858000"/>
              <a:gd name="connsiteX120" fmla="*/ 11445324 w 12192000"/>
              <a:gd name="connsiteY120" fmla="*/ 939542 h 6858000"/>
              <a:gd name="connsiteX121" fmla="*/ 11475268 w 12192000"/>
              <a:gd name="connsiteY121" fmla="*/ 924644 h 6858000"/>
              <a:gd name="connsiteX122" fmla="*/ 11494474 w 12192000"/>
              <a:gd name="connsiteY122" fmla="*/ 907542 h 6858000"/>
              <a:gd name="connsiteX123" fmla="*/ 11488753 w 12192000"/>
              <a:gd name="connsiteY123" fmla="*/ 926162 h 6858000"/>
              <a:gd name="connsiteX124" fmla="*/ 11464846 w 12192000"/>
              <a:gd name="connsiteY124" fmla="*/ 951842 h 6858000"/>
              <a:gd name="connsiteX125" fmla="*/ 11432834 w 12192000"/>
              <a:gd name="connsiteY125" fmla="*/ 964214 h 6858000"/>
              <a:gd name="connsiteX126" fmla="*/ 11433416 w 12192000"/>
              <a:gd name="connsiteY126" fmla="*/ 964508 h 6858000"/>
              <a:gd name="connsiteX127" fmla="*/ 11427416 w 12192000"/>
              <a:gd name="connsiteY127" fmla="*/ 966826 h 6858000"/>
              <a:gd name="connsiteX128" fmla="*/ 11478812 w 12192000"/>
              <a:gd name="connsiteY128" fmla="*/ 980728 h 6858000"/>
              <a:gd name="connsiteX129" fmla="*/ 11601049 w 12192000"/>
              <a:gd name="connsiteY129" fmla="*/ 940412 h 6858000"/>
              <a:gd name="connsiteX130" fmla="*/ 11600229 w 12192000"/>
              <a:gd name="connsiteY130" fmla="*/ 940299 h 6858000"/>
              <a:gd name="connsiteX131" fmla="*/ 11604054 w 12192000"/>
              <a:gd name="connsiteY131" fmla="*/ 938167 h 6858000"/>
              <a:gd name="connsiteX132" fmla="*/ 11561078 w 12192000"/>
              <a:gd name="connsiteY132" fmla="*/ 923772 h 6858000"/>
              <a:gd name="connsiteX133" fmla="*/ 11546930 w 12192000"/>
              <a:gd name="connsiteY133" fmla="*/ 891807 h 6858000"/>
              <a:gd name="connsiteX134" fmla="*/ 11567885 w 12192000"/>
              <a:gd name="connsiteY134" fmla="*/ 908611 h 6858000"/>
              <a:gd name="connsiteX135" fmla="*/ 11601049 w 12192000"/>
              <a:gd name="connsiteY135" fmla="*/ 915389 h 6858000"/>
              <a:gd name="connsiteX136" fmla="*/ 11650104 w 12192000"/>
              <a:gd name="connsiteY136" fmla="*/ 900067 h 6858000"/>
              <a:gd name="connsiteX137" fmla="*/ 11650828 w 12192000"/>
              <a:gd name="connsiteY137" fmla="*/ 899169 h 6858000"/>
              <a:gd name="connsiteX138" fmla="*/ 11652427 w 12192000"/>
              <a:gd name="connsiteY138" fmla="*/ 898382 h 6858000"/>
              <a:gd name="connsiteX139" fmla="*/ 11683608 w 12192000"/>
              <a:gd name="connsiteY139" fmla="*/ 859705 h 6858000"/>
              <a:gd name="connsiteX140" fmla="*/ 11690343 w 12192000"/>
              <a:gd name="connsiteY140" fmla="*/ 825792 h 6858000"/>
              <a:gd name="connsiteX141" fmla="*/ 11690350 w 12192000"/>
              <a:gd name="connsiteY141" fmla="*/ 825831 h 6858000"/>
              <a:gd name="connsiteX142" fmla="*/ 11690350 w 12192000"/>
              <a:gd name="connsiteY142" fmla="*/ 825754 h 6858000"/>
              <a:gd name="connsiteX143" fmla="*/ 11690350 w 12192000"/>
              <a:gd name="connsiteY143" fmla="*/ 823091 h 6858000"/>
              <a:gd name="connsiteX144" fmla="*/ 11623276 w 12192000"/>
              <a:gd name="connsiteY144" fmla="*/ 684719 h 6858000"/>
              <a:gd name="connsiteX145" fmla="*/ 11573655 w 12192000"/>
              <a:gd name="connsiteY145" fmla="*/ 647215 h 6858000"/>
              <a:gd name="connsiteX146" fmla="*/ 11570681 w 12192000"/>
              <a:gd name="connsiteY146" fmla="*/ 645708 h 6858000"/>
              <a:gd name="connsiteX147" fmla="*/ 11570221 w 12192000"/>
              <a:gd name="connsiteY147" fmla="*/ 645361 h 6858000"/>
              <a:gd name="connsiteX148" fmla="*/ 11513655 w 12192000"/>
              <a:gd name="connsiteY148" fmla="*/ 616706 h 6858000"/>
              <a:gd name="connsiteX149" fmla="*/ 11503938 w 12192000"/>
              <a:gd name="connsiteY149" fmla="*/ 612538 h 6858000"/>
              <a:gd name="connsiteX150" fmla="*/ 0 w 12192000"/>
              <a:gd name="connsiteY150" fmla="*/ 0 h 6858000"/>
              <a:gd name="connsiteX151" fmla="*/ 12192000 w 12192000"/>
              <a:gd name="connsiteY151" fmla="*/ 0 h 6858000"/>
              <a:gd name="connsiteX152" fmla="*/ 12192000 w 12192000"/>
              <a:gd name="connsiteY152" fmla="*/ 6858000 h 6858000"/>
              <a:gd name="connsiteX153" fmla="*/ 0 w 12192000"/>
              <a:gd name="connsiteY15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</a:cxnLst>
            <a:rect l="l" t="t" r="r" b="b"/>
            <a:pathLst>
              <a:path w="12192000" h="6858000">
                <a:moveTo>
                  <a:pt x="10205289" y="966629"/>
                </a:moveTo>
                <a:cubicBezTo>
                  <a:pt x="10205289" y="1067118"/>
                  <a:pt x="10180167" y="1089100"/>
                  <a:pt x="10155045" y="1089100"/>
                </a:cubicBezTo>
                <a:cubicBezTo>
                  <a:pt x="10139343" y="1089100"/>
                  <a:pt x="10129923" y="1073399"/>
                  <a:pt x="10129923" y="1057697"/>
                </a:cubicBezTo>
                <a:cubicBezTo>
                  <a:pt x="10129923" y="1013733"/>
                  <a:pt x="10164466" y="988611"/>
                  <a:pt x="10205289" y="966629"/>
                </a:cubicBezTo>
                <a:close/>
                <a:moveTo>
                  <a:pt x="10359163" y="768791"/>
                </a:moveTo>
                <a:cubicBezTo>
                  <a:pt x="10374864" y="768791"/>
                  <a:pt x="10384285" y="781352"/>
                  <a:pt x="10381145" y="803334"/>
                </a:cubicBezTo>
                <a:cubicBezTo>
                  <a:pt x="10378005" y="828457"/>
                  <a:pt x="10362303" y="853579"/>
                  <a:pt x="10330900" y="875561"/>
                </a:cubicBezTo>
                <a:cubicBezTo>
                  <a:pt x="10318339" y="828457"/>
                  <a:pt x="10327760" y="768791"/>
                  <a:pt x="10359163" y="768791"/>
                </a:cubicBezTo>
                <a:close/>
                <a:moveTo>
                  <a:pt x="11203898" y="658881"/>
                </a:moveTo>
                <a:cubicBezTo>
                  <a:pt x="11191337" y="658881"/>
                  <a:pt x="11178776" y="671442"/>
                  <a:pt x="11178776" y="684003"/>
                </a:cubicBezTo>
                <a:cubicBezTo>
                  <a:pt x="11181916" y="696564"/>
                  <a:pt x="11191337" y="709126"/>
                  <a:pt x="11203898" y="709126"/>
                </a:cubicBezTo>
                <a:cubicBezTo>
                  <a:pt x="11216459" y="709126"/>
                  <a:pt x="11229020" y="696564"/>
                  <a:pt x="11229020" y="684003"/>
                </a:cubicBezTo>
                <a:cubicBezTo>
                  <a:pt x="11229020" y="668302"/>
                  <a:pt x="11219600" y="658881"/>
                  <a:pt x="11203898" y="658881"/>
                </a:cubicBezTo>
                <a:close/>
                <a:moveTo>
                  <a:pt x="10842765" y="646320"/>
                </a:moveTo>
                <a:cubicBezTo>
                  <a:pt x="10827064" y="646320"/>
                  <a:pt x="10817643" y="658881"/>
                  <a:pt x="10817643" y="674583"/>
                </a:cubicBezTo>
                <a:cubicBezTo>
                  <a:pt x="10817643" y="690284"/>
                  <a:pt x="10830204" y="702845"/>
                  <a:pt x="10842765" y="699705"/>
                </a:cubicBezTo>
                <a:cubicBezTo>
                  <a:pt x="10858467" y="699705"/>
                  <a:pt x="10867887" y="687144"/>
                  <a:pt x="10867887" y="671442"/>
                </a:cubicBezTo>
                <a:cubicBezTo>
                  <a:pt x="10867887" y="655741"/>
                  <a:pt x="10858467" y="646320"/>
                  <a:pt x="10842765" y="646320"/>
                </a:cubicBezTo>
                <a:close/>
                <a:moveTo>
                  <a:pt x="9570952" y="621198"/>
                </a:moveTo>
                <a:cubicBezTo>
                  <a:pt x="9492445" y="621198"/>
                  <a:pt x="9420219" y="702845"/>
                  <a:pt x="9420219" y="806475"/>
                </a:cubicBezTo>
                <a:cubicBezTo>
                  <a:pt x="9420219" y="906964"/>
                  <a:pt x="9470463" y="969769"/>
                  <a:pt x="9545830" y="969769"/>
                </a:cubicBezTo>
                <a:cubicBezTo>
                  <a:pt x="9592934" y="969769"/>
                  <a:pt x="9636898" y="944647"/>
                  <a:pt x="9665161" y="894402"/>
                </a:cubicBezTo>
                <a:cubicBezTo>
                  <a:pt x="9671441" y="935226"/>
                  <a:pt x="9702844" y="954068"/>
                  <a:pt x="9724826" y="954068"/>
                </a:cubicBezTo>
                <a:cubicBezTo>
                  <a:pt x="9759369" y="954068"/>
                  <a:pt x="9784492" y="932086"/>
                  <a:pt x="9797053" y="900683"/>
                </a:cubicBezTo>
                <a:cubicBezTo>
                  <a:pt x="9803333" y="932086"/>
                  <a:pt x="9822175" y="954068"/>
                  <a:pt x="9847297" y="954068"/>
                </a:cubicBezTo>
                <a:cubicBezTo>
                  <a:pt x="9866139" y="954068"/>
                  <a:pt x="9881840" y="944647"/>
                  <a:pt x="9894401" y="928946"/>
                </a:cubicBezTo>
                <a:cubicBezTo>
                  <a:pt x="9891261" y="1035715"/>
                  <a:pt x="9884981" y="1104801"/>
                  <a:pt x="9947786" y="1092240"/>
                </a:cubicBezTo>
                <a:cubicBezTo>
                  <a:pt x="9938365" y="1060837"/>
                  <a:pt x="9935225" y="1007453"/>
                  <a:pt x="9935225" y="957208"/>
                </a:cubicBezTo>
                <a:cubicBezTo>
                  <a:pt x="9935225" y="822176"/>
                  <a:pt x="9957207" y="775072"/>
                  <a:pt x="9985470" y="775072"/>
                </a:cubicBezTo>
                <a:cubicBezTo>
                  <a:pt x="10007452" y="775072"/>
                  <a:pt x="10013732" y="800194"/>
                  <a:pt x="10013732" y="828457"/>
                </a:cubicBezTo>
                <a:cubicBezTo>
                  <a:pt x="10013732" y="844158"/>
                  <a:pt x="10013732" y="859859"/>
                  <a:pt x="10007452" y="875561"/>
                </a:cubicBezTo>
                <a:cubicBezTo>
                  <a:pt x="9972908" y="897543"/>
                  <a:pt x="9944646" y="913244"/>
                  <a:pt x="9944646" y="935226"/>
                </a:cubicBezTo>
                <a:cubicBezTo>
                  <a:pt x="9944646" y="954068"/>
                  <a:pt x="9957207" y="954068"/>
                  <a:pt x="9969768" y="954068"/>
                </a:cubicBezTo>
                <a:cubicBezTo>
                  <a:pt x="9994890" y="954068"/>
                  <a:pt x="10029433" y="928946"/>
                  <a:pt x="10045135" y="878701"/>
                </a:cubicBezTo>
                <a:cubicBezTo>
                  <a:pt x="10060836" y="869280"/>
                  <a:pt x="10076538" y="859859"/>
                  <a:pt x="10092239" y="844158"/>
                </a:cubicBezTo>
                <a:cubicBezTo>
                  <a:pt x="10092239" y="850439"/>
                  <a:pt x="10092239" y="853579"/>
                  <a:pt x="10092239" y="859859"/>
                </a:cubicBezTo>
                <a:cubicBezTo>
                  <a:pt x="10092239" y="910104"/>
                  <a:pt x="10114221" y="938366"/>
                  <a:pt x="10148764" y="938366"/>
                </a:cubicBezTo>
                <a:cubicBezTo>
                  <a:pt x="10177027" y="938366"/>
                  <a:pt x="10195868" y="919525"/>
                  <a:pt x="10208430" y="891262"/>
                </a:cubicBezTo>
                <a:cubicBezTo>
                  <a:pt x="10208430" y="906964"/>
                  <a:pt x="10208430" y="922665"/>
                  <a:pt x="10211570" y="935226"/>
                </a:cubicBezTo>
                <a:cubicBezTo>
                  <a:pt x="10158185" y="960348"/>
                  <a:pt x="10098520" y="985471"/>
                  <a:pt x="10098520" y="1057697"/>
                </a:cubicBezTo>
                <a:cubicBezTo>
                  <a:pt x="10098520" y="1095380"/>
                  <a:pt x="10123642" y="1120503"/>
                  <a:pt x="10158185" y="1120503"/>
                </a:cubicBezTo>
                <a:cubicBezTo>
                  <a:pt x="10233552" y="1120503"/>
                  <a:pt x="10252393" y="1041996"/>
                  <a:pt x="10252393" y="947787"/>
                </a:cubicBezTo>
                <a:cubicBezTo>
                  <a:pt x="10277516" y="938366"/>
                  <a:pt x="10296357" y="928946"/>
                  <a:pt x="10315199" y="919525"/>
                </a:cubicBezTo>
                <a:cubicBezTo>
                  <a:pt x="10334041" y="941507"/>
                  <a:pt x="10359163" y="954068"/>
                  <a:pt x="10381145" y="954068"/>
                </a:cubicBezTo>
                <a:cubicBezTo>
                  <a:pt x="10425109" y="954068"/>
                  <a:pt x="10456512" y="932086"/>
                  <a:pt x="10481634" y="884982"/>
                </a:cubicBezTo>
                <a:cubicBezTo>
                  <a:pt x="10484774" y="919525"/>
                  <a:pt x="10494195" y="954068"/>
                  <a:pt x="10513037" y="954068"/>
                </a:cubicBezTo>
                <a:cubicBezTo>
                  <a:pt x="10547580" y="954068"/>
                  <a:pt x="10553860" y="778212"/>
                  <a:pt x="10578983" y="778212"/>
                </a:cubicBezTo>
                <a:cubicBezTo>
                  <a:pt x="10597824" y="778212"/>
                  <a:pt x="10582123" y="969769"/>
                  <a:pt x="10632367" y="969769"/>
                </a:cubicBezTo>
                <a:cubicBezTo>
                  <a:pt x="10676331" y="969769"/>
                  <a:pt x="10685752" y="800194"/>
                  <a:pt x="10704594" y="800194"/>
                </a:cubicBezTo>
                <a:cubicBezTo>
                  <a:pt x="10720295" y="800194"/>
                  <a:pt x="10720295" y="954068"/>
                  <a:pt x="10767400" y="954068"/>
                </a:cubicBezTo>
                <a:cubicBezTo>
                  <a:pt x="10789381" y="954068"/>
                  <a:pt x="10817644" y="925805"/>
                  <a:pt x="10830205" y="866140"/>
                </a:cubicBezTo>
                <a:cubicBezTo>
                  <a:pt x="10836486" y="903823"/>
                  <a:pt x="10855327" y="954068"/>
                  <a:pt x="10893011" y="954068"/>
                </a:cubicBezTo>
                <a:cubicBezTo>
                  <a:pt x="10914993" y="954068"/>
                  <a:pt x="10933834" y="932086"/>
                  <a:pt x="10949536" y="900683"/>
                </a:cubicBezTo>
                <a:cubicBezTo>
                  <a:pt x="10952676" y="932086"/>
                  <a:pt x="10962097" y="954068"/>
                  <a:pt x="10980939" y="954068"/>
                </a:cubicBezTo>
                <a:cubicBezTo>
                  <a:pt x="11024903" y="954068"/>
                  <a:pt x="11024903" y="778212"/>
                  <a:pt x="11059446" y="778212"/>
                </a:cubicBezTo>
                <a:cubicBezTo>
                  <a:pt x="11087708" y="778212"/>
                  <a:pt x="11078287" y="954068"/>
                  <a:pt x="11144233" y="954068"/>
                </a:cubicBezTo>
                <a:cubicBezTo>
                  <a:pt x="11175636" y="954068"/>
                  <a:pt x="11191337" y="928946"/>
                  <a:pt x="11197618" y="894402"/>
                </a:cubicBezTo>
                <a:cubicBezTo>
                  <a:pt x="11210179" y="944647"/>
                  <a:pt x="11229021" y="954068"/>
                  <a:pt x="11244722" y="954068"/>
                </a:cubicBezTo>
                <a:cubicBezTo>
                  <a:pt x="11254143" y="954068"/>
                  <a:pt x="11263564" y="950928"/>
                  <a:pt x="11272985" y="938366"/>
                </a:cubicBezTo>
                <a:cubicBezTo>
                  <a:pt x="11219600" y="916384"/>
                  <a:pt x="11225881" y="837877"/>
                  <a:pt x="11225881" y="784493"/>
                </a:cubicBezTo>
                <a:cubicBezTo>
                  <a:pt x="11225881" y="759370"/>
                  <a:pt x="11222740" y="740529"/>
                  <a:pt x="11207039" y="740529"/>
                </a:cubicBezTo>
                <a:cubicBezTo>
                  <a:pt x="11197618" y="740529"/>
                  <a:pt x="11194478" y="740529"/>
                  <a:pt x="11188197" y="743669"/>
                </a:cubicBezTo>
                <a:cubicBezTo>
                  <a:pt x="11194478" y="834737"/>
                  <a:pt x="11172496" y="913244"/>
                  <a:pt x="11147374" y="913244"/>
                </a:cubicBezTo>
                <a:cubicBezTo>
                  <a:pt x="11115971" y="913244"/>
                  <a:pt x="11131672" y="721687"/>
                  <a:pt x="11062586" y="721687"/>
                </a:cubicBezTo>
                <a:cubicBezTo>
                  <a:pt x="10999780" y="721687"/>
                  <a:pt x="10990359" y="875561"/>
                  <a:pt x="10984079" y="875561"/>
                </a:cubicBezTo>
                <a:cubicBezTo>
                  <a:pt x="10977798" y="875561"/>
                  <a:pt x="10977798" y="834737"/>
                  <a:pt x="10977798" y="803334"/>
                </a:cubicBezTo>
                <a:cubicBezTo>
                  <a:pt x="10980939" y="787633"/>
                  <a:pt x="10980939" y="775072"/>
                  <a:pt x="10980939" y="765651"/>
                </a:cubicBezTo>
                <a:cubicBezTo>
                  <a:pt x="10980939" y="749950"/>
                  <a:pt x="10974658" y="727968"/>
                  <a:pt x="10943255" y="740529"/>
                </a:cubicBezTo>
                <a:cubicBezTo>
                  <a:pt x="10943255" y="850439"/>
                  <a:pt x="10921273" y="916384"/>
                  <a:pt x="10896151" y="916384"/>
                </a:cubicBezTo>
                <a:cubicBezTo>
                  <a:pt x="10858468" y="916384"/>
                  <a:pt x="10858468" y="815895"/>
                  <a:pt x="10858468" y="790773"/>
                </a:cubicBezTo>
                <a:cubicBezTo>
                  <a:pt x="10858468" y="762511"/>
                  <a:pt x="10861608" y="727968"/>
                  <a:pt x="10820784" y="740529"/>
                </a:cubicBezTo>
                <a:cubicBezTo>
                  <a:pt x="10814504" y="834737"/>
                  <a:pt x="10789381" y="906964"/>
                  <a:pt x="10773680" y="906964"/>
                </a:cubicBezTo>
                <a:cubicBezTo>
                  <a:pt x="10754838" y="906964"/>
                  <a:pt x="10757979" y="740529"/>
                  <a:pt x="10707734" y="740529"/>
                </a:cubicBezTo>
                <a:cubicBezTo>
                  <a:pt x="10660630" y="740529"/>
                  <a:pt x="10648069" y="897543"/>
                  <a:pt x="10638648" y="897543"/>
                </a:cubicBezTo>
                <a:cubicBezTo>
                  <a:pt x="10622947" y="897543"/>
                  <a:pt x="10644929" y="721687"/>
                  <a:pt x="10578983" y="721687"/>
                </a:cubicBezTo>
                <a:cubicBezTo>
                  <a:pt x="10544440" y="721687"/>
                  <a:pt x="10531879" y="781352"/>
                  <a:pt x="10516177" y="847298"/>
                </a:cubicBezTo>
                <a:cubicBezTo>
                  <a:pt x="10513037" y="859859"/>
                  <a:pt x="10509897" y="859859"/>
                  <a:pt x="10509897" y="847298"/>
                </a:cubicBezTo>
                <a:cubicBezTo>
                  <a:pt x="10509897" y="834737"/>
                  <a:pt x="10509897" y="822176"/>
                  <a:pt x="10509897" y="809615"/>
                </a:cubicBezTo>
                <a:cubicBezTo>
                  <a:pt x="10525598" y="743669"/>
                  <a:pt x="10506756" y="718547"/>
                  <a:pt x="10475353" y="737388"/>
                </a:cubicBezTo>
                <a:cubicBezTo>
                  <a:pt x="10484774" y="859859"/>
                  <a:pt x="10428249" y="919525"/>
                  <a:pt x="10387426" y="919525"/>
                </a:cubicBezTo>
                <a:cubicBezTo>
                  <a:pt x="10371724" y="919525"/>
                  <a:pt x="10359163" y="913244"/>
                  <a:pt x="10349742" y="903823"/>
                </a:cubicBezTo>
                <a:cubicBezTo>
                  <a:pt x="10399987" y="872421"/>
                  <a:pt x="10425109" y="834737"/>
                  <a:pt x="10425109" y="800194"/>
                </a:cubicBezTo>
                <a:cubicBezTo>
                  <a:pt x="10425109" y="762511"/>
                  <a:pt x="10403127" y="740529"/>
                  <a:pt x="10365444" y="740529"/>
                </a:cubicBezTo>
                <a:cubicBezTo>
                  <a:pt x="10315199" y="740529"/>
                  <a:pt x="10286937" y="793913"/>
                  <a:pt x="10286937" y="837877"/>
                </a:cubicBezTo>
                <a:cubicBezTo>
                  <a:pt x="10286937" y="863000"/>
                  <a:pt x="10290077" y="881841"/>
                  <a:pt x="10299498" y="900683"/>
                </a:cubicBezTo>
                <a:cubicBezTo>
                  <a:pt x="10280656" y="910104"/>
                  <a:pt x="10264955" y="916384"/>
                  <a:pt x="10249253" y="922665"/>
                </a:cubicBezTo>
                <a:cubicBezTo>
                  <a:pt x="10249253" y="875561"/>
                  <a:pt x="10242973" y="828457"/>
                  <a:pt x="10239832" y="784493"/>
                </a:cubicBezTo>
                <a:cubicBezTo>
                  <a:pt x="10211570" y="778212"/>
                  <a:pt x="10205289" y="790773"/>
                  <a:pt x="10202149" y="815895"/>
                </a:cubicBezTo>
                <a:cubicBezTo>
                  <a:pt x="10192728" y="863000"/>
                  <a:pt x="10173886" y="897543"/>
                  <a:pt x="10155045" y="897543"/>
                </a:cubicBezTo>
                <a:cubicBezTo>
                  <a:pt x="10142484" y="897543"/>
                  <a:pt x="10133063" y="881841"/>
                  <a:pt x="10133063" y="863000"/>
                </a:cubicBezTo>
                <a:cubicBezTo>
                  <a:pt x="10126782" y="775072"/>
                  <a:pt x="10199009" y="749950"/>
                  <a:pt x="10236692" y="762511"/>
                </a:cubicBezTo>
                <a:cubicBezTo>
                  <a:pt x="10242973" y="743669"/>
                  <a:pt x="10236692" y="727968"/>
                  <a:pt x="10202149" y="727968"/>
                </a:cubicBezTo>
                <a:cubicBezTo>
                  <a:pt x="10161325" y="727968"/>
                  <a:pt x="10129923" y="753090"/>
                  <a:pt x="10107941" y="784493"/>
                </a:cubicBezTo>
                <a:cubicBezTo>
                  <a:pt x="10092239" y="806475"/>
                  <a:pt x="10076538" y="822176"/>
                  <a:pt x="10051415" y="841018"/>
                </a:cubicBezTo>
                <a:cubicBezTo>
                  <a:pt x="10051415" y="834737"/>
                  <a:pt x="10051415" y="831597"/>
                  <a:pt x="10051415" y="825316"/>
                </a:cubicBezTo>
                <a:cubicBezTo>
                  <a:pt x="10051415" y="762511"/>
                  <a:pt x="10016872" y="734248"/>
                  <a:pt x="9985470" y="734248"/>
                </a:cubicBezTo>
                <a:cubicBezTo>
                  <a:pt x="9957207" y="734248"/>
                  <a:pt x="9941506" y="749950"/>
                  <a:pt x="9932085" y="775072"/>
                </a:cubicBezTo>
                <a:cubicBezTo>
                  <a:pt x="9928945" y="753090"/>
                  <a:pt x="9925804" y="740529"/>
                  <a:pt x="9910103" y="740529"/>
                </a:cubicBezTo>
                <a:cubicBezTo>
                  <a:pt x="9903822" y="740529"/>
                  <a:pt x="9894401" y="743669"/>
                  <a:pt x="9884981" y="746809"/>
                </a:cubicBezTo>
                <a:cubicBezTo>
                  <a:pt x="9888121" y="759370"/>
                  <a:pt x="9891261" y="790773"/>
                  <a:pt x="9891261" y="812755"/>
                </a:cubicBezTo>
                <a:cubicBezTo>
                  <a:pt x="9891261" y="888122"/>
                  <a:pt x="9869279" y="922665"/>
                  <a:pt x="9850437" y="922665"/>
                </a:cubicBezTo>
                <a:cubicBezTo>
                  <a:pt x="9825315" y="922665"/>
                  <a:pt x="9822175" y="834737"/>
                  <a:pt x="9822175" y="800194"/>
                </a:cubicBezTo>
                <a:cubicBezTo>
                  <a:pt x="9819035" y="800194"/>
                  <a:pt x="9815894" y="797054"/>
                  <a:pt x="9809614" y="797054"/>
                </a:cubicBezTo>
                <a:cubicBezTo>
                  <a:pt x="9787632" y="797054"/>
                  <a:pt x="9784492" y="825316"/>
                  <a:pt x="9781351" y="853579"/>
                </a:cubicBezTo>
                <a:cubicBezTo>
                  <a:pt x="9775071" y="881841"/>
                  <a:pt x="9759369" y="919525"/>
                  <a:pt x="9734247" y="919525"/>
                </a:cubicBezTo>
                <a:cubicBezTo>
                  <a:pt x="9718546" y="919525"/>
                  <a:pt x="9709125" y="903823"/>
                  <a:pt x="9709125" y="878701"/>
                </a:cubicBezTo>
                <a:cubicBezTo>
                  <a:pt x="9702844" y="822176"/>
                  <a:pt x="9749949" y="759370"/>
                  <a:pt x="9819035" y="778212"/>
                </a:cubicBezTo>
                <a:cubicBezTo>
                  <a:pt x="9825315" y="759370"/>
                  <a:pt x="9812754" y="740529"/>
                  <a:pt x="9784492" y="740529"/>
                </a:cubicBezTo>
                <a:cubicBezTo>
                  <a:pt x="9734247" y="740529"/>
                  <a:pt x="9690283" y="781352"/>
                  <a:pt x="9674582" y="825316"/>
                </a:cubicBezTo>
                <a:cubicBezTo>
                  <a:pt x="9655740" y="866140"/>
                  <a:pt x="9621197" y="925805"/>
                  <a:pt x="9555251" y="925805"/>
                </a:cubicBezTo>
                <a:cubicBezTo>
                  <a:pt x="9508147" y="925805"/>
                  <a:pt x="9473604" y="884982"/>
                  <a:pt x="9473604" y="800194"/>
                </a:cubicBezTo>
                <a:cubicBezTo>
                  <a:pt x="9473604" y="727968"/>
                  <a:pt x="9520708" y="655741"/>
                  <a:pt x="9567812" y="655741"/>
                </a:cubicBezTo>
                <a:cubicBezTo>
                  <a:pt x="9602355" y="655741"/>
                  <a:pt x="9611776" y="690284"/>
                  <a:pt x="9608636" y="721687"/>
                </a:cubicBezTo>
                <a:cubicBezTo>
                  <a:pt x="9627478" y="737388"/>
                  <a:pt x="9655740" y="721687"/>
                  <a:pt x="9655740" y="687144"/>
                </a:cubicBezTo>
                <a:cubicBezTo>
                  <a:pt x="9655740" y="662022"/>
                  <a:pt x="9636898" y="621198"/>
                  <a:pt x="9570952" y="621198"/>
                </a:cubicBezTo>
                <a:close/>
                <a:moveTo>
                  <a:pt x="11503938" y="612538"/>
                </a:moveTo>
                <a:cubicBezTo>
                  <a:pt x="11456741" y="669501"/>
                  <a:pt x="11291551" y="712570"/>
                  <a:pt x="11291551" y="832051"/>
                </a:cubicBezTo>
                <a:cubicBezTo>
                  <a:pt x="11291551" y="879288"/>
                  <a:pt x="11320702" y="923747"/>
                  <a:pt x="11365123" y="940418"/>
                </a:cubicBezTo>
                <a:cubicBezTo>
                  <a:pt x="11390110" y="950144"/>
                  <a:pt x="11415096" y="950144"/>
                  <a:pt x="11440083" y="941808"/>
                </a:cubicBezTo>
                <a:lnTo>
                  <a:pt x="11444304" y="939708"/>
                </a:lnTo>
                <a:lnTo>
                  <a:pt x="11445324" y="939542"/>
                </a:lnTo>
                <a:cubicBezTo>
                  <a:pt x="11456276" y="936118"/>
                  <a:pt x="11466199" y="930980"/>
                  <a:pt x="11475268" y="924644"/>
                </a:cubicBezTo>
                <a:lnTo>
                  <a:pt x="11494474" y="907542"/>
                </a:lnTo>
                <a:lnTo>
                  <a:pt x="11488753" y="926162"/>
                </a:lnTo>
                <a:lnTo>
                  <a:pt x="11464846" y="951842"/>
                </a:lnTo>
                <a:lnTo>
                  <a:pt x="11432834" y="964214"/>
                </a:lnTo>
                <a:lnTo>
                  <a:pt x="11433416" y="964508"/>
                </a:lnTo>
                <a:lnTo>
                  <a:pt x="11427416" y="966826"/>
                </a:lnTo>
                <a:cubicBezTo>
                  <a:pt x="11435751" y="975167"/>
                  <a:pt x="11455198" y="980728"/>
                  <a:pt x="11478812" y="980728"/>
                </a:cubicBezTo>
                <a:cubicBezTo>
                  <a:pt x="11521873" y="980728"/>
                  <a:pt x="11574657" y="968216"/>
                  <a:pt x="11601049" y="940412"/>
                </a:cubicBezTo>
                <a:lnTo>
                  <a:pt x="11600229" y="940299"/>
                </a:lnTo>
                <a:lnTo>
                  <a:pt x="11604054" y="938167"/>
                </a:lnTo>
                <a:cubicBezTo>
                  <a:pt x="11586248" y="938852"/>
                  <a:pt x="11571523" y="933368"/>
                  <a:pt x="11561078" y="923772"/>
                </a:cubicBezTo>
                <a:lnTo>
                  <a:pt x="11546930" y="891807"/>
                </a:lnTo>
                <a:lnTo>
                  <a:pt x="11567885" y="908611"/>
                </a:lnTo>
                <a:cubicBezTo>
                  <a:pt x="11578129" y="913304"/>
                  <a:pt x="11589242" y="915389"/>
                  <a:pt x="11601049" y="915389"/>
                </a:cubicBezTo>
                <a:cubicBezTo>
                  <a:pt x="11619281" y="915389"/>
                  <a:pt x="11636145" y="909719"/>
                  <a:pt x="11650104" y="900067"/>
                </a:cubicBezTo>
                <a:lnTo>
                  <a:pt x="11650828" y="899169"/>
                </a:lnTo>
                <a:lnTo>
                  <a:pt x="11652427" y="898382"/>
                </a:lnTo>
                <a:cubicBezTo>
                  <a:pt x="11666192" y="888863"/>
                  <a:pt x="11677091" y="875417"/>
                  <a:pt x="11683608" y="859705"/>
                </a:cubicBezTo>
                <a:lnTo>
                  <a:pt x="11690343" y="825792"/>
                </a:lnTo>
                <a:lnTo>
                  <a:pt x="11690350" y="825831"/>
                </a:lnTo>
                <a:lnTo>
                  <a:pt x="11690350" y="825754"/>
                </a:lnTo>
                <a:lnTo>
                  <a:pt x="11690350" y="823091"/>
                </a:lnTo>
                <a:cubicBezTo>
                  <a:pt x="11690350" y="768290"/>
                  <a:pt x="11662973" y="721710"/>
                  <a:pt x="11623276" y="684719"/>
                </a:cubicBezTo>
                <a:cubicBezTo>
                  <a:pt x="11608219" y="670334"/>
                  <a:pt x="11591450" y="658004"/>
                  <a:pt x="11573655" y="647215"/>
                </a:cubicBezTo>
                <a:lnTo>
                  <a:pt x="11570681" y="645708"/>
                </a:lnTo>
                <a:lnTo>
                  <a:pt x="11570221" y="645361"/>
                </a:lnTo>
                <a:cubicBezTo>
                  <a:pt x="11552175" y="634420"/>
                  <a:pt x="11533088" y="625042"/>
                  <a:pt x="11513655" y="616706"/>
                </a:cubicBezTo>
                <a:cubicBezTo>
                  <a:pt x="11510878" y="615317"/>
                  <a:pt x="11508102" y="613928"/>
                  <a:pt x="11503938" y="612538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de-DE"/>
              <a:t>Insert picture, edit alt text and send </a:t>
            </a:r>
            <a:r>
              <a:rPr lang="de-DE" err="1"/>
              <a:t>to</a:t>
            </a:r>
            <a:r>
              <a:rPr lang="de-DE"/>
              <a:t> back</a:t>
            </a:r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A5A39C93-A915-45D6-953A-AAC473CA2F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4813" y="3678123"/>
            <a:ext cx="11386134" cy="830997"/>
          </a:xfrm>
        </p:spPr>
        <p:txBody>
          <a:bodyPr wrap="square" lIns="36000" rIns="36000" bIns="0" anchor="b" anchorCtr="0">
            <a:spAutoFit/>
          </a:bodyPr>
          <a:lstStyle>
            <a:lvl1pPr algn="l">
              <a:lnSpc>
                <a:spcPct val="90000"/>
              </a:lnSpc>
              <a:defRPr sz="6000" b="1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">
            <a:extLst>
              <a:ext uri="{FF2B5EF4-FFF2-40B4-BE49-F238E27FC236}">
                <a16:creationId xmlns:a16="http://schemas.microsoft.com/office/drawing/2014/main" id="{81D5C5CA-E0F9-4194-9FD7-26150AB2A8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813" y="4561383"/>
            <a:ext cx="11386134" cy="307777"/>
          </a:xfrm>
        </p:spPr>
        <p:txBody>
          <a:bodyPr wrap="square" lIns="36000" tIns="0" rIns="36000">
            <a:sp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240C396-6AE9-4D76-A223-20E91B036600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9422540" y="611982"/>
            <a:ext cx="2267015" cy="509586"/>
            <a:chOff x="9550400" y="612775"/>
            <a:chExt cx="2231297" cy="501650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FC704551-0A43-448B-9BC4-076647B2D2FA}"/>
                </a:ext>
              </a:extLst>
            </p:cNvPr>
            <p:cNvSpPr/>
            <p:nvPr/>
          </p:nvSpPr>
          <p:spPr>
            <a:xfrm>
              <a:off x="11517270" y="764033"/>
              <a:ext cx="261161" cy="212194"/>
            </a:xfrm>
            <a:custGeom>
              <a:avLst/>
              <a:gdLst>
                <a:gd name="connsiteX0" fmla="*/ 304324 w 457200"/>
                <a:gd name="connsiteY0" fmla="*/ 261461 h 371475"/>
                <a:gd name="connsiteX1" fmla="*/ 456724 w 457200"/>
                <a:gd name="connsiteY1" fmla="*/ 110014 h 371475"/>
                <a:gd name="connsiteX2" fmla="*/ 344329 w 457200"/>
                <a:gd name="connsiteY2" fmla="*/ 7144 h 371475"/>
                <a:gd name="connsiteX3" fmla="*/ 125254 w 457200"/>
                <a:gd name="connsiteY3" fmla="*/ 241459 h 371475"/>
                <a:gd name="connsiteX4" fmla="*/ 7144 w 457200"/>
                <a:gd name="connsiteY4" fmla="*/ 348139 h 371475"/>
                <a:gd name="connsiteX5" fmla="*/ 96679 w 457200"/>
                <a:gd name="connsiteY5" fmla="*/ 372904 h 371475"/>
                <a:gd name="connsiteX6" fmla="*/ 306229 w 457200"/>
                <a:gd name="connsiteY6" fmla="*/ 304324 h 371475"/>
                <a:gd name="connsiteX7" fmla="*/ 200501 w 457200"/>
                <a:gd name="connsiteY7" fmla="*/ 210026 h 371475"/>
                <a:gd name="connsiteX8" fmla="*/ 304324 w 457200"/>
                <a:gd name="connsiteY8" fmla="*/ 261461 h 37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57200" h="371475">
                  <a:moveTo>
                    <a:pt x="304324" y="261461"/>
                  </a:moveTo>
                  <a:cubicBezTo>
                    <a:pt x="390049" y="261461"/>
                    <a:pt x="455771" y="191929"/>
                    <a:pt x="456724" y="110014"/>
                  </a:cubicBezTo>
                  <a:cubicBezTo>
                    <a:pt x="451009" y="73819"/>
                    <a:pt x="438626" y="7144"/>
                    <a:pt x="344329" y="7144"/>
                  </a:cubicBezTo>
                  <a:cubicBezTo>
                    <a:pt x="242411" y="7144"/>
                    <a:pt x="208121" y="150019"/>
                    <a:pt x="125254" y="241459"/>
                  </a:cubicBezTo>
                  <a:cubicBezTo>
                    <a:pt x="118586" y="293846"/>
                    <a:pt x="69056" y="340519"/>
                    <a:pt x="7144" y="348139"/>
                  </a:cubicBezTo>
                  <a:cubicBezTo>
                    <a:pt x="22384" y="364331"/>
                    <a:pt x="55721" y="372904"/>
                    <a:pt x="96679" y="372904"/>
                  </a:cubicBezTo>
                  <a:cubicBezTo>
                    <a:pt x="170021" y="372904"/>
                    <a:pt x="259556" y="350996"/>
                    <a:pt x="306229" y="304324"/>
                  </a:cubicBezTo>
                  <a:cubicBezTo>
                    <a:pt x="244316" y="305276"/>
                    <a:pt x="204311" y="265271"/>
                    <a:pt x="200501" y="210026"/>
                  </a:cubicBezTo>
                  <a:cubicBezTo>
                    <a:pt x="230029" y="247174"/>
                    <a:pt x="264319" y="261461"/>
                    <a:pt x="304324" y="261461"/>
                  </a:cubicBezTo>
                  <a:close/>
                </a:path>
              </a:pathLst>
            </a:custGeom>
            <a:solidFill>
              <a:srgbClr val="17ABDB"/>
            </a:solidFill>
            <a:ln w="9525" cap="flat">
              <a:noFill/>
              <a:prstDash val="solid"/>
              <a:miter/>
            </a:ln>
          </p:spPr>
          <p:txBody>
            <a:bodyPr lIns="73152" tIns="36576" rIns="73152" bIns="36576" rtlCol="0" anchor="ctr"/>
            <a:lstStyle/>
            <a:p>
              <a:endParaRPr lang="de-DE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7D7C248-3780-4A7C-95A8-D356BF27AD73}"/>
                </a:ext>
              </a:extLst>
            </p:cNvPr>
            <p:cNvSpPr/>
            <p:nvPr/>
          </p:nvSpPr>
          <p:spPr>
            <a:xfrm>
              <a:off x="9550400" y="619305"/>
              <a:ext cx="1811806" cy="495120"/>
            </a:xfrm>
            <a:custGeom>
              <a:avLst/>
              <a:gdLst>
                <a:gd name="connsiteX0" fmla="*/ 3092291 w 3171825"/>
                <a:gd name="connsiteY0" fmla="*/ 287179 h 866775"/>
                <a:gd name="connsiteX1" fmla="*/ 3059907 w 3171825"/>
                <a:gd name="connsiteY1" fmla="*/ 211931 h 866775"/>
                <a:gd name="connsiteX2" fmla="*/ 3027521 w 3171825"/>
                <a:gd name="connsiteY2" fmla="*/ 218599 h 866775"/>
                <a:gd name="connsiteX3" fmla="*/ 2960846 w 3171825"/>
                <a:gd name="connsiteY3" fmla="*/ 507206 h 866775"/>
                <a:gd name="connsiteX4" fmla="*/ 2816066 w 3171825"/>
                <a:gd name="connsiteY4" fmla="*/ 178594 h 866775"/>
                <a:gd name="connsiteX5" fmla="*/ 2679859 w 3171825"/>
                <a:gd name="connsiteY5" fmla="*/ 440531 h 866775"/>
                <a:gd name="connsiteX6" fmla="*/ 2670334 w 3171825"/>
                <a:gd name="connsiteY6" fmla="*/ 319564 h 866775"/>
                <a:gd name="connsiteX7" fmla="*/ 2677001 w 3171825"/>
                <a:gd name="connsiteY7" fmla="*/ 254794 h 866775"/>
                <a:gd name="connsiteX8" fmla="*/ 2611279 w 3171825"/>
                <a:gd name="connsiteY8" fmla="*/ 209074 h 866775"/>
                <a:gd name="connsiteX9" fmla="*/ 2533174 w 3171825"/>
                <a:gd name="connsiteY9" fmla="*/ 510064 h 866775"/>
                <a:gd name="connsiteX10" fmla="*/ 2470309 w 3171825"/>
                <a:gd name="connsiteY10" fmla="*/ 292894 h 866775"/>
                <a:gd name="connsiteX11" fmla="*/ 2405539 w 3171825"/>
                <a:gd name="connsiteY11" fmla="*/ 208121 h 866775"/>
                <a:gd name="connsiteX12" fmla="*/ 2325529 w 3171825"/>
                <a:gd name="connsiteY12" fmla="*/ 494824 h 866775"/>
                <a:gd name="connsiteX13" fmla="*/ 2206466 w 3171825"/>
                <a:gd name="connsiteY13" fmla="*/ 211931 h 866775"/>
                <a:gd name="connsiteX14" fmla="*/ 2087404 w 3171825"/>
                <a:gd name="connsiteY14" fmla="*/ 479584 h 866775"/>
                <a:gd name="connsiteX15" fmla="*/ 1983581 w 3171825"/>
                <a:gd name="connsiteY15" fmla="*/ 178594 h 866775"/>
                <a:gd name="connsiteX16" fmla="*/ 1877854 w 3171825"/>
                <a:gd name="connsiteY16" fmla="*/ 391954 h 866775"/>
                <a:gd name="connsiteX17" fmla="*/ 1867376 w 3171825"/>
                <a:gd name="connsiteY17" fmla="*/ 390049 h 866775"/>
                <a:gd name="connsiteX18" fmla="*/ 1866424 w 3171825"/>
                <a:gd name="connsiteY18" fmla="*/ 327184 h 866775"/>
                <a:gd name="connsiteX19" fmla="*/ 1807369 w 3171825"/>
                <a:gd name="connsiteY19" fmla="*/ 202406 h 866775"/>
                <a:gd name="connsiteX20" fmla="*/ 1654969 w 3171825"/>
                <a:gd name="connsiteY20" fmla="*/ 512921 h 866775"/>
                <a:gd name="connsiteX21" fmla="*/ 1592104 w 3171825"/>
                <a:gd name="connsiteY21" fmla="*/ 483394 h 866775"/>
                <a:gd name="connsiteX22" fmla="*/ 1719739 w 3171825"/>
                <a:gd name="connsiteY22" fmla="*/ 306229 h 866775"/>
                <a:gd name="connsiteX23" fmla="*/ 1619726 w 3171825"/>
                <a:gd name="connsiteY23" fmla="*/ 202406 h 866775"/>
                <a:gd name="connsiteX24" fmla="*/ 1483519 w 3171825"/>
                <a:gd name="connsiteY24" fmla="*/ 369094 h 866775"/>
                <a:gd name="connsiteX25" fmla="*/ 1503521 w 3171825"/>
                <a:gd name="connsiteY25" fmla="*/ 473869 h 866775"/>
                <a:gd name="connsiteX26" fmla="*/ 1418749 w 3171825"/>
                <a:gd name="connsiteY26" fmla="*/ 512921 h 866775"/>
                <a:gd name="connsiteX27" fmla="*/ 1400651 w 3171825"/>
                <a:gd name="connsiteY27" fmla="*/ 274796 h 866775"/>
                <a:gd name="connsiteX28" fmla="*/ 1336834 w 3171825"/>
                <a:gd name="connsiteY28" fmla="*/ 326231 h 866775"/>
                <a:gd name="connsiteX29" fmla="*/ 1262539 w 3171825"/>
                <a:gd name="connsiteY29" fmla="*/ 479584 h 866775"/>
                <a:gd name="connsiteX30" fmla="*/ 1223486 w 3171825"/>
                <a:gd name="connsiteY30" fmla="*/ 421481 h 866775"/>
                <a:gd name="connsiteX31" fmla="*/ 1402556 w 3171825"/>
                <a:gd name="connsiteY31" fmla="*/ 250031 h 866775"/>
                <a:gd name="connsiteX32" fmla="*/ 1343501 w 3171825"/>
                <a:gd name="connsiteY32" fmla="*/ 192881 h 866775"/>
                <a:gd name="connsiteX33" fmla="*/ 1181576 w 3171825"/>
                <a:gd name="connsiteY33" fmla="*/ 290989 h 866775"/>
                <a:gd name="connsiteX34" fmla="*/ 1086326 w 3171825"/>
                <a:gd name="connsiteY34" fmla="*/ 385286 h 866775"/>
                <a:gd name="connsiteX35" fmla="*/ 1088231 w 3171825"/>
                <a:gd name="connsiteY35" fmla="*/ 358616 h 866775"/>
                <a:gd name="connsiteX36" fmla="*/ 974884 w 3171825"/>
                <a:gd name="connsiteY36" fmla="*/ 204311 h 866775"/>
                <a:gd name="connsiteX37" fmla="*/ 883444 w 3171825"/>
                <a:gd name="connsiteY37" fmla="*/ 273844 h 866775"/>
                <a:gd name="connsiteX38" fmla="*/ 846296 w 3171825"/>
                <a:gd name="connsiteY38" fmla="*/ 213836 h 866775"/>
                <a:gd name="connsiteX39" fmla="*/ 805339 w 3171825"/>
                <a:gd name="connsiteY39" fmla="*/ 224314 h 866775"/>
                <a:gd name="connsiteX40" fmla="*/ 814864 w 3171825"/>
                <a:gd name="connsiteY40" fmla="*/ 334804 h 866775"/>
                <a:gd name="connsiteX41" fmla="*/ 742474 w 3171825"/>
                <a:gd name="connsiteY41" fmla="*/ 520541 h 866775"/>
                <a:gd name="connsiteX42" fmla="*/ 691991 w 3171825"/>
                <a:gd name="connsiteY42" fmla="*/ 309086 h 866775"/>
                <a:gd name="connsiteX43" fmla="*/ 671989 w 3171825"/>
                <a:gd name="connsiteY43" fmla="*/ 305276 h 866775"/>
                <a:gd name="connsiteX44" fmla="*/ 621506 w 3171825"/>
                <a:gd name="connsiteY44" fmla="*/ 399574 h 866775"/>
                <a:gd name="connsiteX45" fmla="*/ 539591 w 3171825"/>
                <a:gd name="connsiteY45" fmla="*/ 512921 h 866775"/>
                <a:gd name="connsiteX46" fmla="*/ 495776 w 3171825"/>
                <a:gd name="connsiteY46" fmla="*/ 443389 h 866775"/>
                <a:gd name="connsiteX47" fmla="*/ 685324 w 3171825"/>
                <a:gd name="connsiteY47" fmla="*/ 278606 h 866775"/>
                <a:gd name="connsiteX48" fmla="*/ 627221 w 3171825"/>
                <a:gd name="connsiteY48" fmla="*/ 214789 h 866775"/>
                <a:gd name="connsiteX49" fmla="*/ 437674 w 3171825"/>
                <a:gd name="connsiteY49" fmla="*/ 355759 h 866775"/>
                <a:gd name="connsiteX50" fmla="*/ 237649 w 3171825"/>
                <a:gd name="connsiteY50" fmla="*/ 529114 h 866775"/>
                <a:gd name="connsiteX51" fmla="*/ 97631 w 3171825"/>
                <a:gd name="connsiteY51" fmla="*/ 313849 h 866775"/>
                <a:gd name="connsiteX52" fmla="*/ 261461 w 3171825"/>
                <a:gd name="connsiteY52" fmla="*/ 69056 h 866775"/>
                <a:gd name="connsiteX53" fmla="*/ 329089 w 3171825"/>
                <a:gd name="connsiteY53" fmla="*/ 181451 h 866775"/>
                <a:gd name="connsiteX54" fmla="*/ 410051 w 3171825"/>
                <a:gd name="connsiteY54" fmla="*/ 121444 h 866775"/>
                <a:gd name="connsiteX55" fmla="*/ 265271 w 3171825"/>
                <a:gd name="connsiteY55" fmla="*/ 7144 h 866775"/>
                <a:gd name="connsiteX56" fmla="*/ 7144 w 3171825"/>
                <a:gd name="connsiteY56" fmla="*/ 324326 h 866775"/>
                <a:gd name="connsiteX57" fmla="*/ 220504 w 3171825"/>
                <a:gd name="connsiteY57" fmla="*/ 601504 h 866775"/>
                <a:gd name="connsiteX58" fmla="*/ 425291 w 3171825"/>
                <a:gd name="connsiteY58" fmla="*/ 472916 h 866775"/>
                <a:gd name="connsiteX59" fmla="*/ 525304 w 3171825"/>
                <a:gd name="connsiteY59" fmla="*/ 576739 h 866775"/>
                <a:gd name="connsiteX60" fmla="*/ 646271 w 3171825"/>
                <a:gd name="connsiteY60" fmla="*/ 485299 h 866775"/>
                <a:gd name="connsiteX61" fmla="*/ 734854 w 3171825"/>
                <a:gd name="connsiteY61" fmla="*/ 576739 h 866775"/>
                <a:gd name="connsiteX62" fmla="*/ 812959 w 3171825"/>
                <a:gd name="connsiteY62" fmla="*/ 532924 h 866775"/>
                <a:gd name="connsiteX63" fmla="*/ 904399 w 3171825"/>
                <a:gd name="connsiteY63" fmla="*/ 810101 h 866775"/>
                <a:gd name="connsiteX64" fmla="*/ 882491 w 3171825"/>
                <a:gd name="connsiteY64" fmla="*/ 577691 h 866775"/>
                <a:gd name="connsiteX65" fmla="*/ 969169 w 3171825"/>
                <a:gd name="connsiteY65" fmla="*/ 267176 h 866775"/>
                <a:gd name="connsiteX66" fmla="*/ 1015841 w 3171825"/>
                <a:gd name="connsiteY66" fmla="*/ 359569 h 866775"/>
                <a:gd name="connsiteX67" fmla="*/ 1007269 w 3171825"/>
                <a:gd name="connsiteY67" fmla="*/ 440531 h 866775"/>
                <a:gd name="connsiteX68" fmla="*/ 900589 w 3171825"/>
                <a:gd name="connsiteY68" fmla="*/ 545306 h 866775"/>
                <a:gd name="connsiteX69" fmla="*/ 941546 w 3171825"/>
                <a:gd name="connsiteY69" fmla="*/ 577691 h 866775"/>
                <a:gd name="connsiteX70" fmla="*/ 1072039 w 3171825"/>
                <a:gd name="connsiteY70" fmla="*/ 449104 h 866775"/>
                <a:gd name="connsiteX71" fmla="*/ 1150144 w 3171825"/>
                <a:gd name="connsiteY71" fmla="*/ 390049 h 866775"/>
                <a:gd name="connsiteX72" fmla="*/ 1149191 w 3171825"/>
                <a:gd name="connsiteY72" fmla="*/ 415766 h 866775"/>
                <a:gd name="connsiteX73" fmla="*/ 1244441 w 3171825"/>
                <a:gd name="connsiteY73" fmla="*/ 550069 h 866775"/>
                <a:gd name="connsiteX74" fmla="*/ 1349216 w 3171825"/>
                <a:gd name="connsiteY74" fmla="*/ 469106 h 866775"/>
                <a:gd name="connsiteX75" fmla="*/ 1352074 w 3171825"/>
                <a:gd name="connsiteY75" fmla="*/ 547211 h 866775"/>
                <a:gd name="connsiteX76" fmla="*/ 1155859 w 3171825"/>
                <a:gd name="connsiteY76" fmla="*/ 754856 h 866775"/>
                <a:gd name="connsiteX77" fmla="*/ 1259681 w 3171825"/>
                <a:gd name="connsiteY77" fmla="*/ 864394 h 866775"/>
                <a:gd name="connsiteX78" fmla="*/ 1419701 w 3171825"/>
                <a:gd name="connsiteY78" fmla="*/ 569119 h 866775"/>
                <a:gd name="connsiteX79" fmla="*/ 1529239 w 3171825"/>
                <a:gd name="connsiteY79" fmla="*/ 518636 h 866775"/>
                <a:gd name="connsiteX80" fmla="*/ 1640681 w 3171825"/>
                <a:gd name="connsiteY80" fmla="*/ 576739 h 866775"/>
                <a:gd name="connsiteX81" fmla="*/ 1813084 w 3171825"/>
                <a:gd name="connsiteY81" fmla="*/ 459581 h 866775"/>
                <a:gd name="connsiteX82" fmla="*/ 1868329 w 3171825"/>
                <a:gd name="connsiteY82" fmla="*/ 576739 h 866775"/>
                <a:gd name="connsiteX83" fmla="*/ 1980724 w 3171825"/>
                <a:gd name="connsiteY83" fmla="*/ 273844 h 866775"/>
                <a:gd name="connsiteX84" fmla="*/ 2074069 w 3171825"/>
                <a:gd name="connsiteY84" fmla="*/ 601504 h 866775"/>
                <a:gd name="connsiteX85" fmla="*/ 2198846 w 3171825"/>
                <a:gd name="connsiteY85" fmla="*/ 312896 h 866775"/>
                <a:gd name="connsiteX86" fmla="*/ 2307432 w 3171825"/>
                <a:gd name="connsiteY86" fmla="*/ 576739 h 866775"/>
                <a:gd name="connsiteX87" fmla="*/ 2412207 w 3171825"/>
                <a:gd name="connsiteY87" fmla="*/ 428149 h 866775"/>
                <a:gd name="connsiteX88" fmla="*/ 2521744 w 3171825"/>
                <a:gd name="connsiteY88" fmla="*/ 576739 h 866775"/>
                <a:gd name="connsiteX89" fmla="*/ 2618899 w 3171825"/>
                <a:gd name="connsiteY89" fmla="*/ 486251 h 866775"/>
                <a:gd name="connsiteX90" fmla="*/ 2670334 w 3171825"/>
                <a:gd name="connsiteY90" fmla="*/ 576739 h 866775"/>
                <a:gd name="connsiteX91" fmla="*/ 2803684 w 3171825"/>
                <a:gd name="connsiteY91" fmla="*/ 274796 h 866775"/>
                <a:gd name="connsiteX92" fmla="*/ 2947511 w 3171825"/>
                <a:gd name="connsiteY92" fmla="*/ 576739 h 866775"/>
                <a:gd name="connsiteX93" fmla="*/ 3040857 w 3171825"/>
                <a:gd name="connsiteY93" fmla="*/ 474821 h 866775"/>
                <a:gd name="connsiteX94" fmla="*/ 3121819 w 3171825"/>
                <a:gd name="connsiteY94" fmla="*/ 576739 h 866775"/>
                <a:gd name="connsiteX95" fmla="*/ 3169444 w 3171825"/>
                <a:gd name="connsiteY95" fmla="*/ 550069 h 866775"/>
                <a:gd name="connsiteX96" fmla="*/ 3092291 w 3171825"/>
                <a:gd name="connsiteY96" fmla="*/ 287179 h 866775"/>
                <a:gd name="connsiteX97" fmla="*/ 1267301 w 3171825"/>
                <a:gd name="connsiteY97" fmla="*/ 806291 h 866775"/>
                <a:gd name="connsiteX98" fmla="*/ 1226344 w 3171825"/>
                <a:gd name="connsiteY98" fmla="*/ 751999 h 866775"/>
                <a:gd name="connsiteX99" fmla="*/ 1353026 w 3171825"/>
                <a:gd name="connsiteY99" fmla="*/ 597694 h 866775"/>
                <a:gd name="connsiteX100" fmla="*/ 1267301 w 3171825"/>
                <a:gd name="connsiteY100" fmla="*/ 806291 h 866775"/>
                <a:gd name="connsiteX101" fmla="*/ 1614964 w 3171825"/>
                <a:gd name="connsiteY101" fmla="*/ 257651 h 866775"/>
                <a:gd name="connsiteX102" fmla="*/ 1653064 w 3171825"/>
                <a:gd name="connsiteY102" fmla="*/ 315754 h 866775"/>
                <a:gd name="connsiteX103" fmla="*/ 1569244 w 3171825"/>
                <a:gd name="connsiteY103" fmla="*/ 438626 h 866775"/>
                <a:gd name="connsiteX104" fmla="*/ 1614964 w 3171825"/>
                <a:gd name="connsiteY104" fmla="*/ 257651 h 866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</a:cxnLst>
              <a:rect l="l" t="t" r="r" b="b"/>
              <a:pathLst>
                <a:path w="3171825" h="866775">
                  <a:moveTo>
                    <a:pt x="3092291" y="287179"/>
                  </a:moveTo>
                  <a:cubicBezTo>
                    <a:pt x="3092291" y="241459"/>
                    <a:pt x="3089434" y="211931"/>
                    <a:pt x="3059907" y="211931"/>
                  </a:cubicBezTo>
                  <a:cubicBezTo>
                    <a:pt x="3046571" y="211931"/>
                    <a:pt x="3039904" y="214789"/>
                    <a:pt x="3027521" y="218599"/>
                  </a:cubicBezTo>
                  <a:cubicBezTo>
                    <a:pt x="3037999" y="371951"/>
                    <a:pt x="3003709" y="507206"/>
                    <a:pt x="2960846" y="507206"/>
                  </a:cubicBezTo>
                  <a:cubicBezTo>
                    <a:pt x="2905601" y="507206"/>
                    <a:pt x="2933224" y="178594"/>
                    <a:pt x="2816066" y="178594"/>
                  </a:cubicBezTo>
                  <a:cubicBezTo>
                    <a:pt x="2707482" y="178594"/>
                    <a:pt x="2692241" y="440531"/>
                    <a:pt x="2679859" y="440531"/>
                  </a:cubicBezTo>
                  <a:cubicBezTo>
                    <a:pt x="2671286" y="440531"/>
                    <a:pt x="2670334" y="371951"/>
                    <a:pt x="2670334" y="319564"/>
                  </a:cubicBezTo>
                  <a:cubicBezTo>
                    <a:pt x="2675096" y="294799"/>
                    <a:pt x="2677001" y="271939"/>
                    <a:pt x="2677001" y="254794"/>
                  </a:cubicBezTo>
                  <a:cubicBezTo>
                    <a:pt x="2677001" y="230029"/>
                    <a:pt x="2667476" y="188119"/>
                    <a:pt x="2611279" y="209074"/>
                  </a:cubicBezTo>
                  <a:cubicBezTo>
                    <a:pt x="2613184" y="396716"/>
                    <a:pt x="2576036" y="510064"/>
                    <a:pt x="2533174" y="510064"/>
                  </a:cubicBezTo>
                  <a:cubicBezTo>
                    <a:pt x="2471261" y="510064"/>
                    <a:pt x="2470309" y="340519"/>
                    <a:pt x="2470309" y="292894"/>
                  </a:cubicBezTo>
                  <a:cubicBezTo>
                    <a:pt x="2470309" y="247174"/>
                    <a:pt x="2473166" y="186214"/>
                    <a:pt x="2405539" y="208121"/>
                  </a:cubicBezTo>
                  <a:cubicBezTo>
                    <a:pt x="2395061" y="371951"/>
                    <a:pt x="2352199" y="494824"/>
                    <a:pt x="2325529" y="494824"/>
                  </a:cubicBezTo>
                  <a:cubicBezTo>
                    <a:pt x="2285524" y="494824"/>
                    <a:pt x="2293144" y="211931"/>
                    <a:pt x="2206466" y="211931"/>
                  </a:cubicBezTo>
                  <a:cubicBezTo>
                    <a:pt x="2128361" y="211931"/>
                    <a:pt x="2103596" y="479584"/>
                    <a:pt x="2087404" y="479584"/>
                  </a:cubicBezTo>
                  <a:cubicBezTo>
                    <a:pt x="2057876" y="479584"/>
                    <a:pt x="2096929" y="178594"/>
                    <a:pt x="1983581" y="178594"/>
                  </a:cubicBezTo>
                  <a:cubicBezTo>
                    <a:pt x="1924526" y="178594"/>
                    <a:pt x="1900714" y="279559"/>
                    <a:pt x="1877854" y="391954"/>
                  </a:cubicBezTo>
                  <a:cubicBezTo>
                    <a:pt x="1873091" y="413861"/>
                    <a:pt x="1868329" y="414814"/>
                    <a:pt x="1867376" y="390049"/>
                  </a:cubicBezTo>
                  <a:cubicBezTo>
                    <a:pt x="1866424" y="370046"/>
                    <a:pt x="1866424" y="347186"/>
                    <a:pt x="1866424" y="327184"/>
                  </a:cubicBezTo>
                  <a:cubicBezTo>
                    <a:pt x="1894999" y="213836"/>
                    <a:pt x="1859756" y="171926"/>
                    <a:pt x="1807369" y="202406"/>
                  </a:cubicBezTo>
                  <a:cubicBezTo>
                    <a:pt x="1824514" y="411004"/>
                    <a:pt x="1728311" y="512921"/>
                    <a:pt x="1654969" y="512921"/>
                  </a:cubicBezTo>
                  <a:cubicBezTo>
                    <a:pt x="1628299" y="512921"/>
                    <a:pt x="1607344" y="501491"/>
                    <a:pt x="1592104" y="483394"/>
                  </a:cubicBezTo>
                  <a:cubicBezTo>
                    <a:pt x="1680686" y="429101"/>
                    <a:pt x="1719739" y="367189"/>
                    <a:pt x="1719739" y="306229"/>
                  </a:cubicBezTo>
                  <a:cubicBezTo>
                    <a:pt x="1719739" y="240506"/>
                    <a:pt x="1681639" y="202406"/>
                    <a:pt x="1619726" y="202406"/>
                  </a:cubicBezTo>
                  <a:cubicBezTo>
                    <a:pt x="1532096" y="202406"/>
                    <a:pt x="1483519" y="292894"/>
                    <a:pt x="1483519" y="369094"/>
                  </a:cubicBezTo>
                  <a:cubicBezTo>
                    <a:pt x="1483519" y="410051"/>
                    <a:pt x="1491139" y="445294"/>
                    <a:pt x="1503521" y="473869"/>
                  </a:cubicBezTo>
                  <a:cubicBezTo>
                    <a:pt x="1473041" y="488156"/>
                    <a:pt x="1445419" y="500539"/>
                    <a:pt x="1418749" y="512921"/>
                  </a:cubicBezTo>
                  <a:cubicBezTo>
                    <a:pt x="1416844" y="433864"/>
                    <a:pt x="1407319" y="350996"/>
                    <a:pt x="1400651" y="274796"/>
                  </a:cubicBezTo>
                  <a:cubicBezTo>
                    <a:pt x="1353979" y="262414"/>
                    <a:pt x="1340644" y="284321"/>
                    <a:pt x="1336834" y="326231"/>
                  </a:cubicBezTo>
                  <a:cubicBezTo>
                    <a:pt x="1328261" y="420529"/>
                    <a:pt x="1293971" y="479584"/>
                    <a:pt x="1262539" y="479584"/>
                  </a:cubicBezTo>
                  <a:cubicBezTo>
                    <a:pt x="1239679" y="479584"/>
                    <a:pt x="1225391" y="451009"/>
                    <a:pt x="1223486" y="421481"/>
                  </a:cubicBezTo>
                  <a:cubicBezTo>
                    <a:pt x="1214914" y="270034"/>
                    <a:pt x="1337786" y="228124"/>
                    <a:pt x="1402556" y="250031"/>
                  </a:cubicBezTo>
                  <a:cubicBezTo>
                    <a:pt x="1415891" y="216694"/>
                    <a:pt x="1401604" y="192881"/>
                    <a:pt x="1343501" y="192881"/>
                  </a:cubicBezTo>
                  <a:cubicBezTo>
                    <a:pt x="1273016" y="192881"/>
                    <a:pt x="1220629" y="235744"/>
                    <a:pt x="1181576" y="290989"/>
                  </a:cubicBezTo>
                  <a:cubicBezTo>
                    <a:pt x="1155859" y="327184"/>
                    <a:pt x="1126331" y="353854"/>
                    <a:pt x="1086326" y="385286"/>
                  </a:cubicBezTo>
                  <a:cubicBezTo>
                    <a:pt x="1087279" y="375761"/>
                    <a:pt x="1088231" y="367189"/>
                    <a:pt x="1088231" y="358616"/>
                  </a:cubicBezTo>
                  <a:cubicBezTo>
                    <a:pt x="1088231" y="251936"/>
                    <a:pt x="1030129" y="204311"/>
                    <a:pt x="974884" y="204311"/>
                  </a:cubicBezTo>
                  <a:cubicBezTo>
                    <a:pt x="929164" y="204311"/>
                    <a:pt x="900589" y="231934"/>
                    <a:pt x="883444" y="273844"/>
                  </a:cubicBezTo>
                  <a:cubicBezTo>
                    <a:pt x="879634" y="231934"/>
                    <a:pt x="871061" y="213836"/>
                    <a:pt x="846296" y="213836"/>
                  </a:cubicBezTo>
                  <a:cubicBezTo>
                    <a:pt x="835819" y="213836"/>
                    <a:pt x="821531" y="216694"/>
                    <a:pt x="805339" y="224314"/>
                  </a:cubicBezTo>
                  <a:cubicBezTo>
                    <a:pt x="812959" y="248126"/>
                    <a:pt x="814864" y="300514"/>
                    <a:pt x="814864" y="334804"/>
                  </a:cubicBezTo>
                  <a:cubicBezTo>
                    <a:pt x="814864" y="463391"/>
                    <a:pt x="777716" y="520541"/>
                    <a:pt x="742474" y="520541"/>
                  </a:cubicBezTo>
                  <a:cubicBezTo>
                    <a:pt x="701516" y="520541"/>
                    <a:pt x="695801" y="368141"/>
                    <a:pt x="691991" y="309086"/>
                  </a:cubicBezTo>
                  <a:cubicBezTo>
                    <a:pt x="687229" y="307181"/>
                    <a:pt x="681514" y="305276"/>
                    <a:pt x="671989" y="305276"/>
                  </a:cubicBezTo>
                  <a:cubicBezTo>
                    <a:pt x="635794" y="305276"/>
                    <a:pt x="631031" y="354806"/>
                    <a:pt x="621506" y="399574"/>
                  </a:cubicBezTo>
                  <a:cubicBezTo>
                    <a:pt x="611029" y="450056"/>
                    <a:pt x="582454" y="512921"/>
                    <a:pt x="539591" y="512921"/>
                  </a:cubicBezTo>
                  <a:cubicBezTo>
                    <a:pt x="513874" y="512921"/>
                    <a:pt x="497681" y="488156"/>
                    <a:pt x="495776" y="443389"/>
                  </a:cubicBezTo>
                  <a:cubicBezTo>
                    <a:pt x="491966" y="352901"/>
                    <a:pt x="567214" y="245269"/>
                    <a:pt x="685324" y="278606"/>
                  </a:cubicBezTo>
                  <a:cubicBezTo>
                    <a:pt x="700564" y="242411"/>
                    <a:pt x="676751" y="214789"/>
                    <a:pt x="627221" y="214789"/>
                  </a:cubicBezTo>
                  <a:cubicBezTo>
                    <a:pt x="540544" y="214789"/>
                    <a:pt x="469106" y="279559"/>
                    <a:pt x="437674" y="355759"/>
                  </a:cubicBezTo>
                  <a:cubicBezTo>
                    <a:pt x="406241" y="426244"/>
                    <a:pt x="350996" y="529114"/>
                    <a:pt x="237649" y="529114"/>
                  </a:cubicBezTo>
                  <a:cubicBezTo>
                    <a:pt x="157639" y="529114"/>
                    <a:pt x="97631" y="459581"/>
                    <a:pt x="97631" y="313849"/>
                  </a:cubicBezTo>
                  <a:cubicBezTo>
                    <a:pt x="97631" y="188119"/>
                    <a:pt x="176689" y="69056"/>
                    <a:pt x="261461" y="69056"/>
                  </a:cubicBezTo>
                  <a:cubicBezTo>
                    <a:pt x="320516" y="69056"/>
                    <a:pt x="333851" y="127159"/>
                    <a:pt x="329089" y="181451"/>
                  </a:cubicBezTo>
                  <a:cubicBezTo>
                    <a:pt x="359569" y="206216"/>
                    <a:pt x="410051" y="183356"/>
                    <a:pt x="410051" y="121444"/>
                  </a:cubicBezTo>
                  <a:cubicBezTo>
                    <a:pt x="410051" y="79534"/>
                    <a:pt x="375761" y="7144"/>
                    <a:pt x="265271" y="7144"/>
                  </a:cubicBezTo>
                  <a:cubicBezTo>
                    <a:pt x="128111" y="7144"/>
                    <a:pt x="7144" y="144304"/>
                    <a:pt x="7144" y="324326"/>
                  </a:cubicBezTo>
                  <a:cubicBezTo>
                    <a:pt x="7144" y="498634"/>
                    <a:pt x="95726" y="601504"/>
                    <a:pt x="220504" y="601504"/>
                  </a:cubicBezTo>
                  <a:cubicBezTo>
                    <a:pt x="299561" y="601504"/>
                    <a:pt x="373856" y="556736"/>
                    <a:pt x="425291" y="472916"/>
                  </a:cubicBezTo>
                  <a:cubicBezTo>
                    <a:pt x="438626" y="545306"/>
                    <a:pt x="488156" y="576739"/>
                    <a:pt x="525304" y="576739"/>
                  </a:cubicBezTo>
                  <a:cubicBezTo>
                    <a:pt x="585311" y="576739"/>
                    <a:pt x="624364" y="537686"/>
                    <a:pt x="646271" y="485299"/>
                  </a:cubicBezTo>
                  <a:cubicBezTo>
                    <a:pt x="659606" y="537686"/>
                    <a:pt x="688181" y="576739"/>
                    <a:pt x="734854" y="576739"/>
                  </a:cubicBezTo>
                  <a:cubicBezTo>
                    <a:pt x="768191" y="576739"/>
                    <a:pt x="793909" y="559594"/>
                    <a:pt x="812959" y="532924"/>
                  </a:cubicBezTo>
                  <a:cubicBezTo>
                    <a:pt x="805339" y="716756"/>
                    <a:pt x="795814" y="832961"/>
                    <a:pt x="904399" y="810101"/>
                  </a:cubicBezTo>
                  <a:cubicBezTo>
                    <a:pt x="887254" y="757714"/>
                    <a:pt x="882491" y="663416"/>
                    <a:pt x="882491" y="577691"/>
                  </a:cubicBezTo>
                  <a:cubicBezTo>
                    <a:pt x="882491" y="344329"/>
                    <a:pt x="920591" y="267176"/>
                    <a:pt x="969169" y="267176"/>
                  </a:cubicBezTo>
                  <a:cubicBezTo>
                    <a:pt x="1004411" y="267176"/>
                    <a:pt x="1015841" y="311944"/>
                    <a:pt x="1015841" y="359569"/>
                  </a:cubicBezTo>
                  <a:cubicBezTo>
                    <a:pt x="1015841" y="385286"/>
                    <a:pt x="1012984" y="413861"/>
                    <a:pt x="1007269" y="440531"/>
                  </a:cubicBezTo>
                  <a:cubicBezTo>
                    <a:pt x="948214" y="477679"/>
                    <a:pt x="900589" y="507206"/>
                    <a:pt x="900589" y="545306"/>
                  </a:cubicBezTo>
                  <a:cubicBezTo>
                    <a:pt x="900589" y="574834"/>
                    <a:pt x="922496" y="577691"/>
                    <a:pt x="941546" y="577691"/>
                  </a:cubicBezTo>
                  <a:cubicBezTo>
                    <a:pt x="987266" y="577691"/>
                    <a:pt x="1041559" y="532924"/>
                    <a:pt x="1072039" y="449104"/>
                  </a:cubicBezTo>
                  <a:cubicBezTo>
                    <a:pt x="1098709" y="432911"/>
                    <a:pt x="1125379" y="414814"/>
                    <a:pt x="1150144" y="390049"/>
                  </a:cubicBezTo>
                  <a:cubicBezTo>
                    <a:pt x="1149191" y="398621"/>
                    <a:pt x="1149191" y="407194"/>
                    <a:pt x="1149191" y="415766"/>
                  </a:cubicBezTo>
                  <a:cubicBezTo>
                    <a:pt x="1149191" y="499586"/>
                    <a:pt x="1185386" y="550069"/>
                    <a:pt x="1244441" y="550069"/>
                  </a:cubicBezTo>
                  <a:cubicBezTo>
                    <a:pt x="1290161" y="550069"/>
                    <a:pt x="1324451" y="517684"/>
                    <a:pt x="1349216" y="469106"/>
                  </a:cubicBezTo>
                  <a:cubicBezTo>
                    <a:pt x="1351121" y="496729"/>
                    <a:pt x="1352074" y="523399"/>
                    <a:pt x="1352074" y="547211"/>
                  </a:cubicBezTo>
                  <a:cubicBezTo>
                    <a:pt x="1258729" y="590074"/>
                    <a:pt x="1155859" y="633889"/>
                    <a:pt x="1155859" y="754856"/>
                  </a:cubicBezTo>
                  <a:cubicBezTo>
                    <a:pt x="1155859" y="817721"/>
                    <a:pt x="1201579" y="864394"/>
                    <a:pt x="1259681" y="864394"/>
                  </a:cubicBezTo>
                  <a:cubicBezTo>
                    <a:pt x="1389221" y="864394"/>
                    <a:pt x="1418749" y="728186"/>
                    <a:pt x="1419701" y="569119"/>
                  </a:cubicBezTo>
                  <a:cubicBezTo>
                    <a:pt x="1461611" y="551021"/>
                    <a:pt x="1493044" y="536734"/>
                    <a:pt x="1529239" y="518636"/>
                  </a:cubicBezTo>
                  <a:cubicBezTo>
                    <a:pt x="1560671" y="557689"/>
                    <a:pt x="1602581" y="576739"/>
                    <a:pt x="1640681" y="576739"/>
                  </a:cubicBezTo>
                  <a:cubicBezTo>
                    <a:pt x="1714024" y="576739"/>
                    <a:pt x="1768316" y="537686"/>
                    <a:pt x="1813084" y="459581"/>
                  </a:cubicBezTo>
                  <a:cubicBezTo>
                    <a:pt x="1820704" y="519589"/>
                    <a:pt x="1835944" y="576739"/>
                    <a:pt x="1868329" y="576739"/>
                  </a:cubicBezTo>
                  <a:cubicBezTo>
                    <a:pt x="1926431" y="576739"/>
                    <a:pt x="1937861" y="273844"/>
                    <a:pt x="1980724" y="273844"/>
                  </a:cubicBezTo>
                  <a:cubicBezTo>
                    <a:pt x="2014061" y="273844"/>
                    <a:pt x="1986439" y="601504"/>
                    <a:pt x="2074069" y="601504"/>
                  </a:cubicBezTo>
                  <a:cubicBezTo>
                    <a:pt x="2148364" y="601504"/>
                    <a:pt x="2162651" y="312896"/>
                    <a:pt x="2198846" y="312896"/>
                  </a:cubicBezTo>
                  <a:cubicBezTo>
                    <a:pt x="2224564" y="312896"/>
                    <a:pt x="2226469" y="576739"/>
                    <a:pt x="2307432" y="576739"/>
                  </a:cubicBezTo>
                  <a:cubicBezTo>
                    <a:pt x="2347436" y="576739"/>
                    <a:pt x="2390299" y="529114"/>
                    <a:pt x="2412207" y="428149"/>
                  </a:cubicBezTo>
                  <a:cubicBezTo>
                    <a:pt x="2422684" y="494824"/>
                    <a:pt x="2456021" y="576739"/>
                    <a:pt x="2521744" y="576739"/>
                  </a:cubicBezTo>
                  <a:cubicBezTo>
                    <a:pt x="2559844" y="576739"/>
                    <a:pt x="2593182" y="537686"/>
                    <a:pt x="2618899" y="486251"/>
                  </a:cubicBezTo>
                  <a:cubicBezTo>
                    <a:pt x="2625566" y="539591"/>
                    <a:pt x="2640807" y="576739"/>
                    <a:pt x="2670334" y="576739"/>
                  </a:cubicBezTo>
                  <a:cubicBezTo>
                    <a:pt x="2746534" y="576739"/>
                    <a:pt x="2743676" y="274796"/>
                    <a:pt x="2803684" y="274796"/>
                  </a:cubicBezTo>
                  <a:cubicBezTo>
                    <a:pt x="2850357" y="274796"/>
                    <a:pt x="2836069" y="576739"/>
                    <a:pt x="2947511" y="576739"/>
                  </a:cubicBezTo>
                  <a:cubicBezTo>
                    <a:pt x="3000851" y="576739"/>
                    <a:pt x="3025616" y="531971"/>
                    <a:pt x="3040857" y="474821"/>
                  </a:cubicBezTo>
                  <a:cubicBezTo>
                    <a:pt x="3061811" y="558641"/>
                    <a:pt x="3094196" y="576739"/>
                    <a:pt x="3121819" y="576739"/>
                  </a:cubicBezTo>
                  <a:cubicBezTo>
                    <a:pt x="3138964" y="576739"/>
                    <a:pt x="3152299" y="571024"/>
                    <a:pt x="3169444" y="550069"/>
                  </a:cubicBezTo>
                  <a:cubicBezTo>
                    <a:pt x="3085624" y="511969"/>
                    <a:pt x="3092291" y="375761"/>
                    <a:pt x="3092291" y="287179"/>
                  </a:cubicBezTo>
                  <a:close/>
                  <a:moveTo>
                    <a:pt x="1267301" y="806291"/>
                  </a:moveTo>
                  <a:cubicBezTo>
                    <a:pt x="1240631" y="806291"/>
                    <a:pt x="1226344" y="780574"/>
                    <a:pt x="1226344" y="751999"/>
                  </a:cubicBezTo>
                  <a:cubicBezTo>
                    <a:pt x="1226344" y="674846"/>
                    <a:pt x="1283494" y="632936"/>
                    <a:pt x="1353026" y="597694"/>
                  </a:cubicBezTo>
                  <a:cubicBezTo>
                    <a:pt x="1349216" y="768191"/>
                    <a:pt x="1310164" y="806291"/>
                    <a:pt x="1267301" y="806291"/>
                  </a:cubicBezTo>
                  <a:close/>
                  <a:moveTo>
                    <a:pt x="1614964" y="257651"/>
                  </a:moveTo>
                  <a:cubicBezTo>
                    <a:pt x="1640681" y="257651"/>
                    <a:pt x="1655921" y="281464"/>
                    <a:pt x="1653064" y="315754"/>
                  </a:cubicBezTo>
                  <a:cubicBezTo>
                    <a:pt x="1650206" y="355759"/>
                    <a:pt x="1620679" y="402431"/>
                    <a:pt x="1569244" y="438626"/>
                  </a:cubicBezTo>
                  <a:cubicBezTo>
                    <a:pt x="1543526" y="362426"/>
                    <a:pt x="1563529" y="257651"/>
                    <a:pt x="1614964" y="257651"/>
                  </a:cubicBezTo>
                  <a:close/>
                </a:path>
              </a:pathLst>
            </a:custGeom>
            <a:solidFill>
              <a:srgbClr val="0072AF"/>
            </a:solidFill>
            <a:ln w="9525" cap="flat">
              <a:noFill/>
              <a:prstDash val="solid"/>
              <a:miter/>
            </a:ln>
          </p:spPr>
          <p:txBody>
            <a:bodyPr lIns="73152" tIns="36576" rIns="73152" bIns="36576" rtlCol="0" anchor="ctr"/>
            <a:lstStyle/>
            <a:p>
              <a:endParaRPr lang="de-DE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17CBF3A-5C0A-4C4E-9FD3-E028E791FE81}"/>
                </a:ext>
              </a:extLst>
            </p:cNvPr>
            <p:cNvSpPr/>
            <p:nvPr/>
          </p:nvSpPr>
          <p:spPr>
            <a:xfrm>
              <a:off x="10915493" y="643771"/>
              <a:ext cx="54409" cy="59850"/>
            </a:xfrm>
            <a:custGeom>
              <a:avLst/>
              <a:gdLst>
                <a:gd name="connsiteX0" fmla="*/ 51942 w 95250"/>
                <a:gd name="connsiteY0" fmla="*/ 99569 h 104775"/>
                <a:gd name="connsiteX1" fmla="*/ 93853 w 95250"/>
                <a:gd name="connsiteY1" fmla="*/ 51944 h 104775"/>
                <a:gd name="connsiteX2" fmla="*/ 51942 w 95250"/>
                <a:gd name="connsiteY2" fmla="*/ 7176 h 104775"/>
                <a:gd name="connsiteX3" fmla="*/ 7175 w 95250"/>
                <a:gd name="connsiteY3" fmla="*/ 54801 h 104775"/>
                <a:gd name="connsiteX4" fmla="*/ 51942 w 95250"/>
                <a:gd name="connsiteY4" fmla="*/ 99569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104775">
                  <a:moveTo>
                    <a:pt x="51942" y="99569"/>
                  </a:moveTo>
                  <a:cubicBezTo>
                    <a:pt x="76707" y="98616"/>
                    <a:pt x="93853" y="77661"/>
                    <a:pt x="93853" y="51944"/>
                  </a:cubicBezTo>
                  <a:cubicBezTo>
                    <a:pt x="93853" y="26226"/>
                    <a:pt x="76707" y="6224"/>
                    <a:pt x="51942" y="7176"/>
                  </a:cubicBezTo>
                  <a:cubicBezTo>
                    <a:pt x="27178" y="8129"/>
                    <a:pt x="7175" y="29084"/>
                    <a:pt x="7175" y="54801"/>
                  </a:cubicBezTo>
                  <a:cubicBezTo>
                    <a:pt x="6222" y="80519"/>
                    <a:pt x="27178" y="100521"/>
                    <a:pt x="51942" y="99569"/>
                  </a:cubicBezTo>
                  <a:close/>
                </a:path>
              </a:pathLst>
            </a:custGeom>
            <a:solidFill>
              <a:srgbClr val="0072AF"/>
            </a:solidFill>
            <a:ln w="9525" cap="flat">
              <a:noFill/>
              <a:prstDash val="solid"/>
              <a:miter/>
            </a:ln>
          </p:spPr>
          <p:txBody>
            <a:bodyPr lIns="73152" tIns="36576" rIns="73152" bIns="36576" rtlCol="0" anchor="ctr"/>
            <a:lstStyle/>
            <a:p>
              <a:endParaRPr lang="de-DE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CD80AA6-A949-4FC4-8CD0-6E6D7300DF2C}"/>
                </a:ext>
              </a:extLst>
            </p:cNvPr>
            <p:cNvSpPr/>
            <p:nvPr/>
          </p:nvSpPr>
          <p:spPr>
            <a:xfrm>
              <a:off x="11270254" y="654106"/>
              <a:ext cx="54409" cy="54409"/>
            </a:xfrm>
            <a:custGeom>
              <a:avLst/>
              <a:gdLst>
                <a:gd name="connsiteX0" fmla="*/ 48101 w 95250"/>
                <a:gd name="connsiteY0" fmla="*/ 94808 h 95250"/>
                <a:gd name="connsiteX1" fmla="*/ 89059 w 95250"/>
                <a:gd name="connsiteY1" fmla="*/ 49088 h 95250"/>
                <a:gd name="connsiteX2" fmla="*/ 48101 w 95250"/>
                <a:gd name="connsiteY2" fmla="*/ 7178 h 95250"/>
                <a:gd name="connsiteX3" fmla="*/ 7144 w 95250"/>
                <a:gd name="connsiteY3" fmla="*/ 52898 h 95250"/>
                <a:gd name="connsiteX4" fmla="*/ 48101 w 95250"/>
                <a:gd name="connsiteY4" fmla="*/ 94808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48101" y="94808"/>
                  </a:moveTo>
                  <a:cubicBezTo>
                    <a:pt x="70961" y="93856"/>
                    <a:pt x="89059" y="73853"/>
                    <a:pt x="89059" y="49088"/>
                  </a:cubicBezTo>
                  <a:cubicBezTo>
                    <a:pt x="89059" y="25275"/>
                    <a:pt x="70961" y="6225"/>
                    <a:pt x="48101" y="7178"/>
                  </a:cubicBezTo>
                  <a:cubicBezTo>
                    <a:pt x="25241" y="8131"/>
                    <a:pt x="7144" y="28133"/>
                    <a:pt x="7144" y="52898"/>
                  </a:cubicBezTo>
                  <a:cubicBezTo>
                    <a:pt x="8096" y="76711"/>
                    <a:pt x="26194" y="95761"/>
                    <a:pt x="48101" y="94808"/>
                  </a:cubicBezTo>
                  <a:close/>
                </a:path>
              </a:pathLst>
            </a:custGeom>
            <a:solidFill>
              <a:srgbClr val="0072AF"/>
            </a:solidFill>
            <a:ln w="9525" cap="flat">
              <a:noFill/>
              <a:prstDash val="solid"/>
              <a:miter/>
            </a:ln>
          </p:spPr>
          <p:txBody>
            <a:bodyPr lIns="73152" tIns="36576" rIns="73152" bIns="36576" rtlCol="0" anchor="ctr"/>
            <a:lstStyle/>
            <a:p>
              <a:endParaRPr lang="de-DE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E8743398-464F-49A4-8D54-C73C461670F9}"/>
                </a:ext>
              </a:extLst>
            </p:cNvPr>
            <p:cNvSpPr/>
            <p:nvPr/>
          </p:nvSpPr>
          <p:spPr>
            <a:xfrm>
              <a:off x="11384515" y="612775"/>
              <a:ext cx="397182" cy="331893"/>
            </a:xfrm>
            <a:custGeom>
              <a:avLst/>
              <a:gdLst>
                <a:gd name="connsiteX0" fmla="*/ 689134 w 695325"/>
                <a:gd name="connsiteY0" fmla="*/ 368141 h 581025"/>
                <a:gd name="connsiteX1" fmla="*/ 571024 w 695325"/>
                <a:gd name="connsiteY1" fmla="*/ 127159 h 581025"/>
                <a:gd name="connsiteX2" fmla="*/ 388144 w 695325"/>
                <a:gd name="connsiteY2" fmla="*/ 13811 h 581025"/>
                <a:gd name="connsiteX3" fmla="*/ 371951 w 695325"/>
                <a:gd name="connsiteY3" fmla="*/ 7144 h 581025"/>
                <a:gd name="connsiteX4" fmla="*/ 371951 w 695325"/>
                <a:gd name="connsiteY4" fmla="*/ 7144 h 581025"/>
                <a:gd name="connsiteX5" fmla="*/ 371951 w 695325"/>
                <a:gd name="connsiteY5" fmla="*/ 7144 h 581025"/>
                <a:gd name="connsiteX6" fmla="*/ 7144 w 695325"/>
                <a:gd name="connsiteY6" fmla="*/ 383381 h 581025"/>
                <a:gd name="connsiteX7" fmla="*/ 132874 w 695325"/>
                <a:gd name="connsiteY7" fmla="*/ 569119 h 581025"/>
                <a:gd name="connsiteX8" fmla="*/ 262414 w 695325"/>
                <a:gd name="connsiteY8" fmla="*/ 571976 h 581025"/>
                <a:gd name="connsiteX9" fmla="*/ 358616 w 695325"/>
                <a:gd name="connsiteY9" fmla="*/ 506254 h 581025"/>
                <a:gd name="connsiteX10" fmla="*/ 577692 w 695325"/>
                <a:gd name="connsiteY10" fmla="*/ 271939 h 581025"/>
                <a:gd name="connsiteX11" fmla="*/ 690086 w 695325"/>
                <a:gd name="connsiteY11" fmla="*/ 374809 h 581025"/>
                <a:gd name="connsiteX12" fmla="*/ 689134 w 695325"/>
                <a:gd name="connsiteY12" fmla="*/ 368141 h 581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95325" h="581025">
                  <a:moveTo>
                    <a:pt x="689134" y="368141"/>
                  </a:moveTo>
                  <a:cubicBezTo>
                    <a:pt x="687229" y="271939"/>
                    <a:pt x="641509" y="191929"/>
                    <a:pt x="571024" y="127159"/>
                  </a:cubicBezTo>
                  <a:cubicBezTo>
                    <a:pt x="517684" y="78581"/>
                    <a:pt x="453866" y="41434"/>
                    <a:pt x="388144" y="13811"/>
                  </a:cubicBezTo>
                  <a:cubicBezTo>
                    <a:pt x="382429" y="11906"/>
                    <a:pt x="377666" y="9049"/>
                    <a:pt x="371951" y="7144"/>
                  </a:cubicBezTo>
                  <a:lnTo>
                    <a:pt x="371951" y="7144"/>
                  </a:lnTo>
                  <a:cubicBezTo>
                    <a:pt x="371951" y="7144"/>
                    <a:pt x="371951" y="7144"/>
                    <a:pt x="371951" y="7144"/>
                  </a:cubicBezTo>
                  <a:cubicBezTo>
                    <a:pt x="290036" y="105251"/>
                    <a:pt x="7144" y="178594"/>
                    <a:pt x="7144" y="383381"/>
                  </a:cubicBezTo>
                  <a:cubicBezTo>
                    <a:pt x="7144" y="463391"/>
                    <a:pt x="57626" y="538639"/>
                    <a:pt x="132874" y="569119"/>
                  </a:cubicBezTo>
                  <a:cubicBezTo>
                    <a:pt x="175736" y="585311"/>
                    <a:pt x="219551" y="586264"/>
                    <a:pt x="262414" y="571976"/>
                  </a:cubicBezTo>
                  <a:cubicBezTo>
                    <a:pt x="300514" y="559594"/>
                    <a:pt x="332899" y="535781"/>
                    <a:pt x="358616" y="506254"/>
                  </a:cubicBezTo>
                  <a:cubicBezTo>
                    <a:pt x="441484" y="413861"/>
                    <a:pt x="475774" y="271939"/>
                    <a:pt x="577692" y="271939"/>
                  </a:cubicBezTo>
                  <a:cubicBezTo>
                    <a:pt x="671036" y="271939"/>
                    <a:pt x="683419" y="338614"/>
                    <a:pt x="690086" y="374809"/>
                  </a:cubicBezTo>
                  <a:cubicBezTo>
                    <a:pt x="689134" y="373856"/>
                    <a:pt x="689134" y="371951"/>
                    <a:pt x="689134" y="368141"/>
                  </a:cubicBezTo>
                  <a:close/>
                </a:path>
              </a:pathLst>
            </a:custGeom>
            <a:solidFill>
              <a:srgbClr val="0072AF"/>
            </a:solidFill>
            <a:ln w="9525" cap="flat">
              <a:noFill/>
              <a:prstDash val="solid"/>
              <a:miter/>
            </a:ln>
          </p:spPr>
          <p:txBody>
            <a:bodyPr lIns="73152" tIns="36576" rIns="73152" bIns="36576" rtlCol="0" anchor="ctr"/>
            <a:lstStyle/>
            <a:p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87058677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72EBDB0D-AC97-40F0-9DD9-F997B008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0"/>
            <a:ext cx="4749299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err="1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74F36F-3194-40C1-BFCB-D2FC8CB29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813" y="388188"/>
            <a:ext cx="4323035" cy="2392740"/>
          </a:xfrm>
        </p:spPr>
        <p:txBody>
          <a:bodyPr/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Oval 20">
            <a:extLst>
              <a:ext uri="{FF2B5EF4-FFF2-40B4-BE49-F238E27FC236}">
                <a16:creationId xmlns:a16="http://schemas.microsoft.com/office/drawing/2014/main" id="{0B27F5C5-C656-4F2F-9EEE-B93F6E79E7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327637" y="711496"/>
            <a:ext cx="1204015" cy="1137595"/>
          </a:xfrm>
          <a:custGeom>
            <a:avLst/>
            <a:gdLst>
              <a:gd name="connsiteX0" fmla="*/ 0 w 3314251"/>
              <a:gd name="connsiteY0" fmla="*/ 1564410 h 3128820"/>
              <a:gd name="connsiteX1" fmla="*/ 1657126 w 3314251"/>
              <a:gd name="connsiteY1" fmla="*/ 0 h 3128820"/>
              <a:gd name="connsiteX2" fmla="*/ 3314252 w 3314251"/>
              <a:gd name="connsiteY2" fmla="*/ 1564410 h 3128820"/>
              <a:gd name="connsiteX3" fmla="*/ 1657126 w 3314251"/>
              <a:gd name="connsiteY3" fmla="*/ 3128820 h 3128820"/>
              <a:gd name="connsiteX4" fmla="*/ 0 w 3314251"/>
              <a:gd name="connsiteY4" fmla="*/ 1564410 h 3128820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5821 h 3130231"/>
              <a:gd name="connsiteX1" fmla="*/ 1657126 w 3314252"/>
              <a:gd name="connsiteY1" fmla="*/ 1411 h 3130231"/>
              <a:gd name="connsiteX2" fmla="*/ 3314252 w 3314252"/>
              <a:gd name="connsiteY2" fmla="*/ 1565821 h 3130231"/>
              <a:gd name="connsiteX3" fmla="*/ 1657126 w 3314252"/>
              <a:gd name="connsiteY3" fmla="*/ 3130231 h 3130231"/>
              <a:gd name="connsiteX4" fmla="*/ 0 w 3314252"/>
              <a:gd name="connsiteY4" fmla="*/ 1565821 h 3130231"/>
              <a:gd name="connsiteX0" fmla="*/ 0 w 3314252"/>
              <a:gd name="connsiteY0" fmla="*/ 1567937 h 3132347"/>
              <a:gd name="connsiteX1" fmla="*/ 1657126 w 3314252"/>
              <a:gd name="connsiteY1" fmla="*/ 3527 h 3132347"/>
              <a:gd name="connsiteX2" fmla="*/ 3314252 w 3314252"/>
              <a:gd name="connsiteY2" fmla="*/ 1567937 h 3132347"/>
              <a:gd name="connsiteX3" fmla="*/ 1657126 w 3314252"/>
              <a:gd name="connsiteY3" fmla="*/ 3132347 h 3132347"/>
              <a:gd name="connsiteX4" fmla="*/ 0 w 3314252"/>
              <a:gd name="connsiteY4" fmla="*/ 1567937 h 3132347"/>
              <a:gd name="connsiteX0" fmla="*/ 0 w 3314252"/>
              <a:gd name="connsiteY0" fmla="*/ 1564505 h 3128915"/>
              <a:gd name="connsiteX1" fmla="*/ 1657126 w 3314252"/>
              <a:gd name="connsiteY1" fmla="*/ 95 h 3128915"/>
              <a:gd name="connsiteX2" fmla="*/ 3314252 w 3314252"/>
              <a:gd name="connsiteY2" fmla="*/ 1564505 h 3128915"/>
              <a:gd name="connsiteX3" fmla="*/ 1657126 w 3314252"/>
              <a:gd name="connsiteY3" fmla="*/ 3128915 h 3128915"/>
              <a:gd name="connsiteX4" fmla="*/ 0 w 3314252"/>
              <a:gd name="connsiteY4" fmla="*/ 1564505 h 3128915"/>
              <a:gd name="connsiteX0" fmla="*/ 0 w 3314252"/>
              <a:gd name="connsiteY0" fmla="*/ 1565503 h 3129913"/>
              <a:gd name="connsiteX1" fmla="*/ 1657126 w 3314252"/>
              <a:gd name="connsiteY1" fmla="*/ 1093 h 3129913"/>
              <a:gd name="connsiteX2" fmla="*/ 3314252 w 3314252"/>
              <a:gd name="connsiteY2" fmla="*/ 1565503 h 3129913"/>
              <a:gd name="connsiteX3" fmla="*/ 1657126 w 3314252"/>
              <a:gd name="connsiteY3" fmla="*/ 3129913 h 3129913"/>
              <a:gd name="connsiteX4" fmla="*/ 0 w 3314252"/>
              <a:gd name="connsiteY4" fmla="*/ 1565503 h 3129913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4433 h 3128843"/>
              <a:gd name="connsiteX1" fmla="*/ 1657126 w 3314252"/>
              <a:gd name="connsiteY1" fmla="*/ 23 h 3128843"/>
              <a:gd name="connsiteX2" fmla="*/ 3314252 w 3314252"/>
              <a:gd name="connsiteY2" fmla="*/ 1564433 h 3128843"/>
              <a:gd name="connsiteX3" fmla="*/ 1657126 w 3314252"/>
              <a:gd name="connsiteY3" fmla="*/ 3128843 h 3128843"/>
              <a:gd name="connsiteX4" fmla="*/ 0 w 3314252"/>
              <a:gd name="connsiteY4" fmla="*/ 1564433 h 3128843"/>
              <a:gd name="connsiteX0" fmla="*/ 0 w 3314252"/>
              <a:gd name="connsiteY0" fmla="*/ 1564433 h 3129053"/>
              <a:gd name="connsiteX1" fmla="*/ 1657126 w 3314252"/>
              <a:gd name="connsiteY1" fmla="*/ 23 h 3129053"/>
              <a:gd name="connsiteX2" fmla="*/ 3314252 w 3314252"/>
              <a:gd name="connsiteY2" fmla="*/ 1564433 h 3129053"/>
              <a:gd name="connsiteX3" fmla="*/ 1657126 w 3314252"/>
              <a:gd name="connsiteY3" fmla="*/ 3128843 h 3129053"/>
              <a:gd name="connsiteX4" fmla="*/ 0 w 3314252"/>
              <a:gd name="connsiteY4" fmla="*/ 1564433 h 3129053"/>
              <a:gd name="connsiteX0" fmla="*/ 0 w 3314252"/>
              <a:gd name="connsiteY0" fmla="*/ 1564433 h 3131880"/>
              <a:gd name="connsiteX1" fmla="*/ 1657126 w 3314252"/>
              <a:gd name="connsiteY1" fmla="*/ 23 h 3131880"/>
              <a:gd name="connsiteX2" fmla="*/ 3314252 w 3314252"/>
              <a:gd name="connsiteY2" fmla="*/ 1564433 h 3131880"/>
              <a:gd name="connsiteX3" fmla="*/ 1657126 w 3314252"/>
              <a:gd name="connsiteY3" fmla="*/ 3128843 h 3131880"/>
              <a:gd name="connsiteX4" fmla="*/ 0 w 3314252"/>
              <a:gd name="connsiteY4" fmla="*/ 1564433 h 3131880"/>
              <a:gd name="connsiteX0" fmla="*/ 0 w 3314252"/>
              <a:gd name="connsiteY0" fmla="*/ 1564433 h 3131423"/>
              <a:gd name="connsiteX1" fmla="*/ 1657126 w 3314252"/>
              <a:gd name="connsiteY1" fmla="*/ 23 h 3131423"/>
              <a:gd name="connsiteX2" fmla="*/ 3314252 w 3314252"/>
              <a:gd name="connsiteY2" fmla="*/ 1564433 h 3131423"/>
              <a:gd name="connsiteX3" fmla="*/ 1657126 w 3314252"/>
              <a:gd name="connsiteY3" fmla="*/ 3128843 h 3131423"/>
              <a:gd name="connsiteX4" fmla="*/ 0 w 3314252"/>
              <a:gd name="connsiteY4" fmla="*/ 1564433 h 3131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14252" h="3131423">
                <a:moveTo>
                  <a:pt x="0" y="1564433"/>
                </a:moveTo>
                <a:cubicBezTo>
                  <a:pt x="0" y="700433"/>
                  <a:pt x="775256" y="19074"/>
                  <a:pt x="1657126" y="23"/>
                </a:cubicBezTo>
                <a:cubicBezTo>
                  <a:pt x="2639009" y="-4740"/>
                  <a:pt x="3314252" y="700433"/>
                  <a:pt x="3314252" y="1564433"/>
                </a:cubicBezTo>
                <a:cubicBezTo>
                  <a:pt x="3314252" y="2428433"/>
                  <a:pt x="2367543" y="3071694"/>
                  <a:pt x="1657126" y="3128843"/>
                </a:cubicBezTo>
                <a:cubicBezTo>
                  <a:pt x="665721" y="3181230"/>
                  <a:pt x="0" y="2428433"/>
                  <a:pt x="0" y="1564433"/>
                </a:cubicBezTo>
                <a:close/>
              </a:path>
            </a:pathLst>
          </a:custGeom>
          <a:solidFill>
            <a:srgbClr val="811B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6C41C771-7ED2-45AF-884F-E0E275C6B34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498013" y="1040484"/>
            <a:ext cx="863263" cy="482705"/>
          </a:xfrm>
          <a:prstGeom prst="rect">
            <a:avLst/>
          </a:prstGeom>
          <a:noFill/>
        </p:spPr>
        <p:txBody>
          <a:bodyPr wrap="none" anchor="ctr">
            <a:noAutofit/>
          </a:bodyPr>
          <a:lstStyle>
            <a:lvl1pPr algn="ctr">
              <a:defRPr sz="3600" b="0">
                <a:solidFill>
                  <a:schemeClr val="bg1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Nº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6A82ADF8-12C7-4D27-8457-7F3D1C93EB4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787432" y="518014"/>
            <a:ext cx="4020458" cy="412363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1600" b="0">
                <a:solidFill>
                  <a:srgbClr val="0070AD"/>
                </a:solidFill>
                <a:latin typeface="+mj-lt"/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insert title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E18CF815-87D3-425A-8169-07DAC5996151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787433" y="936969"/>
            <a:ext cx="4020458" cy="1177616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200"/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Oval 20">
            <a:extLst>
              <a:ext uri="{FF2B5EF4-FFF2-40B4-BE49-F238E27FC236}">
                <a16:creationId xmlns:a16="http://schemas.microsoft.com/office/drawing/2014/main" id="{71209714-A86B-492A-AC18-2DBD1D17EB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327637" y="2656077"/>
            <a:ext cx="1204015" cy="1137595"/>
          </a:xfrm>
          <a:custGeom>
            <a:avLst/>
            <a:gdLst>
              <a:gd name="connsiteX0" fmla="*/ 0 w 3314251"/>
              <a:gd name="connsiteY0" fmla="*/ 1564410 h 3128820"/>
              <a:gd name="connsiteX1" fmla="*/ 1657126 w 3314251"/>
              <a:gd name="connsiteY1" fmla="*/ 0 h 3128820"/>
              <a:gd name="connsiteX2" fmla="*/ 3314252 w 3314251"/>
              <a:gd name="connsiteY2" fmla="*/ 1564410 h 3128820"/>
              <a:gd name="connsiteX3" fmla="*/ 1657126 w 3314251"/>
              <a:gd name="connsiteY3" fmla="*/ 3128820 h 3128820"/>
              <a:gd name="connsiteX4" fmla="*/ 0 w 3314251"/>
              <a:gd name="connsiteY4" fmla="*/ 1564410 h 3128820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5821 h 3130231"/>
              <a:gd name="connsiteX1" fmla="*/ 1657126 w 3314252"/>
              <a:gd name="connsiteY1" fmla="*/ 1411 h 3130231"/>
              <a:gd name="connsiteX2" fmla="*/ 3314252 w 3314252"/>
              <a:gd name="connsiteY2" fmla="*/ 1565821 h 3130231"/>
              <a:gd name="connsiteX3" fmla="*/ 1657126 w 3314252"/>
              <a:gd name="connsiteY3" fmla="*/ 3130231 h 3130231"/>
              <a:gd name="connsiteX4" fmla="*/ 0 w 3314252"/>
              <a:gd name="connsiteY4" fmla="*/ 1565821 h 3130231"/>
              <a:gd name="connsiteX0" fmla="*/ 0 w 3314252"/>
              <a:gd name="connsiteY0" fmla="*/ 1567937 h 3132347"/>
              <a:gd name="connsiteX1" fmla="*/ 1657126 w 3314252"/>
              <a:gd name="connsiteY1" fmla="*/ 3527 h 3132347"/>
              <a:gd name="connsiteX2" fmla="*/ 3314252 w 3314252"/>
              <a:gd name="connsiteY2" fmla="*/ 1567937 h 3132347"/>
              <a:gd name="connsiteX3" fmla="*/ 1657126 w 3314252"/>
              <a:gd name="connsiteY3" fmla="*/ 3132347 h 3132347"/>
              <a:gd name="connsiteX4" fmla="*/ 0 w 3314252"/>
              <a:gd name="connsiteY4" fmla="*/ 1567937 h 3132347"/>
              <a:gd name="connsiteX0" fmla="*/ 0 w 3314252"/>
              <a:gd name="connsiteY0" fmla="*/ 1564505 h 3128915"/>
              <a:gd name="connsiteX1" fmla="*/ 1657126 w 3314252"/>
              <a:gd name="connsiteY1" fmla="*/ 95 h 3128915"/>
              <a:gd name="connsiteX2" fmla="*/ 3314252 w 3314252"/>
              <a:gd name="connsiteY2" fmla="*/ 1564505 h 3128915"/>
              <a:gd name="connsiteX3" fmla="*/ 1657126 w 3314252"/>
              <a:gd name="connsiteY3" fmla="*/ 3128915 h 3128915"/>
              <a:gd name="connsiteX4" fmla="*/ 0 w 3314252"/>
              <a:gd name="connsiteY4" fmla="*/ 1564505 h 3128915"/>
              <a:gd name="connsiteX0" fmla="*/ 0 w 3314252"/>
              <a:gd name="connsiteY0" fmla="*/ 1565503 h 3129913"/>
              <a:gd name="connsiteX1" fmla="*/ 1657126 w 3314252"/>
              <a:gd name="connsiteY1" fmla="*/ 1093 h 3129913"/>
              <a:gd name="connsiteX2" fmla="*/ 3314252 w 3314252"/>
              <a:gd name="connsiteY2" fmla="*/ 1565503 h 3129913"/>
              <a:gd name="connsiteX3" fmla="*/ 1657126 w 3314252"/>
              <a:gd name="connsiteY3" fmla="*/ 3129913 h 3129913"/>
              <a:gd name="connsiteX4" fmla="*/ 0 w 3314252"/>
              <a:gd name="connsiteY4" fmla="*/ 1565503 h 3129913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4433 h 3128843"/>
              <a:gd name="connsiteX1" fmla="*/ 1657126 w 3314252"/>
              <a:gd name="connsiteY1" fmla="*/ 23 h 3128843"/>
              <a:gd name="connsiteX2" fmla="*/ 3314252 w 3314252"/>
              <a:gd name="connsiteY2" fmla="*/ 1564433 h 3128843"/>
              <a:gd name="connsiteX3" fmla="*/ 1657126 w 3314252"/>
              <a:gd name="connsiteY3" fmla="*/ 3128843 h 3128843"/>
              <a:gd name="connsiteX4" fmla="*/ 0 w 3314252"/>
              <a:gd name="connsiteY4" fmla="*/ 1564433 h 3128843"/>
              <a:gd name="connsiteX0" fmla="*/ 0 w 3314252"/>
              <a:gd name="connsiteY0" fmla="*/ 1564433 h 3129053"/>
              <a:gd name="connsiteX1" fmla="*/ 1657126 w 3314252"/>
              <a:gd name="connsiteY1" fmla="*/ 23 h 3129053"/>
              <a:gd name="connsiteX2" fmla="*/ 3314252 w 3314252"/>
              <a:gd name="connsiteY2" fmla="*/ 1564433 h 3129053"/>
              <a:gd name="connsiteX3" fmla="*/ 1657126 w 3314252"/>
              <a:gd name="connsiteY3" fmla="*/ 3128843 h 3129053"/>
              <a:gd name="connsiteX4" fmla="*/ 0 w 3314252"/>
              <a:gd name="connsiteY4" fmla="*/ 1564433 h 3129053"/>
              <a:gd name="connsiteX0" fmla="*/ 0 w 3314252"/>
              <a:gd name="connsiteY0" fmla="*/ 1564433 h 3131880"/>
              <a:gd name="connsiteX1" fmla="*/ 1657126 w 3314252"/>
              <a:gd name="connsiteY1" fmla="*/ 23 h 3131880"/>
              <a:gd name="connsiteX2" fmla="*/ 3314252 w 3314252"/>
              <a:gd name="connsiteY2" fmla="*/ 1564433 h 3131880"/>
              <a:gd name="connsiteX3" fmla="*/ 1657126 w 3314252"/>
              <a:gd name="connsiteY3" fmla="*/ 3128843 h 3131880"/>
              <a:gd name="connsiteX4" fmla="*/ 0 w 3314252"/>
              <a:gd name="connsiteY4" fmla="*/ 1564433 h 3131880"/>
              <a:gd name="connsiteX0" fmla="*/ 0 w 3314252"/>
              <a:gd name="connsiteY0" fmla="*/ 1564433 h 3131423"/>
              <a:gd name="connsiteX1" fmla="*/ 1657126 w 3314252"/>
              <a:gd name="connsiteY1" fmla="*/ 23 h 3131423"/>
              <a:gd name="connsiteX2" fmla="*/ 3314252 w 3314252"/>
              <a:gd name="connsiteY2" fmla="*/ 1564433 h 3131423"/>
              <a:gd name="connsiteX3" fmla="*/ 1657126 w 3314252"/>
              <a:gd name="connsiteY3" fmla="*/ 3128843 h 3131423"/>
              <a:gd name="connsiteX4" fmla="*/ 0 w 3314252"/>
              <a:gd name="connsiteY4" fmla="*/ 1564433 h 3131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14252" h="3131423">
                <a:moveTo>
                  <a:pt x="0" y="1564433"/>
                </a:moveTo>
                <a:cubicBezTo>
                  <a:pt x="0" y="700433"/>
                  <a:pt x="775256" y="19074"/>
                  <a:pt x="1657126" y="23"/>
                </a:cubicBezTo>
                <a:cubicBezTo>
                  <a:pt x="2639009" y="-4740"/>
                  <a:pt x="3314252" y="700433"/>
                  <a:pt x="3314252" y="1564433"/>
                </a:cubicBezTo>
                <a:cubicBezTo>
                  <a:pt x="3314252" y="2428433"/>
                  <a:pt x="2367543" y="3071694"/>
                  <a:pt x="1657126" y="3128843"/>
                </a:cubicBezTo>
                <a:cubicBezTo>
                  <a:pt x="665721" y="3181230"/>
                  <a:pt x="0" y="2428433"/>
                  <a:pt x="0" y="1564433"/>
                </a:cubicBezTo>
                <a:close/>
              </a:path>
            </a:pathLst>
          </a:custGeom>
          <a:solidFill>
            <a:srgbClr val="590A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1CDF667B-1AA2-4981-B115-B40754E318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498013" y="2996221"/>
            <a:ext cx="863263" cy="482705"/>
          </a:xfrm>
          <a:prstGeom prst="rect">
            <a:avLst/>
          </a:prstGeom>
          <a:noFill/>
        </p:spPr>
        <p:txBody>
          <a:bodyPr wrap="none" anchor="ctr">
            <a:noAutofit/>
          </a:bodyPr>
          <a:lstStyle>
            <a:lvl1pPr algn="ctr">
              <a:defRPr sz="3600" b="0">
                <a:solidFill>
                  <a:schemeClr val="bg1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Nº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949B542E-285C-4837-B671-696E4DC001E9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787432" y="2563381"/>
            <a:ext cx="4020458" cy="412363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1600" b="0">
                <a:solidFill>
                  <a:srgbClr val="0070AD"/>
                </a:solidFill>
                <a:latin typeface="+mj-lt"/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insert title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09A45E63-A970-497F-9E53-8D389A8457F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787433" y="2982336"/>
            <a:ext cx="4020458" cy="1177616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200"/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Oval 20">
            <a:extLst>
              <a:ext uri="{FF2B5EF4-FFF2-40B4-BE49-F238E27FC236}">
                <a16:creationId xmlns:a16="http://schemas.microsoft.com/office/drawing/2014/main" id="{F88C0E2C-E612-44EC-9013-AD68C65B67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327637" y="4780395"/>
            <a:ext cx="1204015" cy="1137595"/>
          </a:xfrm>
          <a:custGeom>
            <a:avLst/>
            <a:gdLst>
              <a:gd name="connsiteX0" fmla="*/ 0 w 3314251"/>
              <a:gd name="connsiteY0" fmla="*/ 1564410 h 3128820"/>
              <a:gd name="connsiteX1" fmla="*/ 1657126 w 3314251"/>
              <a:gd name="connsiteY1" fmla="*/ 0 h 3128820"/>
              <a:gd name="connsiteX2" fmla="*/ 3314252 w 3314251"/>
              <a:gd name="connsiteY2" fmla="*/ 1564410 h 3128820"/>
              <a:gd name="connsiteX3" fmla="*/ 1657126 w 3314251"/>
              <a:gd name="connsiteY3" fmla="*/ 3128820 h 3128820"/>
              <a:gd name="connsiteX4" fmla="*/ 0 w 3314251"/>
              <a:gd name="connsiteY4" fmla="*/ 1564410 h 3128820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5821 h 3130231"/>
              <a:gd name="connsiteX1" fmla="*/ 1657126 w 3314252"/>
              <a:gd name="connsiteY1" fmla="*/ 1411 h 3130231"/>
              <a:gd name="connsiteX2" fmla="*/ 3314252 w 3314252"/>
              <a:gd name="connsiteY2" fmla="*/ 1565821 h 3130231"/>
              <a:gd name="connsiteX3" fmla="*/ 1657126 w 3314252"/>
              <a:gd name="connsiteY3" fmla="*/ 3130231 h 3130231"/>
              <a:gd name="connsiteX4" fmla="*/ 0 w 3314252"/>
              <a:gd name="connsiteY4" fmla="*/ 1565821 h 3130231"/>
              <a:gd name="connsiteX0" fmla="*/ 0 w 3314252"/>
              <a:gd name="connsiteY0" fmla="*/ 1567937 h 3132347"/>
              <a:gd name="connsiteX1" fmla="*/ 1657126 w 3314252"/>
              <a:gd name="connsiteY1" fmla="*/ 3527 h 3132347"/>
              <a:gd name="connsiteX2" fmla="*/ 3314252 w 3314252"/>
              <a:gd name="connsiteY2" fmla="*/ 1567937 h 3132347"/>
              <a:gd name="connsiteX3" fmla="*/ 1657126 w 3314252"/>
              <a:gd name="connsiteY3" fmla="*/ 3132347 h 3132347"/>
              <a:gd name="connsiteX4" fmla="*/ 0 w 3314252"/>
              <a:gd name="connsiteY4" fmla="*/ 1567937 h 3132347"/>
              <a:gd name="connsiteX0" fmla="*/ 0 w 3314252"/>
              <a:gd name="connsiteY0" fmla="*/ 1564505 h 3128915"/>
              <a:gd name="connsiteX1" fmla="*/ 1657126 w 3314252"/>
              <a:gd name="connsiteY1" fmla="*/ 95 h 3128915"/>
              <a:gd name="connsiteX2" fmla="*/ 3314252 w 3314252"/>
              <a:gd name="connsiteY2" fmla="*/ 1564505 h 3128915"/>
              <a:gd name="connsiteX3" fmla="*/ 1657126 w 3314252"/>
              <a:gd name="connsiteY3" fmla="*/ 3128915 h 3128915"/>
              <a:gd name="connsiteX4" fmla="*/ 0 w 3314252"/>
              <a:gd name="connsiteY4" fmla="*/ 1564505 h 3128915"/>
              <a:gd name="connsiteX0" fmla="*/ 0 w 3314252"/>
              <a:gd name="connsiteY0" fmla="*/ 1565503 h 3129913"/>
              <a:gd name="connsiteX1" fmla="*/ 1657126 w 3314252"/>
              <a:gd name="connsiteY1" fmla="*/ 1093 h 3129913"/>
              <a:gd name="connsiteX2" fmla="*/ 3314252 w 3314252"/>
              <a:gd name="connsiteY2" fmla="*/ 1565503 h 3129913"/>
              <a:gd name="connsiteX3" fmla="*/ 1657126 w 3314252"/>
              <a:gd name="connsiteY3" fmla="*/ 3129913 h 3129913"/>
              <a:gd name="connsiteX4" fmla="*/ 0 w 3314252"/>
              <a:gd name="connsiteY4" fmla="*/ 1565503 h 3129913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4433 h 3128843"/>
              <a:gd name="connsiteX1" fmla="*/ 1657126 w 3314252"/>
              <a:gd name="connsiteY1" fmla="*/ 23 h 3128843"/>
              <a:gd name="connsiteX2" fmla="*/ 3314252 w 3314252"/>
              <a:gd name="connsiteY2" fmla="*/ 1564433 h 3128843"/>
              <a:gd name="connsiteX3" fmla="*/ 1657126 w 3314252"/>
              <a:gd name="connsiteY3" fmla="*/ 3128843 h 3128843"/>
              <a:gd name="connsiteX4" fmla="*/ 0 w 3314252"/>
              <a:gd name="connsiteY4" fmla="*/ 1564433 h 3128843"/>
              <a:gd name="connsiteX0" fmla="*/ 0 w 3314252"/>
              <a:gd name="connsiteY0" fmla="*/ 1564433 h 3129053"/>
              <a:gd name="connsiteX1" fmla="*/ 1657126 w 3314252"/>
              <a:gd name="connsiteY1" fmla="*/ 23 h 3129053"/>
              <a:gd name="connsiteX2" fmla="*/ 3314252 w 3314252"/>
              <a:gd name="connsiteY2" fmla="*/ 1564433 h 3129053"/>
              <a:gd name="connsiteX3" fmla="*/ 1657126 w 3314252"/>
              <a:gd name="connsiteY3" fmla="*/ 3128843 h 3129053"/>
              <a:gd name="connsiteX4" fmla="*/ 0 w 3314252"/>
              <a:gd name="connsiteY4" fmla="*/ 1564433 h 3129053"/>
              <a:gd name="connsiteX0" fmla="*/ 0 w 3314252"/>
              <a:gd name="connsiteY0" fmla="*/ 1564433 h 3131880"/>
              <a:gd name="connsiteX1" fmla="*/ 1657126 w 3314252"/>
              <a:gd name="connsiteY1" fmla="*/ 23 h 3131880"/>
              <a:gd name="connsiteX2" fmla="*/ 3314252 w 3314252"/>
              <a:gd name="connsiteY2" fmla="*/ 1564433 h 3131880"/>
              <a:gd name="connsiteX3" fmla="*/ 1657126 w 3314252"/>
              <a:gd name="connsiteY3" fmla="*/ 3128843 h 3131880"/>
              <a:gd name="connsiteX4" fmla="*/ 0 w 3314252"/>
              <a:gd name="connsiteY4" fmla="*/ 1564433 h 3131880"/>
              <a:gd name="connsiteX0" fmla="*/ 0 w 3314252"/>
              <a:gd name="connsiteY0" fmla="*/ 1564433 h 3131423"/>
              <a:gd name="connsiteX1" fmla="*/ 1657126 w 3314252"/>
              <a:gd name="connsiteY1" fmla="*/ 23 h 3131423"/>
              <a:gd name="connsiteX2" fmla="*/ 3314252 w 3314252"/>
              <a:gd name="connsiteY2" fmla="*/ 1564433 h 3131423"/>
              <a:gd name="connsiteX3" fmla="*/ 1657126 w 3314252"/>
              <a:gd name="connsiteY3" fmla="*/ 3128843 h 3131423"/>
              <a:gd name="connsiteX4" fmla="*/ 0 w 3314252"/>
              <a:gd name="connsiteY4" fmla="*/ 1564433 h 3131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14252" h="3131423">
                <a:moveTo>
                  <a:pt x="0" y="1564433"/>
                </a:moveTo>
                <a:cubicBezTo>
                  <a:pt x="0" y="700433"/>
                  <a:pt x="775256" y="19074"/>
                  <a:pt x="1657126" y="23"/>
                </a:cubicBezTo>
                <a:cubicBezTo>
                  <a:pt x="2639009" y="-4740"/>
                  <a:pt x="3314252" y="700433"/>
                  <a:pt x="3314252" y="1564433"/>
                </a:cubicBezTo>
                <a:cubicBezTo>
                  <a:pt x="3314252" y="2428433"/>
                  <a:pt x="2367543" y="3071694"/>
                  <a:pt x="1657126" y="3128843"/>
                </a:cubicBezTo>
                <a:cubicBezTo>
                  <a:pt x="665721" y="3181230"/>
                  <a:pt x="0" y="2428433"/>
                  <a:pt x="0" y="1564433"/>
                </a:cubicBezTo>
                <a:close/>
              </a:path>
            </a:pathLst>
          </a:custGeom>
          <a:solidFill>
            <a:srgbClr val="A600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A411BF5D-81E9-4AC1-AE6D-53DC26B2ECA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5498013" y="5107841"/>
            <a:ext cx="863263" cy="482705"/>
          </a:xfrm>
          <a:prstGeom prst="rect">
            <a:avLst/>
          </a:prstGeom>
          <a:noFill/>
        </p:spPr>
        <p:txBody>
          <a:bodyPr wrap="none" anchor="ctr">
            <a:noAutofit/>
          </a:bodyPr>
          <a:lstStyle>
            <a:lvl1pPr algn="ctr">
              <a:defRPr sz="3600" b="0">
                <a:solidFill>
                  <a:schemeClr val="bg1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Nº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42676D57-7318-4038-8625-151D4DD857E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787432" y="4647262"/>
            <a:ext cx="4020458" cy="412363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1600" b="0">
                <a:solidFill>
                  <a:srgbClr val="0070AD"/>
                </a:solidFill>
                <a:latin typeface="+mj-lt"/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insert title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9AB98D4C-7485-4468-A517-B5B92B48F38A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787433" y="5066217"/>
            <a:ext cx="4020458" cy="1177616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200"/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099050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11049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0" name="Picture Placeholder 47">
            <a:extLst>
              <a:ext uri="{FF2B5EF4-FFF2-40B4-BE49-F238E27FC236}">
                <a16:creationId xmlns:a16="http://schemas.microsoft.com/office/drawing/2014/main" id="{51CA337D-4B25-44C1-847A-AC0D74277B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0" y="1192909"/>
            <a:ext cx="5591944" cy="5260428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pt-PT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3E908611-FBB7-4987-BE0F-F09EAF1FFC8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600059" y="1192909"/>
            <a:ext cx="5007742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13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/>
              <a:t>Click to insert text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306025B9-0362-4974-8920-7C764289CBA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600059" y="1865049"/>
            <a:ext cx="5007742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to insert text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257644F2-F28D-4087-B791-1E7F26C4AD1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600059" y="2537189"/>
            <a:ext cx="5007742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13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/>
              <a:t>Click to insert text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25F62A33-F672-4099-9B72-9B2267F22AC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600059" y="3209329"/>
            <a:ext cx="5007742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13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/>
              <a:t>Click to insert text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72FF6EE1-C46D-4DEB-A508-49B5101CF26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600059" y="3881469"/>
            <a:ext cx="5007742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13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/>
              <a:t>Click to insert text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931D06D9-EA9B-42A0-81EE-D669D6CA5F3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00059" y="4553609"/>
            <a:ext cx="5007742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13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/>
              <a:t>Click to insert text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EFEA829A-6217-4965-B7BD-6BC37F7849A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00059" y="5225749"/>
            <a:ext cx="5007742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13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/>
              <a:t>Click to insert text</a:t>
            </a:r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E05DDB93-91CA-4BAF-9D63-E4134B435D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600059" y="5897889"/>
            <a:ext cx="5007742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13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/>
              <a:t>Click to insert text</a:t>
            </a:r>
          </a:p>
        </p:txBody>
      </p:sp>
    </p:spTree>
    <p:extLst>
      <p:ext uri="{BB962C8B-B14F-4D97-AF65-F5344CB8AC3E}">
        <p14:creationId xmlns:p14="http://schemas.microsoft.com/office/powerpoint/2010/main" val="1409795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006B5C2B-B0BF-4136-9EC7-0E7F54D1D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04812" y="1447201"/>
            <a:ext cx="11379201" cy="502261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18612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054D7-80F5-442C-9F9E-FCC6CF14C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1" hasCustomPrompt="1"/>
          </p:nvPr>
        </p:nvSpPr>
        <p:spPr>
          <a:xfrm>
            <a:off x="404813" y="1327150"/>
            <a:ext cx="11379200" cy="307777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subtitle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04812" y="1899138"/>
            <a:ext cx="11379201" cy="457067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4769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054D7-80F5-442C-9F9E-FCC6CF14C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1" hasCustomPrompt="1"/>
          </p:nvPr>
        </p:nvSpPr>
        <p:spPr>
          <a:xfrm>
            <a:off x="404813" y="1327150"/>
            <a:ext cx="11379200" cy="307777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subtitle styles</a:t>
            </a:r>
          </a:p>
        </p:txBody>
      </p:sp>
    </p:spTree>
    <p:extLst>
      <p:ext uri="{BB962C8B-B14F-4D97-AF65-F5344CB8AC3E}">
        <p14:creationId xmlns:p14="http://schemas.microsoft.com/office/powerpoint/2010/main" val="3292127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6D1AE-BB05-402A-8454-CE893B604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4812" y="1327151"/>
            <a:ext cx="5600701" cy="743987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ct val="100000"/>
              </a:lnSpc>
              <a:defRPr sz="1800" b="1">
                <a:solidFill>
                  <a:srgbClr val="0070AD"/>
                </a:solidFill>
                <a:latin typeface="+mn-lt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/>
              <a:t>CLICK TO INSERT TITLE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04812" y="2205318"/>
            <a:ext cx="5600701" cy="425739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47BDC0DA-1585-454D-9E74-41D2AFC0FEE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96013" y="1327151"/>
            <a:ext cx="5588001" cy="743987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ct val="100000"/>
              </a:lnSpc>
              <a:defRPr sz="1800" b="1">
                <a:solidFill>
                  <a:srgbClr val="0070AD"/>
                </a:solidFill>
                <a:latin typeface="+mn-lt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/>
              <a:t>CLICK TO INSERT TITLE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96013" y="2205318"/>
            <a:ext cx="5594351" cy="4257393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291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404813" y="388188"/>
            <a:ext cx="10947772" cy="716711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CLICK TO INSERT TITLE</a:t>
            </a:r>
            <a:endParaRPr lang="en-US" dirty="0"/>
          </a:p>
        </p:txBody>
      </p:sp>
      <p:sp>
        <p:nvSpPr>
          <p:cNvPr id="4" name="Text Placeholder 1"/>
          <p:cNvSpPr>
            <a:spLocks noGrp="1"/>
          </p:cNvSpPr>
          <p:nvPr>
            <p:ph type="body" idx="1"/>
          </p:nvPr>
        </p:nvSpPr>
        <p:spPr>
          <a:xfrm>
            <a:off x="404813" y="1327150"/>
            <a:ext cx="11376880" cy="513556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grpSp>
        <p:nvGrpSpPr>
          <p:cNvPr id="94" name="Groupe 1">
            <a:extLst>
              <a:ext uri="{FF2B5EF4-FFF2-40B4-BE49-F238E27FC236}">
                <a16:creationId xmlns:a16="http://schemas.microsoft.com/office/drawing/2014/main" id="{11A3E882-4152-49CC-A658-0BA2BD4CCF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1562163" y="205059"/>
            <a:ext cx="419436" cy="388988"/>
            <a:chOff x="11501102" y="171573"/>
            <a:chExt cx="419436" cy="388988"/>
          </a:xfrm>
        </p:grpSpPr>
        <p:sp>
          <p:nvSpPr>
            <p:cNvPr id="95" name="Freeform 13">
              <a:extLst>
                <a:ext uri="{FF2B5EF4-FFF2-40B4-BE49-F238E27FC236}">
                  <a16:creationId xmlns:a16="http://schemas.microsoft.com/office/drawing/2014/main" id="{7962C740-AA7F-4225-AF45-30CEC5D8574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44642" y="334376"/>
              <a:ext cx="275896" cy="226185"/>
            </a:xfrm>
            <a:custGeom>
              <a:avLst/>
              <a:gdLst/>
              <a:ahLst/>
              <a:cxnLst>
                <a:cxn ang="0">
                  <a:pos x="125" y="107"/>
                </a:cxn>
                <a:cxn ang="0">
                  <a:pos x="188" y="43"/>
                </a:cxn>
                <a:cxn ang="0">
                  <a:pos x="141" y="0"/>
                </a:cxn>
                <a:cxn ang="0">
                  <a:pos x="49" y="99"/>
                </a:cxn>
                <a:cxn ang="0">
                  <a:pos x="0" y="144"/>
                </a:cxn>
                <a:cxn ang="0">
                  <a:pos x="37" y="154"/>
                </a:cxn>
                <a:cxn ang="0">
                  <a:pos x="125" y="125"/>
                </a:cxn>
                <a:cxn ang="0">
                  <a:pos x="81" y="86"/>
                </a:cxn>
                <a:cxn ang="0">
                  <a:pos x="125" y="107"/>
                </a:cxn>
              </a:cxnLst>
              <a:rect l="0" t="0" r="r" b="b"/>
              <a:pathLst>
                <a:path w="188" h="154">
                  <a:moveTo>
                    <a:pt x="125" y="107"/>
                  </a:moveTo>
                  <a:cubicBezTo>
                    <a:pt x="160" y="107"/>
                    <a:pt x="188" y="78"/>
                    <a:pt x="188" y="43"/>
                  </a:cubicBezTo>
                  <a:cubicBezTo>
                    <a:pt x="186" y="28"/>
                    <a:pt x="181" y="0"/>
                    <a:pt x="141" y="0"/>
                  </a:cubicBezTo>
                  <a:cubicBezTo>
                    <a:pt x="99" y="0"/>
                    <a:pt x="84" y="60"/>
                    <a:pt x="49" y="99"/>
                  </a:cubicBezTo>
                  <a:cubicBezTo>
                    <a:pt x="47" y="121"/>
                    <a:pt x="26" y="140"/>
                    <a:pt x="0" y="144"/>
                  </a:cubicBezTo>
                  <a:cubicBezTo>
                    <a:pt x="6" y="150"/>
                    <a:pt x="20" y="154"/>
                    <a:pt x="37" y="154"/>
                  </a:cubicBezTo>
                  <a:cubicBezTo>
                    <a:pt x="68" y="154"/>
                    <a:pt x="106" y="145"/>
                    <a:pt x="125" y="125"/>
                  </a:cubicBezTo>
                  <a:cubicBezTo>
                    <a:pt x="99" y="126"/>
                    <a:pt x="82" y="109"/>
                    <a:pt x="81" y="86"/>
                  </a:cubicBezTo>
                  <a:cubicBezTo>
                    <a:pt x="93" y="101"/>
                    <a:pt x="108" y="107"/>
                    <a:pt x="125" y="107"/>
                  </a:cubicBezTo>
                </a:path>
              </a:pathLst>
            </a:custGeom>
            <a:solidFill>
              <a:srgbClr val="12ABD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6" name="Freeform 14">
              <a:extLst>
                <a:ext uri="{FF2B5EF4-FFF2-40B4-BE49-F238E27FC236}">
                  <a16:creationId xmlns:a16="http://schemas.microsoft.com/office/drawing/2014/main" id="{8B6BE8F3-0248-42CC-8053-5B10FA1A645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01102" y="171573"/>
              <a:ext cx="419436" cy="356676"/>
            </a:xfrm>
            <a:custGeom>
              <a:avLst/>
              <a:gdLst/>
              <a:ahLst/>
              <a:cxnLst>
                <a:cxn ang="0">
                  <a:pos x="286" y="152"/>
                </a:cxn>
                <a:cxn ang="0">
                  <a:pos x="237" y="51"/>
                </a:cxn>
                <a:cxn ang="0">
                  <a:pos x="160" y="3"/>
                </a:cxn>
                <a:cxn ang="0">
                  <a:pos x="153" y="0"/>
                </a:cxn>
                <a:cxn ang="0">
                  <a:pos x="153" y="0"/>
                </a:cxn>
                <a:cxn ang="0">
                  <a:pos x="0" y="158"/>
                </a:cxn>
                <a:cxn ang="0">
                  <a:pos x="53" y="236"/>
                </a:cxn>
                <a:cxn ang="0">
                  <a:pos x="107" y="237"/>
                </a:cxn>
                <a:cxn ang="0">
                  <a:pos x="147" y="210"/>
                </a:cxn>
                <a:cxn ang="0">
                  <a:pos x="239" y="111"/>
                </a:cxn>
                <a:cxn ang="0">
                  <a:pos x="286" y="154"/>
                </a:cxn>
                <a:cxn ang="0">
                  <a:pos x="286" y="152"/>
                </a:cxn>
              </a:cxnLst>
              <a:rect l="0" t="0" r="r" b="b"/>
              <a:pathLst>
                <a:path w="286" h="243">
                  <a:moveTo>
                    <a:pt x="286" y="152"/>
                  </a:moveTo>
                  <a:cubicBezTo>
                    <a:pt x="286" y="112"/>
                    <a:pt x="266" y="78"/>
                    <a:pt x="237" y="51"/>
                  </a:cubicBezTo>
                  <a:cubicBezTo>
                    <a:pt x="215" y="30"/>
                    <a:pt x="188" y="15"/>
                    <a:pt x="160" y="3"/>
                  </a:cubicBezTo>
                  <a:cubicBezTo>
                    <a:pt x="158" y="2"/>
                    <a:pt x="156" y="1"/>
                    <a:pt x="153" y="0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19" y="41"/>
                    <a:pt x="0" y="72"/>
                    <a:pt x="0" y="158"/>
                  </a:cubicBezTo>
                  <a:cubicBezTo>
                    <a:pt x="0" y="192"/>
                    <a:pt x="21" y="224"/>
                    <a:pt x="53" y="236"/>
                  </a:cubicBezTo>
                  <a:cubicBezTo>
                    <a:pt x="71" y="243"/>
                    <a:pt x="89" y="243"/>
                    <a:pt x="107" y="237"/>
                  </a:cubicBezTo>
                  <a:cubicBezTo>
                    <a:pt x="123" y="232"/>
                    <a:pt x="136" y="222"/>
                    <a:pt x="147" y="210"/>
                  </a:cubicBezTo>
                  <a:cubicBezTo>
                    <a:pt x="182" y="171"/>
                    <a:pt x="197" y="111"/>
                    <a:pt x="239" y="111"/>
                  </a:cubicBezTo>
                  <a:cubicBezTo>
                    <a:pt x="279" y="111"/>
                    <a:pt x="284" y="139"/>
                    <a:pt x="286" y="154"/>
                  </a:cubicBezTo>
                  <a:cubicBezTo>
                    <a:pt x="286" y="154"/>
                    <a:pt x="286" y="153"/>
                    <a:pt x="286" y="152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98" name="Rectangle 27">
            <a:extLst>
              <a:ext uri="{FF2B5EF4-FFF2-40B4-BE49-F238E27FC236}">
                <a16:creationId xmlns:a16="http://schemas.microsoft.com/office/drawing/2014/main" id="{B1133F59-1301-4D8F-A396-71B6A669F37A}"/>
              </a:ext>
            </a:extLst>
          </p:cNvPr>
          <p:cNvSpPr/>
          <p:nvPr userDrawn="1"/>
        </p:nvSpPr>
        <p:spPr>
          <a:xfrm>
            <a:off x="404813" y="6517871"/>
            <a:ext cx="341084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kern="0">
                <a:solidFill>
                  <a:srgbClr val="A6A6A6"/>
                </a:solidFill>
                <a:latin typeface="Ubuntu" panose="020B0504030602030204" pitchFamily="34" charset="0"/>
                <a:cs typeface="Arial" panose="020B0604020202020204" pitchFamily="34" charset="0"/>
              </a:rPr>
              <a:t>Presentation Title  |  Author  |  Date</a:t>
            </a:r>
          </a:p>
        </p:txBody>
      </p:sp>
      <p:sp>
        <p:nvSpPr>
          <p:cNvPr id="100" name="Rectangle 27">
            <a:extLst>
              <a:ext uri="{FF2B5EF4-FFF2-40B4-BE49-F238E27FC236}">
                <a16:creationId xmlns:a16="http://schemas.microsoft.com/office/drawing/2014/main" id="{777F4691-2D56-47C4-B2B1-73BE348DB06D}"/>
              </a:ext>
            </a:extLst>
          </p:cNvPr>
          <p:cNvSpPr/>
          <p:nvPr userDrawn="1"/>
        </p:nvSpPr>
        <p:spPr>
          <a:xfrm>
            <a:off x="7227070" y="6517871"/>
            <a:ext cx="4532162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700">
                <a:solidFill>
                  <a:srgbClr val="A6A6A6"/>
                </a:solidFill>
                <a:latin typeface="Ubuntu" panose="020B0504030602030204" pitchFamily="34" charset="0"/>
                <a:cs typeface="Arial" panose="020B0604020202020204" pitchFamily="34" charset="0"/>
              </a:rPr>
              <a:t>Company Confidential © Capgemini 2023. All rights reserved  |</a:t>
            </a:r>
          </a:p>
        </p:txBody>
      </p:sp>
      <p:sp>
        <p:nvSpPr>
          <p:cNvPr id="99" name="Rectangle 43">
            <a:extLst>
              <a:ext uri="{FF2B5EF4-FFF2-40B4-BE49-F238E27FC236}">
                <a16:creationId xmlns:a16="http://schemas.microsoft.com/office/drawing/2014/main" id="{1302EB1D-4F45-4228-A725-9CA0AEFCE017}"/>
              </a:ext>
            </a:extLst>
          </p:cNvPr>
          <p:cNvSpPr/>
          <p:nvPr userDrawn="1"/>
        </p:nvSpPr>
        <p:spPr>
          <a:xfrm>
            <a:off x="11744128" y="6517658"/>
            <a:ext cx="229263" cy="215444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srgbClr val="A6A6A6"/>
                </a:solidFill>
                <a:latin typeface="Ubuntu" panose="020B0504030602030204" pitchFamily="34" charset="0"/>
                <a:cs typeface="Arial" panose="020B0604020202020204" pitchFamily="34" charset="0"/>
              </a:rPr>
              <a:pPr algn="r"/>
              <a:t>‹nº›</a:t>
            </a:fld>
            <a:endParaRPr lang="en-US" sz="800">
              <a:solidFill>
                <a:srgbClr val="A6A6A6"/>
              </a:solidFill>
              <a:latin typeface="Ubuntu" panose="020B0504030602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1136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3" r:id="rId1"/>
    <p:sldLayoutId id="2147483964" r:id="rId2"/>
    <p:sldLayoutId id="2147483965" r:id="rId3"/>
    <p:sldLayoutId id="2147484021" r:id="rId4"/>
    <p:sldLayoutId id="2147484020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4026" r:id="rId11"/>
    <p:sldLayoutId id="2147483972" r:id="rId12"/>
    <p:sldLayoutId id="2147483973" r:id="rId13"/>
    <p:sldLayoutId id="2147483974" r:id="rId14"/>
    <p:sldLayoutId id="2147483975" r:id="rId15"/>
    <p:sldLayoutId id="2147483980" r:id="rId16"/>
    <p:sldLayoutId id="2147483981" r:id="rId17"/>
    <p:sldLayoutId id="2147483983" r:id="rId18"/>
    <p:sldLayoutId id="2147483987" r:id="rId19"/>
    <p:sldLayoutId id="2147483984" r:id="rId20"/>
    <p:sldLayoutId id="2147483985" r:id="rId21"/>
  </p:sldLayoutIdLst>
  <p:hf sldNum="0" hdr="0" dt="0"/>
  <p:txStyles>
    <p:titleStyle>
      <a:lvl1pPr marL="0" marR="0" indent="0" algn="l" defTabSz="914400" rtl="0" eaLnBrk="1" fontAlgn="auto" latinLnBrk="0" hangingPunct="1">
        <a:lnSpc>
          <a:spcPct val="90000"/>
        </a:lnSpc>
        <a:spcBef>
          <a:spcPct val="0"/>
        </a:spcBef>
        <a:spcAft>
          <a:spcPts val="0"/>
        </a:spcAft>
        <a:buClrTx/>
        <a:buSzTx/>
        <a:buFontTx/>
        <a:buNone/>
        <a:tabLst/>
        <a:defRPr kumimoji="0" lang="en-US" sz="2600" b="0" i="0" u="none" strike="noStrike" kern="1200" cap="all" spc="0" normalizeH="0" baseline="0" noProof="0" dirty="0">
          <a:ln>
            <a:noFill/>
          </a:ln>
          <a:solidFill>
            <a:schemeClr val="accent4"/>
          </a:solidFill>
          <a:effectLst/>
          <a:uLnTx/>
          <a:uFillTx/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177800" indent="-1778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1"/>
        </a:buClr>
        <a:buFont typeface="Wingdings" panose="05000000000000000000" pitchFamily="2" charset="2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361950" indent="-18415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539750" indent="-1778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1"/>
        </a:buClr>
        <a:buFont typeface="Ubuntu" panose="020B0504030602030204" pitchFamily="34" charset="0"/>
        <a:buChar char="–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717550" indent="-1778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3"/>
        </a:buClr>
        <a:buFont typeface="Arial" panose="020B0604020202020204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709">
          <p15:clr>
            <a:srgbClr val="F26B43"/>
          </p15:clr>
        </p15:guide>
        <p15:guide id="10" pos="7423" userDrawn="1">
          <p15:clr>
            <a:srgbClr val="F26B43"/>
          </p15:clr>
        </p15:guide>
        <p15:guide id="11" orient="horz" pos="4071" userDrawn="1">
          <p15:clr>
            <a:srgbClr val="F26B43"/>
          </p15:clr>
        </p15:guide>
        <p15:guide id="12" pos="255" userDrawn="1">
          <p15:clr>
            <a:srgbClr val="F26B43"/>
          </p15:clr>
        </p15:guide>
        <p15:guide id="13" orient="horz" pos="836" userDrawn="1">
          <p15:clr>
            <a:srgbClr val="F26B43"/>
          </p15:clr>
        </p15:guide>
        <p15:guide id="14" orient="horz" pos="245" userDrawn="1">
          <p15:clr>
            <a:srgbClr val="F26B43"/>
          </p15:clr>
        </p15:guide>
        <p15:guide id="15" pos="3840" userDrawn="1">
          <p15:clr>
            <a:srgbClr val="F26B43"/>
          </p15:clr>
        </p15:guide>
        <p15:guide id="16" pos="3899" userDrawn="1">
          <p15:clr>
            <a:srgbClr val="F26B43"/>
          </p15:clr>
        </p15:guide>
        <p15:guide id="17" pos="378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Relationship Id="rId4" Type="http://schemas.openxmlformats.org/officeDocument/2006/relationships/hyperlink" Target="http://localhost:3000/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0.jpe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Marcador de Posição da Imagem 10" descr="Uma imagem com texto&#10;&#10;Descrição gerada automaticamente">
            <a:extLst>
              <a:ext uri="{FF2B5EF4-FFF2-40B4-BE49-F238E27FC236}">
                <a16:creationId xmlns:a16="http://schemas.microsoft.com/office/drawing/2014/main" id="{3A47CE8D-4DDA-8467-1BB6-03D6C1F1190B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99" r="26899"/>
          <a:stretch>
            <a:fillRect/>
          </a:stretch>
        </p:blipFill>
        <p:spPr>
          <a:xfrm>
            <a:off x="5677309" y="9939"/>
            <a:ext cx="6514691" cy="6857000"/>
          </a:xfr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B141BED-2E35-DF4F-9CAB-CC334017B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677309" y="9939"/>
            <a:ext cx="6514691" cy="6876878"/>
          </a:xfrm>
          <a:prstGeom prst="rect">
            <a:avLst/>
          </a:prstGeom>
          <a:solidFill>
            <a:srgbClr val="000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5" name="Graphic 6">
            <a:extLst>
              <a:ext uri="{FF2B5EF4-FFF2-40B4-BE49-F238E27FC236}">
                <a16:creationId xmlns:a16="http://schemas.microsoft.com/office/drawing/2014/main" id="{360458FB-76B6-4743-A12A-A42645182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/>
        </p:nvSpPr>
        <p:spPr>
          <a:xfrm rot="14203607">
            <a:off x="3178468" y="886508"/>
            <a:ext cx="12519514" cy="6871588"/>
          </a:xfrm>
          <a:custGeom>
            <a:avLst/>
            <a:gdLst>
              <a:gd name="connsiteX0" fmla="*/ 359093 w 8112442"/>
              <a:gd name="connsiteY0" fmla="*/ 4061460 h 4061459"/>
              <a:gd name="connsiteX1" fmla="*/ 0 w 8112442"/>
              <a:gd name="connsiteY1" fmla="*/ 4050983 h 4061459"/>
              <a:gd name="connsiteX2" fmla="*/ 1905 w 8112442"/>
              <a:gd name="connsiteY2" fmla="*/ 4012883 h 4061459"/>
              <a:gd name="connsiteX3" fmla="*/ 3440430 w 8112442"/>
              <a:gd name="connsiteY3" fmla="*/ 1951673 h 4061459"/>
              <a:gd name="connsiteX4" fmla="*/ 3753803 w 8112442"/>
              <a:gd name="connsiteY4" fmla="*/ 1336358 h 4061459"/>
              <a:gd name="connsiteX5" fmla="*/ 4995863 w 8112442"/>
              <a:gd name="connsiteY5" fmla="*/ 397193 h 4061459"/>
              <a:gd name="connsiteX6" fmla="*/ 5687378 w 8112442"/>
              <a:gd name="connsiteY6" fmla="*/ 307658 h 4061459"/>
              <a:gd name="connsiteX7" fmla="*/ 5698808 w 8112442"/>
              <a:gd name="connsiteY7" fmla="*/ 308610 h 4061459"/>
              <a:gd name="connsiteX8" fmla="*/ 5703570 w 8112442"/>
              <a:gd name="connsiteY8" fmla="*/ 319088 h 4061459"/>
              <a:gd name="connsiteX9" fmla="*/ 6342698 w 8112442"/>
              <a:gd name="connsiteY9" fmla="*/ 802958 h 4061459"/>
              <a:gd name="connsiteX10" fmla="*/ 7061835 w 8112442"/>
              <a:gd name="connsiteY10" fmla="*/ 707708 h 4061459"/>
              <a:gd name="connsiteX11" fmla="*/ 8086725 w 8112442"/>
              <a:gd name="connsiteY11" fmla="*/ 0 h 4061459"/>
              <a:gd name="connsiteX12" fmla="*/ 8112443 w 8112442"/>
              <a:gd name="connsiteY12" fmla="*/ 27623 h 4061459"/>
              <a:gd name="connsiteX13" fmla="*/ 7074218 w 8112442"/>
              <a:gd name="connsiteY13" fmla="*/ 742950 h 4061459"/>
              <a:gd name="connsiteX14" fmla="*/ 6334125 w 8112442"/>
              <a:gd name="connsiteY14" fmla="*/ 840105 h 4061459"/>
              <a:gd name="connsiteX15" fmla="*/ 5673090 w 8112442"/>
              <a:gd name="connsiteY15" fmla="*/ 344805 h 4061459"/>
              <a:gd name="connsiteX16" fmla="*/ 5005388 w 8112442"/>
              <a:gd name="connsiteY16" fmla="*/ 433388 h 4061459"/>
              <a:gd name="connsiteX17" fmla="*/ 3786188 w 8112442"/>
              <a:gd name="connsiteY17" fmla="*/ 1356360 h 4061459"/>
              <a:gd name="connsiteX18" fmla="*/ 3475673 w 8112442"/>
              <a:gd name="connsiteY18" fmla="*/ 1966913 h 4061459"/>
              <a:gd name="connsiteX19" fmla="*/ 2500313 w 8112442"/>
              <a:gd name="connsiteY19" fmla="*/ 3420428 h 4061459"/>
              <a:gd name="connsiteX20" fmla="*/ 359093 w 8112442"/>
              <a:gd name="connsiteY20" fmla="*/ 4061460 h 4061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8112442" h="4061459">
                <a:moveTo>
                  <a:pt x="359093" y="4061460"/>
                </a:moveTo>
                <a:cubicBezTo>
                  <a:pt x="242888" y="4061460"/>
                  <a:pt x="122873" y="4057650"/>
                  <a:pt x="0" y="4050983"/>
                </a:cubicBezTo>
                <a:lnTo>
                  <a:pt x="1905" y="4012883"/>
                </a:lnTo>
                <a:cubicBezTo>
                  <a:pt x="2445068" y="4147185"/>
                  <a:pt x="2996565" y="2929890"/>
                  <a:pt x="3440430" y="1951673"/>
                </a:cubicBezTo>
                <a:cubicBezTo>
                  <a:pt x="3543300" y="1724978"/>
                  <a:pt x="3640455" y="1510665"/>
                  <a:pt x="3753803" y="1336358"/>
                </a:cubicBezTo>
                <a:cubicBezTo>
                  <a:pt x="4133850" y="750570"/>
                  <a:pt x="4638675" y="501968"/>
                  <a:pt x="4995863" y="397193"/>
                </a:cubicBezTo>
                <a:cubicBezTo>
                  <a:pt x="5382578" y="282893"/>
                  <a:pt x="5684520" y="307658"/>
                  <a:pt x="5687378" y="307658"/>
                </a:cubicBezTo>
                <a:lnTo>
                  <a:pt x="5698808" y="308610"/>
                </a:lnTo>
                <a:lnTo>
                  <a:pt x="5703570" y="319088"/>
                </a:lnTo>
                <a:cubicBezTo>
                  <a:pt x="5771198" y="465773"/>
                  <a:pt x="5980748" y="732473"/>
                  <a:pt x="6342698" y="802958"/>
                </a:cubicBezTo>
                <a:cubicBezTo>
                  <a:pt x="6558915" y="845820"/>
                  <a:pt x="6800850" y="813435"/>
                  <a:pt x="7061835" y="707708"/>
                </a:cubicBezTo>
                <a:cubicBezTo>
                  <a:pt x="7376160" y="579120"/>
                  <a:pt x="7721918" y="340995"/>
                  <a:pt x="8086725" y="0"/>
                </a:cubicBezTo>
                <a:lnTo>
                  <a:pt x="8112443" y="27623"/>
                </a:lnTo>
                <a:cubicBezTo>
                  <a:pt x="7744778" y="372428"/>
                  <a:pt x="7395210" y="612458"/>
                  <a:pt x="7074218" y="742950"/>
                </a:cubicBezTo>
                <a:cubicBezTo>
                  <a:pt x="6806565" y="851535"/>
                  <a:pt x="6557963" y="883920"/>
                  <a:pt x="6334125" y="840105"/>
                </a:cubicBezTo>
                <a:cubicBezTo>
                  <a:pt x="5966460" y="767715"/>
                  <a:pt x="5748338" y="499110"/>
                  <a:pt x="5673090" y="344805"/>
                </a:cubicBezTo>
                <a:cubicBezTo>
                  <a:pt x="5616893" y="341948"/>
                  <a:pt x="5344478" y="333375"/>
                  <a:pt x="5005388" y="433388"/>
                </a:cubicBezTo>
                <a:cubicBezTo>
                  <a:pt x="4654868" y="537210"/>
                  <a:pt x="4159568" y="781050"/>
                  <a:pt x="3786188" y="1356360"/>
                </a:cubicBezTo>
                <a:cubicBezTo>
                  <a:pt x="3674745" y="1528763"/>
                  <a:pt x="3578543" y="1741170"/>
                  <a:pt x="3475673" y="1966913"/>
                </a:cubicBezTo>
                <a:cubicBezTo>
                  <a:pt x="3255645" y="2452688"/>
                  <a:pt x="3006090" y="3002280"/>
                  <a:pt x="2500313" y="3420428"/>
                </a:cubicBezTo>
                <a:cubicBezTo>
                  <a:pt x="1979295" y="3850958"/>
                  <a:pt x="1276350" y="4061460"/>
                  <a:pt x="359093" y="4061460"/>
                </a:cubicBezTo>
                <a:close/>
              </a:path>
            </a:pathLst>
          </a:custGeom>
          <a:gradFill>
            <a:gsLst>
              <a:gs pos="92000">
                <a:schemeClr val="accent2">
                  <a:alpha val="0"/>
                </a:schemeClr>
              </a:gs>
              <a:gs pos="32000">
                <a:srgbClr val="12ABDB">
                  <a:alpha val="17000"/>
                </a:srgbClr>
              </a:gs>
              <a:gs pos="17000">
                <a:schemeClr val="accent2">
                  <a:alpha val="0"/>
                </a:schemeClr>
              </a:gs>
              <a:gs pos="49000">
                <a:srgbClr val="12ABDB"/>
              </a:gs>
              <a:gs pos="70000">
                <a:schemeClr val="accent2"/>
              </a:gs>
            </a:gsLst>
            <a:lin ang="540000" scaled="0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848BA6D-2927-44B8-ACA6-7A2F73E5B7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981200"/>
            <a:ext cx="11386134" cy="1107996"/>
          </a:xfrm>
        </p:spPr>
        <p:txBody>
          <a:bodyPr/>
          <a:lstStyle/>
          <a:p>
            <a:r>
              <a:rPr lang="en-GB" dirty="0"/>
              <a:t>E-commerce</a:t>
            </a: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F1DFDA52-C0F0-45D2-A8E6-81F969C001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1993" y="6367675"/>
            <a:ext cx="11386134" cy="307777"/>
          </a:xfrm>
        </p:spPr>
        <p:txBody>
          <a:bodyPr/>
          <a:lstStyle/>
          <a:p>
            <a:r>
              <a:rPr lang="en-GB" dirty="0"/>
              <a:t>João Silveirinha | Pedro Correia</a:t>
            </a:r>
          </a:p>
        </p:txBody>
      </p:sp>
    </p:spTree>
    <p:extLst>
      <p:ext uri="{BB962C8B-B14F-4D97-AF65-F5344CB8AC3E}">
        <p14:creationId xmlns:p14="http://schemas.microsoft.com/office/powerpoint/2010/main" val="21017220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id="{E1D47607-D621-4ECE-7E3E-CA986270B2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F1962CF-EF97-412C-B792-066A1C9D27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white">
          <a:xfrm>
            <a:off x="1624995" y="0"/>
            <a:ext cx="4563421" cy="6859720"/>
          </a:xfrm>
          <a:prstGeom prst="rect">
            <a:avLst/>
          </a:prstGeom>
          <a:solidFill>
            <a:srgbClr val="272936">
              <a:alpha val="7813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49">
              <a:solidFill>
                <a:schemeClr val="tx1"/>
              </a:solidFill>
              <a:latin typeface="+mj-lt"/>
            </a:endParaRPr>
          </a:p>
        </p:txBody>
      </p:sp>
      <p:sp>
        <p:nvSpPr>
          <p:cNvPr id="11" name="object 5">
            <a:extLst>
              <a:ext uri="{FF2B5EF4-FFF2-40B4-BE49-F238E27FC236}">
                <a16:creationId xmlns:a16="http://schemas.microsoft.com/office/drawing/2014/main" id="{14918BB1-58F4-42AC-859A-E60DF368D31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709148" y="2895600"/>
            <a:ext cx="5002346" cy="829649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0" tIns="90105" rIns="0" bIns="0" numCol="1" spcCol="0" rtlCol="0" fromWordArt="0" anchor="b" anchorCtr="0" forceAA="0" compatLnSpc="1">
            <a:prstTxWarp prst="textNoShape">
              <a:avLst/>
            </a:prstTxWarp>
            <a:spAutoFit/>
          </a:bodyPr>
          <a:lstStyle>
            <a:lvl1pPr marL="0" marR="0" indent="0" algn="l" defTabSz="1507846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950" b="0" i="0" u="none" strike="noStrike" kern="1200" cap="all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Ubuntu Light"/>
                <a:ea typeface="+mj-ea"/>
                <a:cs typeface="Ubuntu Light"/>
              </a:defRPr>
            </a:lvl1pPr>
          </a:lstStyle>
          <a:p>
            <a:pPr marL="7701" marR="3081" lvl="0" indent="0" algn="ctr" defTabSz="15078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i="0" u="none" strike="noStrike" kern="1200" cap="all" spc="-6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Ubuntu Light"/>
                <a:ea typeface="+mj-ea"/>
                <a:cs typeface="Ubuntu Light"/>
              </a:rPr>
              <a:t>implementação</a:t>
            </a:r>
            <a:endParaRPr kumimoji="0" lang="en-US" sz="5400" i="0" u="none" strike="noStrike" kern="1200" cap="all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Ubuntu Light"/>
              <a:ea typeface="+mj-ea"/>
              <a:cs typeface="Ubuntu Light"/>
            </a:endParaRPr>
          </a:p>
        </p:txBody>
      </p:sp>
    </p:spTree>
    <p:extLst>
      <p:ext uri="{BB962C8B-B14F-4D97-AF65-F5344CB8AC3E}">
        <p14:creationId xmlns:p14="http://schemas.microsoft.com/office/powerpoint/2010/main" val="13032468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42BB7-2C03-8C3A-BD31-F3C4568C9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err="1"/>
              <a:t>implementação</a:t>
            </a:r>
            <a:endParaRPr lang="en-US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48AFCFE0-D5C6-3C68-8250-1358A0E1C701}"/>
              </a:ext>
            </a:extLst>
          </p:cNvPr>
          <p:cNvSpPr txBox="1">
            <a:spLocks/>
          </p:cNvSpPr>
          <p:nvPr/>
        </p:nvSpPr>
        <p:spPr>
          <a:xfrm>
            <a:off x="304796" y="1295400"/>
            <a:ext cx="2719385" cy="716711"/>
          </a:xfrm>
          <a:prstGeom prst="rect">
            <a:avLst/>
          </a:prstGeom>
          <a:solidFill>
            <a:srgbClr val="007D74"/>
          </a:solidFill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1950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75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Ubuntu" panose="020B0504030602030204" pitchFamily="34" charset="0"/>
              <a:buChar char="–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755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>
                <a:solidFill>
                  <a:schemeClr val="bg1"/>
                </a:solidFill>
              </a:rPr>
              <a:t>1ª </a:t>
            </a:r>
            <a:r>
              <a:rPr lang="en-GB" sz="1800" err="1">
                <a:solidFill>
                  <a:schemeClr val="bg1"/>
                </a:solidFill>
              </a:rPr>
              <a:t>Fase</a:t>
            </a:r>
            <a:endParaRPr lang="en-GB" sz="1800">
              <a:solidFill>
                <a:schemeClr val="bg1"/>
              </a:solidFill>
            </a:endParaRP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51FA85B3-C664-B6D1-106C-A307CE8493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4797" y="2273343"/>
            <a:ext cx="2719376" cy="4076234"/>
          </a:xfrm>
        </p:spPr>
        <p:txBody>
          <a:bodyPr/>
          <a:lstStyle/>
          <a:p>
            <a:pPr lvl="3"/>
            <a:r>
              <a:rPr lang="en-GB"/>
              <a:t>Estruturação Server e Client Side;</a:t>
            </a:r>
          </a:p>
          <a:p>
            <a:pPr lvl="3"/>
            <a:r>
              <a:rPr lang="en-GB"/>
              <a:t>Preparação do </a:t>
            </a:r>
            <a:r>
              <a:rPr lang="en-GB" err="1"/>
              <a:t>ambiente</a:t>
            </a:r>
            <a:r>
              <a:rPr lang="en-GB"/>
              <a:t> de </a:t>
            </a:r>
            <a:r>
              <a:rPr lang="en-GB" err="1"/>
              <a:t>trabalho</a:t>
            </a:r>
            <a:r>
              <a:rPr lang="en-GB"/>
              <a:t> e </a:t>
            </a:r>
            <a:r>
              <a:rPr lang="en-GB" err="1"/>
              <a:t>instalação</a:t>
            </a:r>
            <a:r>
              <a:rPr lang="en-GB"/>
              <a:t> de ferramentas </a:t>
            </a:r>
            <a:r>
              <a:rPr lang="en-GB" err="1"/>
              <a:t>necessárias</a:t>
            </a:r>
            <a:r>
              <a:rPr lang="en-GB"/>
              <a:t> para o </a:t>
            </a:r>
            <a:r>
              <a:rPr lang="en-GB" err="1"/>
              <a:t>projeto</a:t>
            </a:r>
            <a:r>
              <a:rPr lang="en-GB"/>
              <a:t>.</a:t>
            </a:r>
          </a:p>
          <a:p>
            <a:pPr lvl="3"/>
            <a:endParaRPr lang="en-GB"/>
          </a:p>
        </p:txBody>
      </p:sp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93655D6A-EA90-2BDF-C59A-23E637509E95}"/>
              </a:ext>
            </a:extLst>
          </p:cNvPr>
          <p:cNvSpPr txBox="1">
            <a:spLocks/>
          </p:cNvSpPr>
          <p:nvPr/>
        </p:nvSpPr>
        <p:spPr>
          <a:xfrm>
            <a:off x="3276598" y="1295400"/>
            <a:ext cx="2719385" cy="716711"/>
          </a:xfrm>
          <a:prstGeom prst="rect">
            <a:avLst/>
          </a:prstGeom>
          <a:solidFill>
            <a:srgbClr val="007D74"/>
          </a:solidFill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1950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75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Ubuntu" panose="020B0504030602030204" pitchFamily="34" charset="0"/>
              <a:buChar char="–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755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>
                <a:solidFill>
                  <a:schemeClr val="bg1"/>
                </a:solidFill>
              </a:rPr>
              <a:t>2ª </a:t>
            </a:r>
            <a:r>
              <a:rPr lang="en-GB" sz="1800" err="1">
                <a:solidFill>
                  <a:schemeClr val="bg1"/>
                </a:solidFill>
              </a:rPr>
              <a:t>Fase</a:t>
            </a:r>
            <a:endParaRPr lang="en-GB" sz="1800">
              <a:solidFill>
                <a:schemeClr val="bg1"/>
              </a:solidFill>
            </a:endParaRPr>
          </a:p>
          <a:p>
            <a:endParaRPr lang="en-GB" sz="1800">
              <a:solidFill>
                <a:schemeClr val="bg1"/>
              </a:solidFill>
            </a:endParaRP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5F40F9CF-7C2C-BDB7-5EC5-E26B6B4E5FC8}"/>
              </a:ext>
            </a:extLst>
          </p:cNvPr>
          <p:cNvSpPr txBox="1">
            <a:spLocks/>
          </p:cNvSpPr>
          <p:nvPr/>
        </p:nvSpPr>
        <p:spPr>
          <a:xfrm>
            <a:off x="3276599" y="2273343"/>
            <a:ext cx="2719376" cy="407623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20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8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361950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53975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Font typeface="Ubuntu" panose="020B0504030602030204" pitchFamily="34" charset="0"/>
              <a:buChar char="–"/>
              <a:defRPr sz="14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71755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3"/>
            <a:r>
              <a:rPr lang="en-GB" err="1"/>
              <a:t>Estruturar</a:t>
            </a:r>
            <a:r>
              <a:rPr lang="en-GB"/>
              <a:t> client-side;</a:t>
            </a:r>
          </a:p>
          <a:p>
            <a:pPr lvl="3"/>
            <a:r>
              <a:rPr lang="en-GB" err="1"/>
              <a:t>Implementar</a:t>
            </a:r>
            <a:r>
              <a:rPr lang="en-GB"/>
              <a:t> SASS.</a:t>
            </a:r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1F271B16-BD0A-6E14-E680-A5C913ED3A43}"/>
              </a:ext>
            </a:extLst>
          </p:cNvPr>
          <p:cNvSpPr txBox="1">
            <a:spLocks/>
          </p:cNvSpPr>
          <p:nvPr/>
        </p:nvSpPr>
        <p:spPr>
          <a:xfrm>
            <a:off x="6248400" y="1295400"/>
            <a:ext cx="2719385" cy="716711"/>
          </a:xfrm>
          <a:prstGeom prst="rect">
            <a:avLst/>
          </a:prstGeom>
          <a:solidFill>
            <a:srgbClr val="007D74"/>
          </a:solidFill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1950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75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Ubuntu" panose="020B0504030602030204" pitchFamily="34" charset="0"/>
              <a:buChar char="–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755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>
                <a:solidFill>
                  <a:schemeClr val="bg1"/>
                </a:solidFill>
              </a:rPr>
              <a:t>3ª </a:t>
            </a:r>
            <a:r>
              <a:rPr lang="en-GB" sz="1800" err="1">
                <a:solidFill>
                  <a:schemeClr val="bg1"/>
                </a:solidFill>
              </a:rPr>
              <a:t>Fase</a:t>
            </a:r>
            <a:endParaRPr lang="en-GB" sz="1800">
              <a:solidFill>
                <a:schemeClr val="bg1"/>
              </a:solidFill>
            </a:endParaRPr>
          </a:p>
          <a:p>
            <a:endParaRPr lang="en-GB" sz="1800">
              <a:solidFill>
                <a:schemeClr val="bg1"/>
              </a:solidFill>
            </a:endParaRP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E8DD302A-0129-1DCC-A013-F7336AFE59EC}"/>
              </a:ext>
            </a:extLst>
          </p:cNvPr>
          <p:cNvSpPr txBox="1">
            <a:spLocks/>
          </p:cNvSpPr>
          <p:nvPr/>
        </p:nvSpPr>
        <p:spPr>
          <a:xfrm>
            <a:off x="6248401" y="2273343"/>
            <a:ext cx="2719376" cy="407623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20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8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361950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53975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Font typeface="Ubuntu" panose="020B0504030602030204" pitchFamily="34" charset="0"/>
              <a:buChar char="–"/>
              <a:defRPr sz="14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71755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3"/>
            <a:r>
              <a:rPr lang="en-GB" err="1"/>
              <a:t>Criar</a:t>
            </a:r>
            <a:r>
              <a:rPr lang="en-GB"/>
              <a:t> BD </a:t>
            </a:r>
            <a:r>
              <a:rPr lang="en-GB" err="1"/>
              <a:t>em</a:t>
            </a:r>
            <a:r>
              <a:rPr lang="en-GB"/>
              <a:t> </a:t>
            </a:r>
            <a:r>
              <a:rPr lang="en-GB" err="1"/>
              <a:t>mySQL</a:t>
            </a:r>
            <a:r>
              <a:rPr lang="en-GB"/>
              <a:t>;</a:t>
            </a:r>
          </a:p>
          <a:p>
            <a:pPr lvl="3"/>
            <a:r>
              <a:rPr lang="en-GB" err="1"/>
              <a:t>Criar</a:t>
            </a:r>
            <a:r>
              <a:rPr lang="en-GB"/>
              <a:t> um Controller para Product e Account;</a:t>
            </a:r>
          </a:p>
          <a:p>
            <a:pPr lvl="3"/>
            <a:r>
              <a:rPr lang="en-GB" err="1"/>
              <a:t>Função</a:t>
            </a:r>
            <a:r>
              <a:rPr lang="en-GB"/>
              <a:t> para </a:t>
            </a:r>
            <a:r>
              <a:rPr lang="en-GB" err="1"/>
              <a:t>renderizar</a:t>
            </a:r>
            <a:r>
              <a:rPr lang="en-GB"/>
              <a:t> PDP;</a:t>
            </a:r>
          </a:p>
          <a:p>
            <a:pPr lvl="3"/>
            <a:r>
              <a:rPr lang="en-GB" err="1"/>
              <a:t>Criar</a:t>
            </a:r>
            <a:r>
              <a:rPr lang="en-GB"/>
              <a:t> </a:t>
            </a:r>
            <a:r>
              <a:rPr lang="en-GB" err="1"/>
              <a:t>objeto</a:t>
            </a:r>
            <a:r>
              <a:rPr lang="en-GB"/>
              <a:t> Customer </a:t>
            </a:r>
            <a:r>
              <a:rPr lang="en-GB" err="1"/>
              <a:t>na</a:t>
            </a:r>
            <a:r>
              <a:rPr lang="en-GB"/>
              <a:t> BD;</a:t>
            </a:r>
          </a:p>
          <a:p>
            <a:pPr lvl="3"/>
            <a:r>
              <a:rPr lang="en-GB" err="1"/>
              <a:t>Adicionar</a:t>
            </a:r>
            <a:r>
              <a:rPr lang="en-GB"/>
              <a:t> </a:t>
            </a:r>
            <a:r>
              <a:rPr lang="en-GB" err="1"/>
              <a:t>funcionalidades</a:t>
            </a:r>
            <a:r>
              <a:rPr lang="en-GB"/>
              <a:t> de Register, Login e Logout de Customer;</a:t>
            </a:r>
          </a:p>
          <a:p>
            <a:pPr lvl="3"/>
            <a:r>
              <a:rPr lang="en-GB" err="1"/>
              <a:t>Guardar</a:t>
            </a:r>
            <a:r>
              <a:rPr lang="en-GB"/>
              <a:t> Login Data </a:t>
            </a:r>
            <a:r>
              <a:rPr lang="en-GB" err="1"/>
              <a:t>em</a:t>
            </a:r>
            <a:r>
              <a:rPr lang="en-GB"/>
              <a:t> Session.</a:t>
            </a:r>
          </a:p>
          <a:p>
            <a:pPr marL="361950" lvl="3" indent="0">
              <a:buNone/>
            </a:pPr>
            <a:endParaRPr lang="en-GB"/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DDA2C911-45B6-5651-9B8D-6720422F66C6}"/>
              </a:ext>
            </a:extLst>
          </p:cNvPr>
          <p:cNvSpPr txBox="1">
            <a:spLocks/>
          </p:cNvSpPr>
          <p:nvPr/>
        </p:nvSpPr>
        <p:spPr>
          <a:xfrm>
            <a:off x="9220202" y="1295400"/>
            <a:ext cx="2719385" cy="716711"/>
          </a:xfrm>
          <a:prstGeom prst="rect">
            <a:avLst/>
          </a:prstGeom>
          <a:solidFill>
            <a:srgbClr val="007D74"/>
          </a:solidFill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1950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75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Ubuntu" panose="020B0504030602030204" pitchFamily="34" charset="0"/>
              <a:buChar char="–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755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>
                <a:solidFill>
                  <a:schemeClr val="bg1"/>
                </a:solidFill>
              </a:rPr>
              <a:t>4ª </a:t>
            </a:r>
            <a:r>
              <a:rPr lang="en-GB" sz="1800" err="1">
                <a:solidFill>
                  <a:schemeClr val="bg1"/>
                </a:solidFill>
              </a:rPr>
              <a:t>Fase</a:t>
            </a:r>
            <a:endParaRPr lang="en-GB" sz="1800">
              <a:solidFill>
                <a:schemeClr val="bg1"/>
              </a:solidFill>
            </a:endParaRPr>
          </a:p>
          <a:p>
            <a:endParaRPr lang="en-GB" sz="1800">
              <a:solidFill>
                <a:schemeClr val="bg1"/>
              </a:solidFill>
            </a:endParaRPr>
          </a:p>
        </p:txBody>
      </p:sp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6EB90B42-E0E7-E636-A711-137FF00BF5C7}"/>
              </a:ext>
            </a:extLst>
          </p:cNvPr>
          <p:cNvSpPr txBox="1">
            <a:spLocks/>
          </p:cNvSpPr>
          <p:nvPr/>
        </p:nvSpPr>
        <p:spPr>
          <a:xfrm>
            <a:off x="9220203" y="2273343"/>
            <a:ext cx="2719376" cy="407623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20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8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361950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53975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Font typeface="Ubuntu" panose="020B0504030602030204" pitchFamily="34" charset="0"/>
              <a:buChar char="–"/>
              <a:defRPr sz="14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71755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3"/>
            <a:r>
              <a:rPr lang="en-GB" err="1"/>
              <a:t>Criar</a:t>
            </a:r>
            <a:r>
              <a:rPr lang="en-GB"/>
              <a:t> Factory para o object Product;</a:t>
            </a:r>
          </a:p>
          <a:p>
            <a:pPr lvl="3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00334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42BB7-2C03-8C3A-BD31-F3C4568C9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err="1"/>
              <a:t>implementação</a:t>
            </a:r>
            <a:endParaRPr lang="en-US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48AFCFE0-D5C6-3C68-8250-1358A0E1C701}"/>
              </a:ext>
            </a:extLst>
          </p:cNvPr>
          <p:cNvSpPr txBox="1">
            <a:spLocks/>
          </p:cNvSpPr>
          <p:nvPr/>
        </p:nvSpPr>
        <p:spPr>
          <a:xfrm>
            <a:off x="304796" y="1295400"/>
            <a:ext cx="2719385" cy="716711"/>
          </a:xfrm>
          <a:prstGeom prst="rect">
            <a:avLst/>
          </a:prstGeom>
          <a:solidFill>
            <a:srgbClr val="007D74"/>
          </a:solidFill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1950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75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Ubuntu" panose="020B0504030602030204" pitchFamily="34" charset="0"/>
              <a:buChar char="–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755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>
                <a:solidFill>
                  <a:schemeClr val="bg1"/>
                </a:solidFill>
              </a:rPr>
              <a:t>5ª </a:t>
            </a:r>
            <a:r>
              <a:rPr lang="en-GB" sz="1800" err="1">
                <a:solidFill>
                  <a:schemeClr val="bg1"/>
                </a:solidFill>
              </a:rPr>
              <a:t>Fase</a:t>
            </a:r>
            <a:endParaRPr lang="en-GB" sz="1800">
              <a:solidFill>
                <a:schemeClr val="bg1"/>
              </a:solidFill>
            </a:endParaRP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51FA85B3-C664-B6D1-106C-A307CE8493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4797" y="2273343"/>
            <a:ext cx="2719376" cy="4076234"/>
          </a:xfrm>
        </p:spPr>
        <p:txBody>
          <a:bodyPr/>
          <a:lstStyle/>
          <a:p>
            <a:pPr lvl="3"/>
            <a:r>
              <a:rPr lang="en-GB" dirty="0" err="1"/>
              <a:t>Criar</a:t>
            </a:r>
            <a:r>
              <a:rPr lang="en-GB" dirty="0"/>
              <a:t> View MyAccount para Customer </a:t>
            </a:r>
            <a:r>
              <a:rPr lang="en-GB" dirty="0" err="1"/>
              <a:t>logado</a:t>
            </a:r>
            <a:r>
              <a:rPr lang="en-GB" dirty="0"/>
              <a:t>.</a:t>
            </a:r>
          </a:p>
        </p:txBody>
      </p:sp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93655D6A-EA90-2BDF-C59A-23E637509E95}"/>
              </a:ext>
            </a:extLst>
          </p:cNvPr>
          <p:cNvSpPr txBox="1">
            <a:spLocks/>
          </p:cNvSpPr>
          <p:nvPr/>
        </p:nvSpPr>
        <p:spPr>
          <a:xfrm>
            <a:off x="3276598" y="1295400"/>
            <a:ext cx="2719385" cy="716711"/>
          </a:xfrm>
          <a:prstGeom prst="rect">
            <a:avLst/>
          </a:prstGeom>
          <a:solidFill>
            <a:srgbClr val="007D74"/>
          </a:solidFill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1950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75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Ubuntu" panose="020B0504030602030204" pitchFamily="34" charset="0"/>
              <a:buChar char="–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755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>
                <a:solidFill>
                  <a:schemeClr val="bg1"/>
                </a:solidFill>
              </a:rPr>
              <a:t>6ª </a:t>
            </a:r>
            <a:r>
              <a:rPr lang="en-GB" sz="1800" err="1">
                <a:solidFill>
                  <a:schemeClr val="bg1"/>
                </a:solidFill>
              </a:rPr>
              <a:t>Fase</a:t>
            </a:r>
            <a:endParaRPr lang="en-GB" sz="1800">
              <a:solidFill>
                <a:schemeClr val="bg1"/>
              </a:solidFill>
            </a:endParaRPr>
          </a:p>
          <a:p>
            <a:endParaRPr lang="en-GB" sz="1800">
              <a:solidFill>
                <a:schemeClr val="bg1"/>
              </a:solidFill>
            </a:endParaRP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5F40F9CF-7C2C-BDB7-5EC5-E26B6B4E5FC8}"/>
              </a:ext>
            </a:extLst>
          </p:cNvPr>
          <p:cNvSpPr txBox="1">
            <a:spLocks/>
          </p:cNvSpPr>
          <p:nvPr/>
        </p:nvSpPr>
        <p:spPr>
          <a:xfrm>
            <a:off x="3276599" y="2273343"/>
            <a:ext cx="2719376" cy="407623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20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8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361950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53975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Font typeface="Ubuntu" panose="020B0504030602030204" pitchFamily="34" charset="0"/>
              <a:buChar char="–"/>
              <a:defRPr sz="14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71755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3"/>
            <a:r>
              <a:rPr lang="en-GB" dirty="0" err="1"/>
              <a:t>Criar</a:t>
            </a:r>
            <a:r>
              <a:rPr lang="en-GB" dirty="0"/>
              <a:t> Object Category;</a:t>
            </a:r>
          </a:p>
          <a:p>
            <a:pPr lvl="3"/>
            <a:r>
              <a:rPr lang="en-GB" dirty="0"/>
              <a:t>Uma </a:t>
            </a:r>
            <a:r>
              <a:rPr lang="en-GB" dirty="0" err="1"/>
              <a:t>categoria</a:t>
            </a:r>
            <a:r>
              <a:rPr lang="en-GB" dirty="0"/>
              <a:t> </a:t>
            </a:r>
            <a:r>
              <a:rPr lang="en-GB" dirty="0" err="1"/>
              <a:t>pode</a:t>
            </a:r>
            <a:r>
              <a:rPr lang="en-GB" dirty="0"/>
              <a:t> </a:t>
            </a:r>
            <a:r>
              <a:rPr lang="en-GB" dirty="0" err="1"/>
              <a:t>ter</a:t>
            </a:r>
            <a:r>
              <a:rPr lang="en-GB" dirty="0"/>
              <a:t> </a:t>
            </a:r>
            <a:r>
              <a:rPr lang="en-GB" dirty="0" err="1"/>
              <a:t>vários</a:t>
            </a:r>
            <a:r>
              <a:rPr lang="en-GB" dirty="0"/>
              <a:t> </a:t>
            </a:r>
            <a:r>
              <a:rPr lang="en-GB" dirty="0" err="1"/>
              <a:t>produtos</a:t>
            </a:r>
            <a:r>
              <a:rPr lang="en-GB" dirty="0"/>
              <a:t> e um </a:t>
            </a:r>
            <a:r>
              <a:rPr lang="en-GB" dirty="0" err="1"/>
              <a:t>produto</a:t>
            </a:r>
            <a:r>
              <a:rPr lang="en-GB" dirty="0"/>
              <a:t> </a:t>
            </a:r>
            <a:r>
              <a:rPr lang="en-GB" dirty="0" err="1"/>
              <a:t>pode</a:t>
            </a:r>
            <a:r>
              <a:rPr lang="en-GB" dirty="0"/>
              <a:t> </a:t>
            </a:r>
            <a:r>
              <a:rPr lang="en-GB" dirty="0" err="1"/>
              <a:t>ter</a:t>
            </a:r>
            <a:r>
              <a:rPr lang="en-GB" dirty="0"/>
              <a:t> </a:t>
            </a:r>
            <a:r>
              <a:rPr lang="en-GB" dirty="0" err="1"/>
              <a:t>várias</a:t>
            </a:r>
            <a:r>
              <a:rPr lang="en-GB" dirty="0"/>
              <a:t> </a:t>
            </a:r>
            <a:r>
              <a:rPr lang="en-GB" dirty="0" err="1"/>
              <a:t>categorias</a:t>
            </a:r>
            <a:r>
              <a:rPr lang="en-GB" dirty="0"/>
              <a:t>;</a:t>
            </a:r>
          </a:p>
          <a:p>
            <a:pPr lvl="3"/>
            <a:r>
              <a:rPr lang="en-GB" dirty="0" err="1"/>
              <a:t>Adicionar</a:t>
            </a:r>
            <a:r>
              <a:rPr lang="en-GB" dirty="0"/>
              <a:t> </a:t>
            </a:r>
            <a:r>
              <a:rPr lang="en-GB" dirty="0" err="1"/>
              <a:t>propriedade</a:t>
            </a:r>
            <a:r>
              <a:rPr lang="en-GB" dirty="0"/>
              <a:t> “online” para </a:t>
            </a:r>
            <a:r>
              <a:rPr lang="en-GB" dirty="0" err="1"/>
              <a:t>objeto</a:t>
            </a:r>
            <a:r>
              <a:rPr lang="en-GB" dirty="0"/>
              <a:t> </a:t>
            </a:r>
            <a:r>
              <a:rPr lang="en-GB" dirty="0" err="1"/>
              <a:t>Produto</a:t>
            </a:r>
            <a:r>
              <a:rPr lang="en-GB" dirty="0"/>
              <a:t>.</a:t>
            </a:r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1F271B16-BD0A-6E14-E680-A5C913ED3A43}"/>
              </a:ext>
            </a:extLst>
          </p:cNvPr>
          <p:cNvSpPr txBox="1">
            <a:spLocks/>
          </p:cNvSpPr>
          <p:nvPr/>
        </p:nvSpPr>
        <p:spPr>
          <a:xfrm>
            <a:off x="6248400" y="1295400"/>
            <a:ext cx="2719385" cy="716711"/>
          </a:xfrm>
          <a:prstGeom prst="rect">
            <a:avLst/>
          </a:prstGeom>
          <a:solidFill>
            <a:srgbClr val="007D74"/>
          </a:solidFill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1950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75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Ubuntu" panose="020B0504030602030204" pitchFamily="34" charset="0"/>
              <a:buChar char="–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755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>
                <a:solidFill>
                  <a:schemeClr val="bg1"/>
                </a:solidFill>
              </a:rPr>
              <a:t>7ª </a:t>
            </a:r>
            <a:r>
              <a:rPr lang="en-GB" sz="1800" err="1">
                <a:solidFill>
                  <a:schemeClr val="bg1"/>
                </a:solidFill>
              </a:rPr>
              <a:t>Fase</a:t>
            </a:r>
            <a:endParaRPr lang="en-GB" sz="1800">
              <a:solidFill>
                <a:schemeClr val="bg1"/>
              </a:solidFill>
            </a:endParaRPr>
          </a:p>
          <a:p>
            <a:endParaRPr lang="en-GB" sz="1800">
              <a:solidFill>
                <a:schemeClr val="bg1"/>
              </a:solidFill>
            </a:endParaRP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E8DD302A-0129-1DCC-A013-F7336AFE59EC}"/>
              </a:ext>
            </a:extLst>
          </p:cNvPr>
          <p:cNvSpPr txBox="1">
            <a:spLocks/>
          </p:cNvSpPr>
          <p:nvPr/>
        </p:nvSpPr>
        <p:spPr>
          <a:xfrm>
            <a:off x="6248401" y="2273343"/>
            <a:ext cx="2719376" cy="407623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20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8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361950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53975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Font typeface="Ubuntu" panose="020B0504030602030204" pitchFamily="34" charset="0"/>
              <a:buChar char="–"/>
              <a:defRPr sz="14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71755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3"/>
            <a:r>
              <a:rPr lang="en-GB" err="1"/>
              <a:t>Implementar</a:t>
            </a:r>
            <a:r>
              <a:rPr lang="en-GB"/>
              <a:t> CSRF protection para </a:t>
            </a:r>
            <a:r>
              <a:rPr lang="en-GB" err="1"/>
              <a:t>todos</a:t>
            </a:r>
            <a:r>
              <a:rPr lang="en-GB"/>
              <a:t> </a:t>
            </a:r>
            <a:r>
              <a:rPr lang="en-GB" err="1"/>
              <a:t>os</a:t>
            </a:r>
            <a:r>
              <a:rPr lang="en-GB"/>
              <a:t> POST requests;</a:t>
            </a:r>
          </a:p>
          <a:p>
            <a:pPr lvl="3"/>
            <a:r>
              <a:rPr lang="en-GB" err="1"/>
              <a:t>Criar</a:t>
            </a:r>
            <a:r>
              <a:rPr lang="en-GB"/>
              <a:t> Shopping Cart;</a:t>
            </a:r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DDA2C911-45B6-5651-9B8D-6720422F66C6}"/>
              </a:ext>
            </a:extLst>
          </p:cNvPr>
          <p:cNvSpPr txBox="1">
            <a:spLocks/>
          </p:cNvSpPr>
          <p:nvPr/>
        </p:nvSpPr>
        <p:spPr>
          <a:xfrm>
            <a:off x="9220202" y="1295400"/>
            <a:ext cx="2719385" cy="716711"/>
          </a:xfrm>
          <a:prstGeom prst="rect">
            <a:avLst/>
          </a:prstGeom>
          <a:solidFill>
            <a:srgbClr val="007D74"/>
          </a:solidFill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1950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75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Ubuntu" panose="020B0504030602030204" pitchFamily="34" charset="0"/>
              <a:buChar char="–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755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>
                <a:solidFill>
                  <a:schemeClr val="bg1"/>
                </a:solidFill>
              </a:rPr>
              <a:t>8ª </a:t>
            </a:r>
            <a:r>
              <a:rPr lang="en-GB" sz="1800" err="1">
                <a:solidFill>
                  <a:schemeClr val="bg1"/>
                </a:solidFill>
              </a:rPr>
              <a:t>Fase</a:t>
            </a:r>
            <a:endParaRPr lang="en-GB" sz="1800">
              <a:solidFill>
                <a:schemeClr val="bg1"/>
              </a:solidFill>
            </a:endParaRPr>
          </a:p>
          <a:p>
            <a:endParaRPr lang="en-GB" sz="1800">
              <a:solidFill>
                <a:schemeClr val="bg1"/>
              </a:solidFill>
            </a:endParaRPr>
          </a:p>
        </p:txBody>
      </p:sp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6EB90B42-E0E7-E636-A711-137FF00BF5C7}"/>
              </a:ext>
            </a:extLst>
          </p:cNvPr>
          <p:cNvSpPr txBox="1">
            <a:spLocks/>
          </p:cNvSpPr>
          <p:nvPr/>
        </p:nvSpPr>
        <p:spPr>
          <a:xfrm>
            <a:off x="9220203" y="2273343"/>
            <a:ext cx="2719376" cy="407623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20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8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361950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53975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Font typeface="Ubuntu" panose="020B0504030602030204" pitchFamily="34" charset="0"/>
              <a:buChar char="–"/>
              <a:defRPr sz="14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71755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3"/>
            <a:r>
              <a:rPr lang="en-GB" dirty="0" err="1"/>
              <a:t>Criar</a:t>
            </a:r>
            <a:r>
              <a:rPr lang="en-GB" dirty="0"/>
              <a:t> View individual para </a:t>
            </a:r>
            <a:r>
              <a:rPr lang="en-GB" dirty="0" err="1"/>
              <a:t>efetuar</a:t>
            </a:r>
            <a:r>
              <a:rPr lang="en-GB" dirty="0"/>
              <a:t> o Checkout.</a:t>
            </a:r>
          </a:p>
          <a:p>
            <a:pPr lvl="3"/>
            <a:r>
              <a:rPr lang="en-GB" dirty="0" err="1"/>
              <a:t>Criar</a:t>
            </a:r>
            <a:r>
              <a:rPr lang="en-GB" dirty="0"/>
              <a:t> table Order </a:t>
            </a:r>
            <a:r>
              <a:rPr lang="en-GB" dirty="0" err="1"/>
              <a:t>na</a:t>
            </a:r>
            <a:r>
              <a:rPr lang="en-GB" dirty="0"/>
              <a:t> BD;</a:t>
            </a:r>
          </a:p>
          <a:p>
            <a:pPr lvl="3"/>
            <a:r>
              <a:rPr lang="en-GB" dirty="0" err="1"/>
              <a:t>Adicionar</a:t>
            </a:r>
            <a:r>
              <a:rPr lang="en-GB" dirty="0"/>
              <a:t> partial </a:t>
            </a:r>
            <a:r>
              <a:rPr lang="en-GB" dirty="0" err="1"/>
              <a:t>á</a:t>
            </a:r>
            <a:r>
              <a:rPr lang="en-GB" dirty="0"/>
              <a:t> view do MyAccount com </a:t>
            </a:r>
            <a:r>
              <a:rPr lang="en-GB" dirty="0" err="1"/>
              <a:t>histórico</a:t>
            </a:r>
            <a:r>
              <a:rPr lang="en-GB" dirty="0"/>
              <a:t> de Orders do customer </a:t>
            </a:r>
            <a:r>
              <a:rPr lang="en-GB" dirty="0" err="1"/>
              <a:t>logado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743036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42BB7-2C03-8C3A-BD31-F3C4568C9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err="1"/>
              <a:t>implementação</a:t>
            </a:r>
            <a:endParaRPr lang="en-US"/>
          </a:p>
        </p:txBody>
      </p:sp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93655D6A-EA90-2BDF-C59A-23E637509E95}"/>
              </a:ext>
            </a:extLst>
          </p:cNvPr>
          <p:cNvSpPr txBox="1">
            <a:spLocks/>
          </p:cNvSpPr>
          <p:nvPr/>
        </p:nvSpPr>
        <p:spPr>
          <a:xfrm>
            <a:off x="2209796" y="1295400"/>
            <a:ext cx="3786188" cy="716711"/>
          </a:xfrm>
          <a:prstGeom prst="rect">
            <a:avLst/>
          </a:prstGeom>
          <a:solidFill>
            <a:srgbClr val="007D74"/>
          </a:solidFill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1950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75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Ubuntu" panose="020B0504030602030204" pitchFamily="34" charset="0"/>
              <a:buChar char="–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755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>
                <a:solidFill>
                  <a:schemeClr val="bg1"/>
                </a:solidFill>
              </a:rPr>
              <a:t>9ª </a:t>
            </a:r>
            <a:r>
              <a:rPr lang="en-GB" sz="1800" err="1">
                <a:solidFill>
                  <a:schemeClr val="bg1"/>
                </a:solidFill>
              </a:rPr>
              <a:t>Fase</a:t>
            </a:r>
            <a:endParaRPr lang="en-GB" sz="1800">
              <a:solidFill>
                <a:schemeClr val="bg1"/>
              </a:solidFill>
            </a:endParaRPr>
          </a:p>
          <a:p>
            <a:endParaRPr lang="en-GB" sz="1800">
              <a:solidFill>
                <a:schemeClr val="bg1"/>
              </a:solidFill>
            </a:endParaRP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5F40F9CF-7C2C-BDB7-5EC5-E26B6B4E5FC8}"/>
              </a:ext>
            </a:extLst>
          </p:cNvPr>
          <p:cNvSpPr txBox="1">
            <a:spLocks/>
          </p:cNvSpPr>
          <p:nvPr/>
        </p:nvSpPr>
        <p:spPr>
          <a:xfrm>
            <a:off x="2209800" y="2273343"/>
            <a:ext cx="3786175" cy="407623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20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8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361950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53975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Font typeface="Ubuntu" panose="020B0504030602030204" pitchFamily="34" charset="0"/>
              <a:buChar char="–"/>
              <a:defRPr sz="14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71755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3"/>
            <a:r>
              <a:rPr lang="en-GB" err="1"/>
              <a:t>Desenvolver</a:t>
            </a:r>
            <a:r>
              <a:rPr lang="en-GB"/>
              <a:t> Search Bar (</a:t>
            </a:r>
            <a:r>
              <a:rPr lang="en-GB" err="1"/>
              <a:t>nome</a:t>
            </a:r>
            <a:r>
              <a:rPr lang="en-GB"/>
              <a:t> e ID), </a:t>
            </a:r>
            <a:r>
              <a:rPr lang="en-GB" err="1"/>
              <a:t>implementar</a:t>
            </a:r>
            <a:r>
              <a:rPr lang="en-GB"/>
              <a:t> Debounce para </a:t>
            </a:r>
            <a:r>
              <a:rPr lang="en-GB" err="1"/>
              <a:t>otimizar</a:t>
            </a:r>
            <a:r>
              <a:rPr lang="en-GB"/>
              <a:t> </a:t>
            </a:r>
            <a:r>
              <a:rPr lang="en-GB" err="1"/>
              <a:t>os</a:t>
            </a:r>
            <a:r>
              <a:rPr lang="en-GB"/>
              <a:t> requests </a:t>
            </a:r>
            <a:r>
              <a:rPr lang="en-GB" err="1"/>
              <a:t>ao</a:t>
            </a:r>
            <a:r>
              <a:rPr lang="en-GB"/>
              <a:t> </a:t>
            </a:r>
            <a:r>
              <a:rPr lang="en-GB" err="1"/>
              <a:t>servidor</a:t>
            </a:r>
            <a:r>
              <a:rPr lang="en-GB"/>
              <a:t>.</a:t>
            </a:r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1F271B16-BD0A-6E14-E680-A5C913ED3A43}"/>
              </a:ext>
            </a:extLst>
          </p:cNvPr>
          <p:cNvSpPr txBox="1">
            <a:spLocks/>
          </p:cNvSpPr>
          <p:nvPr/>
        </p:nvSpPr>
        <p:spPr>
          <a:xfrm>
            <a:off x="6248400" y="1295400"/>
            <a:ext cx="3733804" cy="716711"/>
          </a:xfrm>
          <a:prstGeom prst="rect">
            <a:avLst/>
          </a:prstGeom>
          <a:solidFill>
            <a:srgbClr val="007D74"/>
          </a:solidFill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1950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75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Ubuntu" panose="020B0504030602030204" pitchFamily="34" charset="0"/>
              <a:buChar char="–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755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>
                <a:solidFill>
                  <a:schemeClr val="bg1"/>
                </a:solidFill>
              </a:rPr>
              <a:t>10ª </a:t>
            </a:r>
            <a:r>
              <a:rPr lang="en-GB" sz="1800" err="1">
                <a:solidFill>
                  <a:schemeClr val="bg1"/>
                </a:solidFill>
              </a:rPr>
              <a:t>Fase</a:t>
            </a:r>
            <a:endParaRPr lang="en-GB" sz="1800">
              <a:solidFill>
                <a:schemeClr val="bg1"/>
              </a:solidFill>
            </a:endParaRPr>
          </a:p>
          <a:p>
            <a:endParaRPr lang="en-GB" sz="1800">
              <a:solidFill>
                <a:schemeClr val="bg1"/>
              </a:solidFill>
            </a:endParaRP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E8DD302A-0129-1DCC-A013-F7336AFE59EC}"/>
              </a:ext>
            </a:extLst>
          </p:cNvPr>
          <p:cNvSpPr txBox="1">
            <a:spLocks/>
          </p:cNvSpPr>
          <p:nvPr/>
        </p:nvSpPr>
        <p:spPr>
          <a:xfrm>
            <a:off x="6248401" y="2273343"/>
            <a:ext cx="3733792" cy="407623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20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8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361950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53975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Font typeface="Ubuntu" panose="020B0504030602030204" pitchFamily="34" charset="0"/>
              <a:buChar char="–"/>
              <a:defRPr sz="14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71755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3"/>
            <a:r>
              <a:rPr lang="en-GB" err="1"/>
              <a:t>Implementar</a:t>
            </a:r>
            <a:r>
              <a:rPr lang="en-GB"/>
              <a:t> </a:t>
            </a:r>
            <a:r>
              <a:rPr lang="en-GB" err="1"/>
              <a:t>LazyLoad</a:t>
            </a:r>
            <a:r>
              <a:rPr lang="en-GB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662038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id="{E1D47607-D621-4ECE-7E3E-CA986270B2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F1962CF-EF97-412C-B792-066A1C9D27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white">
          <a:xfrm>
            <a:off x="1624995" y="0"/>
            <a:ext cx="4563421" cy="6859720"/>
          </a:xfrm>
          <a:prstGeom prst="rect">
            <a:avLst/>
          </a:prstGeom>
          <a:solidFill>
            <a:srgbClr val="272936">
              <a:alpha val="7813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49">
              <a:solidFill>
                <a:schemeClr val="tx1"/>
              </a:solidFill>
              <a:latin typeface="+mj-lt"/>
            </a:endParaRPr>
          </a:p>
        </p:txBody>
      </p:sp>
      <p:sp>
        <p:nvSpPr>
          <p:cNvPr id="11" name="object 5">
            <a:extLst>
              <a:ext uri="{FF2B5EF4-FFF2-40B4-BE49-F238E27FC236}">
                <a16:creationId xmlns:a16="http://schemas.microsoft.com/office/drawing/2014/main" id="{14918BB1-58F4-42AC-859A-E60DF368D31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816524" y="2286000"/>
            <a:ext cx="5574876" cy="1568312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0" tIns="90105" rIns="0" bIns="0" numCol="1" spcCol="0" rtlCol="0" fromWordArt="0" anchor="b" anchorCtr="0" forceAA="0" compatLnSpc="1">
            <a:prstTxWarp prst="textNoShape">
              <a:avLst/>
            </a:prstTxWarp>
            <a:spAutoFit/>
          </a:bodyPr>
          <a:lstStyle>
            <a:lvl1pPr marL="0" marR="0" indent="0" algn="l" defTabSz="1507846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950" b="0" i="0" u="none" strike="noStrike" kern="1200" cap="all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Ubuntu Light"/>
                <a:ea typeface="+mj-ea"/>
                <a:cs typeface="Ubuntu Light"/>
              </a:defRPr>
            </a:lvl1pPr>
          </a:lstStyle>
          <a:p>
            <a:pPr marL="7701" marR="3081" lvl="0" indent="0" algn="l" defTabSz="15078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i="0" u="none" strike="noStrike" kern="1200" cap="all" spc="-6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Ubuntu Light"/>
                <a:ea typeface="+mj-ea"/>
                <a:cs typeface="Ubuntu Light"/>
              </a:rPr>
              <a:t>Resultados</a:t>
            </a:r>
            <a:r>
              <a:rPr kumimoji="0" lang="en-US" sz="4800" i="0" u="none" strike="noStrike" kern="1200" cap="all" spc="-6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Ubuntu Light"/>
                <a:ea typeface="+mj-ea"/>
                <a:cs typeface="Ubuntu Light"/>
              </a:rPr>
              <a:t> e 	</a:t>
            </a:r>
            <a:r>
              <a:rPr kumimoji="0" lang="en-US" sz="4800" i="0" u="none" strike="noStrike" kern="1200" cap="all" spc="-6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Ubuntu Light"/>
                <a:ea typeface="+mj-ea"/>
                <a:cs typeface="Ubuntu Light"/>
              </a:rPr>
              <a:t>conclusões</a:t>
            </a:r>
            <a:endParaRPr kumimoji="0" lang="en-US" sz="4800" i="0" u="none" strike="noStrike" kern="1200" cap="all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Ubuntu Light"/>
              <a:ea typeface="+mj-ea"/>
              <a:cs typeface="Ubuntu Light"/>
            </a:endParaRPr>
          </a:p>
        </p:txBody>
      </p:sp>
    </p:spTree>
    <p:extLst>
      <p:ext uri="{BB962C8B-B14F-4D97-AF65-F5344CB8AC3E}">
        <p14:creationId xmlns:p14="http://schemas.microsoft.com/office/powerpoint/2010/main" val="34591323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42BB7-2C03-8C3A-BD31-F3C4568C9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RESULTADOS E CONCLUSÕES</a:t>
            </a:r>
            <a:endParaRPr lang="en-US" dirty="0"/>
          </a:p>
        </p:txBody>
      </p:sp>
      <p:sp>
        <p:nvSpPr>
          <p:cNvPr id="4" name="object 5">
            <a:extLst>
              <a:ext uri="{FF2B5EF4-FFF2-40B4-BE49-F238E27FC236}">
                <a16:creationId xmlns:a16="http://schemas.microsoft.com/office/drawing/2014/main" id="{CFA63747-2C66-9399-9766-6FB4A3533837}"/>
              </a:ext>
            </a:extLst>
          </p:cNvPr>
          <p:cNvSpPr txBox="1">
            <a:spLocks/>
          </p:cNvSpPr>
          <p:nvPr/>
        </p:nvSpPr>
        <p:spPr>
          <a:xfrm>
            <a:off x="838200" y="1600200"/>
            <a:ext cx="3581400" cy="644983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0" tIns="90105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lvl1pPr marL="0" marR="0" indent="0" algn="l" defTabSz="1507846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950" b="0" i="0" u="none" strike="noStrike" kern="1200" cap="all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Ubuntu Light"/>
                <a:ea typeface="+mj-ea"/>
                <a:cs typeface="Ubuntu Light"/>
              </a:defRPr>
            </a:lvl1pPr>
          </a:lstStyle>
          <a:p>
            <a:pPr marL="350601" marR="3081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  <a:defRPr/>
            </a:pPr>
            <a:r>
              <a:rPr lang="pt-PT" sz="1800" spc="-6" dirty="0"/>
              <a:t>Objetivos cumpridos?</a:t>
            </a:r>
          </a:p>
          <a:p>
            <a:pPr marL="350601" marR="3081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  <a:defRPr/>
            </a:pPr>
            <a:r>
              <a:rPr lang="pt-PT" sz="1800" spc="-6" dirty="0"/>
              <a:t>Principais dificuldades.</a:t>
            </a:r>
          </a:p>
        </p:txBody>
      </p:sp>
    </p:spTree>
    <p:extLst>
      <p:ext uri="{BB962C8B-B14F-4D97-AF65-F5344CB8AC3E}">
        <p14:creationId xmlns:p14="http://schemas.microsoft.com/office/powerpoint/2010/main" val="12054165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id="{E1D47607-D621-4ECE-7E3E-CA986270B2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F1962CF-EF97-412C-B792-066A1C9D27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white">
          <a:xfrm>
            <a:off x="1624994" y="0"/>
            <a:ext cx="4563421" cy="6859720"/>
          </a:xfrm>
          <a:prstGeom prst="rect">
            <a:avLst/>
          </a:prstGeom>
          <a:solidFill>
            <a:srgbClr val="272936">
              <a:alpha val="7813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49">
              <a:solidFill>
                <a:schemeClr val="tx1"/>
              </a:solidFill>
              <a:latin typeface="+mj-lt"/>
            </a:endParaRPr>
          </a:p>
        </p:txBody>
      </p:sp>
      <p:sp>
        <p:nvSpPr>
          <p:cNvPr id="11" name="object 5">
            <a:extLst>
              <a:ext uri="{FF2B5EF4-FFF2-40B4-BE49-F238E27FC236}">
                <a16:creationId xmlns:a16="http://schemas.microsoft.com/office/drawing/2014/main" id="{14918BB1-58F4-42AC-859A-E60DF368D31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686688" y="2895600"/>
            <a:ext cx="5002346" cy="829649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0" tIns="90105" rIns="0" bIns="0" numCol="1" spcCol="0" rtlCol="0" fromWordArt="0" anchor="b" anchorCtr="0" forceAA="0" compatLnSpc="1">
            <a:prstTxWarp prst="textNoShape">
              <a:avLst/>
            </a:prstTxWarp>
            <a:spAutoFit/>
          </a:bodyPr>
          <a:lstStyle>
            <a:lvl1pPr marL="0" marR="0" indent="0" algn="l" defTabSz="1507846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950" b="0" i="0" u="none" strike="noStrike" kern="1200" cap="all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Ubuntu Light"/>
                <a:ea typeface="+mj-ea"/>
                <a:cs typeface="Ubuntu Light"/>
              </a:defRPr>
            </a:lvl1pPr>
          </a:lstStyle>
          <a:p>
            <a:pPr marL="7701" marR="3081" lvl="0" indent="0" algn="l" defTabSz="15078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i="0" u="none" strike="noStrike" kern="1200" cap="all" spc="-6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Ubuntu Light"/>
                <a:ea typeface="+mj-ea"/>
                <a:cs typeface="Ubuntu Light"/>
              </a:rPr>
              <a:t>demonstração</a:t>
            </a:r>
            <a:endParaRPr kumimoji="0" lang="en-US" sz="5400" i="0" u="none" strike="noStrike" kern="1200" cap="all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Ubuntu Light"/>
              <a:ea typeface="+mj-ea"/>
              <a:cs typeface="Ubuntu Light"/>
            </a:endParaRPr>
          </a:p>
        </p:txBody>
      </p:sp>
      <p:sp>
        <p:nvSpPr>
          <p:cNvPr id="2" name="Retângulo Arredondado 1">
            <a:hlinkClick r:id="rId4"/>
            <a:extLst>
              <a:ext uri="{FF2B5EF4-FFF2-40B4-BE49-F238E27FC236}">
                <a16:creationId xmlns:a16="http://schemas.microsoft.com/office/drawing/2014/main" id="{F1ADFA83-0A13-2249-6AAF-FAFF68704954}"/>
              </a:ext>
            </a:extLst>
          </p:cNvPr>
          <p:cNvSpPr/>
          <p:nvPr/>
        </p:nvSpPr>
        <p:spPr>
          <a:xfrm>
            <a:off x="3117984" y="3810000"/>
            <a:ext cx="1577442" cy="4572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4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8258648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id="{E1D47607-D621-4ECE-7E3E-CA986270B2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F1962CF-EF97-412C-B792-066A1C9D27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white">
          <a:xfrm>
            <a:off x="1624995" y="0"/>
            <a:ext cx="4563421" cy="6859720"/>
          </a:xfrm>
          <a:prstGeom prst="rect">
            <a:avLst/>
          </a:prstGeom>
          <a:solidFill>
            <a:srgbClr val="272936">
              <a:alpha val="7813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49">
              <a:solidFill>
                <a:schemeClr val="tx1"/>
              </a:solidFill>
              <a:latin typeface="+mj-lt"/>
            </a:endParaRPr>
          </a:p>
        </p:txBody>
      </p:sp>
      <p:sp>
        <p:nvSpPr>
          <p:cNvPr id="11" name="object 5">
            <a:extLst>
              <a:ext uri="{FF2B5EF4-FFF2-40B4-BE49-F238E27FC236}">
                <a16:creationId xmlns:a16="http://schemas.microsoft.com/office/drawing/2014/main" id="{14918BB1-58F4-42AC-859A-E60DF368D31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828800" y="2286000"/>
            <a:ext cx="5727276" cy="1937644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0" tIns="90105" rIns="0" bIns="0" numCol="1" spcCol="0" rtlCol="0" fromWordArt="0" anchor="b" anchorCtr="0" forceAA="0" compatLnSpc="1">
            <a:prstTxWarp prst="textNoShape">
              <a:avLst/>
            </a:prstTxWarp>
            <a:spAutoFit/>
          </a:bodyPr>
          <a:lstStyle>
            <a:lvl1pPr marL="0" marR="0" indent="0" algn="l" defTabSz="1507846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950" b="0" i="0" u="none" strike="noStrike" kern="1200" cap="all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Ubuntu Light"/>
                <a:ea typeface="+mj-ea"/>
                <a:cs typeface="Ubuntu Light"/>
              </a:defRPr>
            </a:lvl1pPr>
          </a:lstStyle>
          <a:p>
            <a:pPr marL="7701" marR="3081" lvl="0" indent="0" algn="l" defTabSz="15078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1200" cap="all" spc="-6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Ubuntu Light"/>
                <a:ea typeface="+mj-ea"/>
                <a:cs typeface="Ubuntu Light"/>
              </a:rPr>
              <a:t>Alguma 		questão?</a:t>
            </a:r>
            <a:endParaRPr kumimoji="0" lang="en-US" sz="6000" b="1" i="0" u="none" strike="noStrike" kern="1200" cap="all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Ubuntu Light"/>
              <a:ea typeface="+mj-ea"/>
              <a:cs typeface="Ubuntu Light"/>
            </a:endParaRPr>
          </a:p>
        </p:txBody>
      </p:sp>
    </p:spTree>
    <p:extLst>
      <p:ext uri="{BB962C8B-B14F-4D97-AF65-F5344CB8AC3E}">
        <p14:creationId xmlns:p14="http://schemas.microsoft.com/office/powerpoint/2010/main" val="5349903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hape 02-Vibrant Blue">
            <a:extLst>
              <a:ext uri="{FF2B5EF4-FFF2-40B4-BE49-F238E27FC236}">
                <a16:creationId xmlns:a16="http://schemas.microsoft.com/office/drawing/2014/main" id="{82321FBA-9126-4CE3-85AE-F46EBAC0B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0771" y="1001031"/>
            <a:ext cx="8816231" cy="4210732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4584AC-DBBE-4B47-9A7E-7A7C2D8CF19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644900" y="2997319"/>
            <a:ext cx="8547100" cy="861774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0" b="1" i="0" u="none" strike="noStrike" kern="1200" cap="all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Obrigado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9EFB4F0C-582D-4C12-B5AC-EA88D43995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" y="6018063"/>
            <a:ext cx="11277600" cy="822325"/>
          </a:xfrm>
        </p:spPr>
        <p:txBody>
          <a:bodyPr/>
          <a:lstStyle/>
          <a:p>
            <a:pPr algn="r"/>
            <a:r>
              <a:rPr lang="en-US"/>
              <a:t>capgemini.com</a:t>
            </a:r>
          </a:p>
        </p:txBody>
      </p:sp>
    </p:spTree>
    <p:extLst>
      <p:ext uri="{BB962C8B-B14F-4D97-AF65-F5344CB8AC3E}">
        <p14:creationId xmlns:p14="http://schemas.microsoft.com/office/powerpoint/2010/main" val="141659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id="{E1D47607-D621-4ECE-7E3E-CA986270B2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F1962CF-EF97-412C-B792-066A1C9D27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white">
          <a:xfrm>
            <a:off x="1624995" y="0"/>
            <a:ext cx="4563421" cy="6859720"/>
          </a:xfrm>
          <a:prstGeom prst="rect">
            <a:avLst/>
          </a:prstGeom>
          <a:solidFill>
            <a:srgbClr val="272936">
              <a:alpha val="7813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49">
              <a:solidFill>
                <a:schemeClr val="tx1"/>
              </a:solidFill>
              <a:latin typeface="+mj-lt"/>
            </a:endParaRPr>
          </a:p>
        </p:txBody>
      </p:sp>
      <p:sp>
        <p:nvSpPr>
          <p:cNvPr id="11" name="object 5">
            <a:extLst>
              <a:ext uri="{FF2B5EF4-FFF2-40B4-BE49-F238E27FC236}">
                <a16:creationId xmlns:a16="http://schemas.microsoft.com/office/drawing/2014/main" id="{14918BB1-58F4-42AC-859A-E60DF368D31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2008054" y="2803881"/>
            <a:ext cx="4468945" cy="921982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0" tIns="90105" rIns="0" bIns="0" numCol="1" spcCol="0" rtlCol="0" fromWordArt="0" anchor="b" anchorCtr="0" forceAA="0" compatLnSpc="1">
            <a:prstTxWarp prst="textNoShape">
              <a:avLst/>
            </a:prstTxWarp>
            <a:spAutoFit/>
          </a:bodyPr>
          <a:lstStyle>
            <a:lvl1pPr marL="0" marR="0" indent="0" algn="l" defTabSz="1507846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950" b="0" i="0" u="none" strike="noStrike" kern="1200" cap="all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Ubuntu Light"/>
                <a:ea typeface="+mj-ea"/>
                <a:cs typeface="Ubuntu Light"/>
              </a:defRPr>
            </a:lvl1pPr>
          </a:lstStyle>
          <a:p>
            <a:pPr marL="7701" marR="3081" lvl="0" indent="0" algn="l" defTabSz="15078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i="0" u="none" strike="noStrike" kern="1200" cap="all" spc="-6" normalizeH="0" baseline="0" noProof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Ubuntu Light"/>
                <a:ea typeface="+mj-ea"/>
                <a:cs typeface="Ubuntu Light"/>
              </a:rPr>
              <a:t>introdução</a:t>
            </a:r>
            <a:endParaRPr kumimoji="0" lang="en-US" sz="5400" i="0" u="none" strike="noStrike" kern="1200" cap="all" spc="0" normalizeH="0" baseline="0" noProof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Ubuntu Light"/>
              <a:ea typeface="+mj-ea"/>
              <a:cs typeface="Ubuntu Light"/>
            </a:endParaRPr>
          </a:p>
        </p:txBody>
      </p:sp>
    </p:spTree>
    <p:extLst>
      <p:ext uri="{BB962C8B-B14F-4D97-AF65-F5344CB8AC3E}">
        <p14:creationId xmlns:p14="http://schemas.microsoft.com/office/powerpoint/2010/main" val="1625873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id="{E1D47607-D621-4ECE-7E3E-CA986270B2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F1962CF-EF97-412C-B792-066A1C9D27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white">
          <a:xfrm>
            <a:off x="1624995" y="0"/>
            <a:ext cx="4563421" cy="6859720"/>
          </a:xfrm>
          <a:prstGeom prst="rect">
            <a:avLst/>
          </a:prstGeom>
          <a:solidFill>
            <a:srgbClr val="272936">
              <a:alpha val="7813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49">
              <a:solidFill>
                <a:schemeClr val="tx1"/>
              </a:solidFill>
              <a:latin typeface="+mj-lt"/>
            </a:endParaRPr>
          </a:p>
        </p:txBody>
      </p:sp>
      <p:sp>
        <p:nvSpPr>
          <p:cNvPr id="11" name="object 5">
            <a:extLst>
              <a:ext uri="{FF2B5EF4-FFF2-40B4-BE49-F238E27FC236}">
                <a16:creationId xmlns:a16="http://schemas.microsoft.com/office/drawing/2014/main" id="{14918BB1-58F4-42AC-859A-E60DF368D31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2008054" y="2803881"/>
            <a:ext cx="4468945" cy="921982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0" tIns="90105" rIns="0" bIns="0" numCol="1" spcCol="0" rtlCol="0" fromWordArt="0" anchor="b" anchorCtr="0" forceAA="0" compatLnSpc="1">
            <a:prstTxWarp prst="textNoShape">
              <a:avLst/>
            </a:prstTxWarp>
            <a:spAutoFit/>
          </a:bodyPr>
          <a:lstStyle>
            <a:lvl1pPr marL="0" marR="0" indent="0" algn="l" defTabSz="1507846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950" b="0" i="0" u="none" strike="noStrike" kern="1200" cap="all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Ubuntu Light"/>
                <a:ea typeface="+mj-ea"/>
                <a:cs typeface="Ubuntu Light"/>
              </a:defRPr>
            </a:lvl1pPr>
          </a:lstStyle>
          <a:p>
            <a:pPr marL="7701" marR="3081" lvl="0" indent="0" algn="l" defTabSz="15078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i="0" u="none" strike="noStrike" kern="1200" cap="all" spc="-6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Ubuntu Light"/>
                <a:ea typeface="+mj-ea"/>
                <a:cs typeface="Ubuntu Light"/>
              </a:rPr>
              <a:t>A </a:t>
            </a:r>
            <a:r>
              <a:rPr kumimoji="0" lang="en-US" sz="5400" i="0" u="none" strike="noStrike" kern="1200" cap="all" spc="-6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Ubuntu Light"/>
                <a:ea typeface="+mj-ea"/>
                <a:cs typeface="Ubuntu Light"/>
              </a:rPr>
              <a:t>equipa</a:t>
            </a:r>
            <a:endParaRPr kumimoji="0" lang="en-US" sz="5400" i="0" u="none" strike="noStrike" kern="1200" cap="all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Ubuntu Light"/>
              <a:ea typeface="+mj-ea"/>
              <a:cs typeface="Ubuntu Light"/>
            </a:endParaRPr>
          </a:p>
        </p:txBody>
      </p:sp>
    </p:spTree>
    <p:extLst>
      <p:ext uri="{BB962C8B-B14F-4D97-AF65-F5344CB8AC3E}">
        <p14:creationId xmlns:p14="http://schemas.microsoft.com/office/powerpoint/2010/main" val="3659610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42BB7-2C03-8C3A-BD31-F3C4568C9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813" y="388188"/>
            <a:ext cx="10947772" cy="716711"/>
          </a:xfrm>
        </p:spPr>
        <p:txBody>
          <a:bodyPr anchor="b">
            <a:normAutofit/>
          </a:bodyPr>
          <a:lstStyle/>
          <a:p>
            <a:r>
              <a:rPr lang="en-GB" dirty="0"/>
              <a:t>A EQUIPA</a:t>
            </a:r>
            <a:endParaRPr lang="en-US" dirty="0"/>
          </a:p>
        </p:txBody>
      </p:sp>
      <p:sp>
        <p:nvSpPr>
          <p:cNvPr id="3" name="object 5">
            <a:extLst>
              <a:ext uri="{FF2B5EF4-FFF2-40B4-BE49-F238E27FC236}">
                <a16:creationId xmlns:a16="http://schemas.microsoft.com/office/drawing/2014/main" id="{2DD514CC-F8C2-264F-B97E-6DD6987DBB3C}"/>
              </a:ext>
            </a:extLst>
          </p:cNvPr>
          <p:cNvSpPr txBox="1">
            <a:spLocks/>
          </p:cNvSpPr>
          <p:nvPr/>
        </p:nvSpPr>
        <p:spPr>
          <a:xfrm>
            <a:off x="1008471" y="4511134"/>
            <a:ext cx="2362200" cy="644983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0" tIns="90105" rIns="0" bIns="0" numCol="1" spcCol="0" rtlCol="0" fromWordArt="0" anchor="b" anchorCtr="0" forceAA="0" compatLnSpc="1">
            <a:prstTxWarp prst="textNoShape">
              <a:avLst/>
            </a:prstTxWarp>
            <a:spAutoFit/>
          </a:bodyPr>
          <a:lstStyle>
            <a:lvl1pPr marL="0" marR="0" indent="0" algn="l" defTabSz="1507846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950" b="0" i="0" u="none" strike="noStrike" kern="1200" cap="all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Ubuntu Light"/>
                <a:ea typeface="+mj-ea"/>
                <a:cs typeface="Ubuntu Light"/>
              </a:defRPr>
            </a:lvl1pPr>
          </a:lstStyle>
          <a:p>
            <a:pPr marL="7701" marR="3081" algn="ctr">
              <a:lnSpc>
                <a:spcPct val="100000"/>
              </a:lnSpc>
              <a:spcBef>
                <a:spcPts val="0"/>
              </a:spcBef>
              <a:defRPr/>
            </a:pPr>
            <a:r>
              <a:rPr lang="pt-PT" sz="1800" spc="-6" dirty="0"/>
              <a:t>PEDRO CORREIA</a:t>
            </a:r>
            <a:endParaRPr lang="pt-PT" sz="1800" spc="-6" dirty="0">
              <a:solidFill>
                <a:schemeClr val="accent2"/>
              </a:solidFill>
            </a:endParaRPr>
          </a:p>
          <a:p>
            <a:pPr marL="7701" marR="3081" algn="ctr">
              <a:lnSpc>
                <a:spcPct val="100000"/>
              </a:lnSpc>
              <a:spcBef>
                <a:spcPts val="0"/>
              </a:spcBef>
              <a:defRPr/>
            </a:pPr>
            <a:r>
              <a:rPr lang="pt-PT" sz="1800" spc="-6" dirty="0">
                <a:solidFill>
                  <a:schemeClr val="accent2"/>
                </a:solidFill>
              </a:rPr>
              <a:t>Estagiário iefp</a:t>
            </a:r>
            <a:endParaRPr lang="pt-PT" sz="1800" spc="-6" dirty="0"/>
          </a:p>
        </p:txBody>
      </p:sp>
      <p:sp>
        <p:nvSpPr>
          <p:cNvPr id="4" name="object 5">
            <a:extLst>
              <a:ext uri="{FF2B5EF4-FFF2-40B4-BE49-F238E27FC236}">
                <a16:creationId xmlns:a16="http://schemas.microsoft.com/office/drawing/2014/main" id="{79F89146-D625-F900-1105-18A541CE9230}"/>
              </a:ext>
            </a:extLst>
          </p:cNvPr>
          <p:cNvSpPr txBox="1">
            <a:spLocks/>
          </p:cNvSpPr>
          <p:nvPr/>
        </p:nvSpPr>
        <p:spPr>
          <a:xfrm>
            <a:off x="3579040" y="4501765"/>
            <a:ext cx="2362200" cy="644983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0" tIns="90105" rIns="0" bIns="0" numCol="1" spcCol="0" rtlCol="0" fromWordArt="0" anchor="b" anchorCtr="0" forceAA="0" compatLnSpc="1">
            <a:prstTxWarp prst="textNoShape">
              <a:avLst/>
            </a:prstTxWarp>
            <a:spAutoFit/>
          </a:bodyPr>
          <a:lstStyle>
            <a:lvl1pPr marL="0" marR="0" indent="0" algn="l" defTabSz="1507846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950" b="0" i="0" u="none" strike="noStrike" kern="1200" cap="all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Ubuntu Light"/>
                <a:ea typeface="+mj-ea"/>
                <a:cs typeface="Ubuntu Light"/>
              </a:defRPr>
            </a:lvl1pPr>
          </a:lstStyle>
          <a:p>
            <a:pPr marL="7701" marR="3081" algn="ctr">
              <a:lnSpc>
                <a:spcPct val="100000"/>
              </a:lnSpc>
              <a:spcBef>
                <a:spcPts val="0"/>
              </a:spcBef>
              <a:defRPr/>
            </a:pPr>
            <a:r>
              <a:rPr lang="pt-PT" sz="1800" spc="-6" dirty="0"/>
              <a:t>JOÃO SILVEIRINHA</a:t>
            </a:r>
          </a:p>
          <a:p>
            <a:pPr marL="7701" marR="3081" algn="ctr">
              <a:lnSpc>
                <a:spcPct val="100000"/>
              </a:lnSpc>
              <a:spcBef>
                <a:spcPts val="0"/>
              </a:spcBef>
              <a:defRPr/>
            </a:pPr>
            <a:r>
              <a:rPr lang="pt-PT" sz="1800" spc="-6" dirty="0">
                <a:solidFill>
                  <a:schemeClr val="accent2"/>
                </a:solidFill>
              </a:rPr>
              <a:t>Estagiário uévora</a:t>
            </a:r>
            <a:endParaRPr lang="pt-PT" sz="1800" dirty="0">
              <a:solidFill>
                <a:schemeClr val="accent2"/>
              </a:solidFill>
            </a:endParaRPr>
          </a:p>
        </p:txBody>
      </p:sp>
      <p:sp>
        <p:nvSpPr>
          <p:cNvPr id="7" name="object 5">
            <a:extLst>
              <a:ext uri="{FF2B5EF4-FFF2-40B4-BE49-F238E27FC236}">
                <a16:creationId xmlns:a16="http://schemas.microsoft.com/office/drawing/2014/main" id="{DAC6515D-374A-CFA9-A846-0B5F8CB215CD}"/>
              </a:ext>
            </a:extLst>
          </p:cNvPr>
          <p:cNvSpPr txBox="1">
            <a:spLocks/>
          </p:cNvSpPr>
          <p:nvPr/>
        </p:nvSpPr>
        <p:spPr>
          <a:xfrm>
            <a:off x="6209120" y="4511134"/>
            <a:ext cx="2362200" cy="644983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0" tIns="90105" rIns="0" bIns="0" numCol="1" spcCol="0" rtlCol="0" fromWordArt="0" anchor="b" anchorCtr="0" forceAA="0" compatLnSpc="1">
            <a:prstTxWarp prst="textNoShape">
              <a:avLst/>
            </a:prstTxWarp>
            <a:spAutoFit/>
          </a:bodyPr>
          <a:lstStyle>
            <a:lvl1pPr marL="0" marR="0" indent="0" algn="l" defTabSz="1507846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950" b="0" i="0" u="none" strike="noStrike" kern="1200" cap="all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Ubuntu Light"/>
                <a:ea typeface="+mj-ea"/>
                <a:cs typeface="Ubuntu Light"/>
              </a:defRPr>
            </a:lvl1pPr>
          </a:lstStyle>
          <a:p>
            <a:pPr marL="7701" marR="3081" algn="ctr">
              <a:lnSpc>
                <a:spcPct val="100000"/>
              </a:lnSpc>
              <a:spcBef>
                <a:spcPts val="0"/>
              </a:spcBef>
              <a:defRPr/>
            </a:pPr>
            <a:r>
              <a:rPr lang="pt-PT" sz="1800" spc="-6" dirty="0"/>
              <a:t>ANDRÉ VENÂNCIO</a:t>
            </a:r>
          </a:p>
          <a:p>
            <a:pPr marL="7701" marR="3081" algn="ctr">
              <a:lnSpc>
                <a:spcPct val="100000"/>
              </a:lnSpc>
              <a:spcBef>
                <a:spcPts val="0"/>
              </a:spcBef>
              <a:defRPr/>
            </a:pPr>
            <a:r>
              <a:rPr lang="pt-PT" sz="1800" spc="-6" dirty="0">
                <a:solidFill>
                  <a:schemeClr val="accent2"/>
                </a:solidFill>
              </a:rPr>
              <a:t>tutor</a:t>
            </a:r>
            <a:endParaRPr lang="pt-PT" sz="1800" dirty="0">
              <a:solidFill>
                <a:schemeClr val="accent2"/>
              </a:solidFill>
            </a:endParaRPr>
          </a:p>
        </p:txBody>
      </p:sp>
      <p:sp>
        <p:nvSpPr>
          <p:cNvPr id="9" name="object 5">
            <a:extLst>
              <a:ext uri="{FF2B5EF4-FFF2-40B4-BE49-F238E27FC236}">
                <a16:creationId xmlns:a16="http://schemas.microsoft.com/office/drawing/2014/main" id="{8582EADD-67D3-98A5-B15E-7190F9B55128}"/>
              </a:ext>
            </a:extLst>
          </p:cNvPr>
          <p:cNvSpPr txBox="1">
            <a:spLocks/>
          </p:cNvSpPr>
          <p:nvPr/>
        </p:nvSpPr>
        <p:spPr>
          <a:xfrm>
            <a:off x="8839200" y="4511134"/>
            <a:ext cx="2362200" cy="644983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0" tIns="90105" rIns="0" bIns="0" numCol="1" spcCol="0" rtlCol="0" fromWordArt="0" anchor="b" anchorCtr="0" forceAA="0" compatLnSpc="1">
            <a:prstTxWarp prst="textNoShape">
              <a:avLst/>
            </a:prstTxWarp>
            <a:spAutoFit/>
          </a:bodyPr>
          <a:lstStyle>
            <a:lvl1pPr marL="0" marR="0" indent="0" algn="l" defTabSz="1507846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950" b="0" i="0" u="none" strike="noStrike" kern="1200" cap="all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Ubuntu Light"/>
                <a:ea typeface="+mj-ea"/>
                <a:cs typeface="Ubuntu Light"/>
              </a:defRPr>
            </a:lvl1pPr>
          </a:lstStyle>
          <a:p>
            <a:pPr marL="7701" marR="3081" algn="ctr">
              <a:lnSpc>
                <a:spcPct val="100000"/>
              </a:lnSpc>
              <a:spcBef>
                <a:spcPts val="0"/>
              </a:spcBef>
              <a:defRPr/>
            </a:pPr>
            <a:r>
              <a:rPr lang="pt-PT" sz="1800" spc="-6" dirty="0"/>
              <a:t>LUIS OLIVEIRA</a:t>
            </a:r>
          </a:p>
          <a:p>
            <a:pPr marL="7701" marR="3081" algn="ctr">
              <a:lnSpc>
                <a:spcPct val="100000"/>
              </a:lnSpc>
              <a:spcBef>
                <a:spcPts val="0"/>
              </a:spcBef>
              <a:defRPr/>
            </a:pPr>
            <a:r>
              <a:rPr lang="pt-PT" sz="1800" spc="-6" dirty="0">
                <a:solidFill>
                  <a:schemeClr val="accent2"/>
                </a:solidFill>
              </a:rPr>
              <a:t>tutor</a:t>
            </a:r>
            <a:endParaRPr lang="pt-PT" sz="1800" dirty="0">
              <a:solidFill>
                <a:schemeClr val="accent2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E6A9AA4-6E52-BAA0-B007-2FAD99D66B63}"/>
              </a:ext>
            </a:extLst>
          </p:cNvPr>
          <p:cNvSpPr/>
          <p:nvPr/>
        </p:nvSpPr>
        <p:spPr>
          <a:xfrm>
            <a:off x="1143000" y="2057400"/>
            <a:ext cx="2093142" cy="2086364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1600" dirty="0" err="1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21FAFB9-07B3-3FAC-C666-DA48803D4266}"/>
              </a:ext>
            </a:extLst>
          </p:cNvPr>
          <p:cNvSpPr/>
          <p:nvPr/>
        </p:nvSpPr>
        <p:spPr>
          <a:xfrm>
            <a:off x="3733800" y="2057400"/>
            <a:ext cx="2093142" cy="2086364"/>
          </a:xfrm>
          <a:prstGeom prst="ellipse">
            <a:avLst/>
          </a:prstGeo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1600" dirty="0" err="1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FDDF988-9C93-2C19-965F-50C1E68A1AF5}"/>
              </a:ext>
            </a:extLst>
          </p:cNvPr>
          <p:cNvSpPr/>
          <p:nvPr/>
        </p:nvSpPr>
        <p:spPr>
          <a:xfrm>
            <a:off x="6324600" y="2057400"/>
            <a:ext cx="2093142" cy="2086364"/>
          </a:xfrm>
          <a:prstGeom prst="ellipse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1600" dirty="0" err="1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4B53F1C-EB8D-3E3B-C336-31C0708A133E}"/>
              </a:ext>
            </a:extLst>
          </p:cNvPr>
          <p:cNvSpPr/>
          <p:nvPr/>
        </p:nvSpPr>
        <p:spPr>
          <a:xfrm>
            <a:off x="8915400" y="2057400"/>
            <a:ext cx="2093142" cy="2086364"/>
          </a:xfrm>
          <a:prstGeom prst="ellipse">
            <a:avLst/>
          </a:prstGeom>
          <a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1600" dirty="0" err="1"/>
          </a:p>
        </p:txBody>
      </p:sp>
    </p:spTree>
    <p:extLst>
      <p:ext uri="{BB962C8B-B14F-4D97-AF65-F5344CB8AC3E}">
        <p14:creationId xmlns:p14="http://schemas.microsoft.com/office/powerpoint/2010/main" val="25645614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id="{E1D47607-D621-4ECE-7E3E-CA986270B2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F1962CF-EF97-412C-B792-066A1C9D27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white">
          <a:xfrm>
            <a:off x="1624995" y="0"/>
            <a:ext cx="4563421" cy="6859720"/>
          </a:xfrm>
          <a:prstGeom prst="rect">
            <a:avLst/>
          </a:prstGeom>
          <a:solidFill>
            <a:srgbClr val="272936">
              <a:alpha val="7813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49">
              <a:solidFill>
                <a:schemeClr val="tx1"/>
              </a:solidFill>
              <a:latin typeface="+mj-lt"/>
            </a:endParaRPr>
          </a:p>
        </p:txBody>
      </p:sp>
      <p:sp>
        <p:nvSpPr>
          <p:cNvPr id="11" name="object 5">
            <a:extLst>
              <a:ext uri="{FF2B5EF4-FFF2-40B4-BE49-F238E27FC236}">
                <a16:creationId xmlns:a16="http://schemas.microsoft.com/office/drawing/2014/main" id="{14918BB1-58F4-42AC-859A-E60DF368D31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672232" y="2911733"/>
            <a:ext cx="4468945" cy="829649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0" tIns="90105" rIns="0" bIns="0" numCol="1" spcCol="0" rtlCol="0" fromWordArt="0" anchor="b" anchorCtr="0" forceAA="0" compatLnSpc="1">
            <a:prstTxWarp prst="textNoShape">
              <a:avLst/>
            </a:prstTxWarp>
            <a:spAutoFit/>
          </a:bodyPr>
          <a:lstStyle>
            <a:lvl1pPr marL="0" marR="0" indent="0" algn="l" defTabSz="1507846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950" b="0" i="0" u="none" strike="noStrike" kern="1200" cap="all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Ubuntu Light"/>
                <a:ea typeface="+mj-ea"/>
                <a:cs typeface="Ubuntu Light"/>
              </a:defRPr>
            </a:lvl1pPr>
          </a:lstStyle>
          <a:p>
            <a:pPr marL="7701" marR="3081" lvl="0" indent="0" algn="ctr" defTabSz="15078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i="0" u="none" strike="noStrike" kern="1200" cap="all" spc="-6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Ubuntu Light"/>
                <a:ea typeface="+mj-ea"/>
                <a:cs typeface="Ubuntu Light"/>
              </a:rPr>
              <a:t>objetivos</a:t>
            </a:r>
            <a:endParaRPr kumimoji="0" lang="en-US" sz="4800" i="0" u="none" strike="noStrike" kern="1200" cap="all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Ubuntu Light"/>
              <a:ea typeface="+mj-ea"/>
              <a:cs typeface="Ubuntu Light"/>
            </a:endParaRPr>
          </a:p>
        </p:txBody>
      </p:sp>
    </p:spTree>
    <p:extLst>
      <p:ext uri="{BB962C8B-B14F-4D97-AF65-F5344CB8AC3E}">
        <p14:creationId xmlns:p14="http://schemas.microsoft.com/office/powerpoint/2010/main" val="29938789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id="{E1D47607-D621-4ECE-7E3E-CA986270B2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F1962CF-EF97-412C-B792-066A1C9D27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white">
          <a:xfrm>
            <a:off x="1624995" y="0"/>
            <a:ext cx="4563421" cy="6859720"/>
          </a:xfrm>
          <a:prstGeom prst="rect">
            <a:avLst/>
          </a:prstGeom>
          <a:solidFill>
            <a:srgbClr val="272936">
              <a:alpha val="7813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49">
              <a:solidFill>
                <a:schemeClr val="tx1"/>
              </a:solidFill>
              <a:latin typeface="+mj-lt"/>
            </a:endParaRPr>
          </a:p>
        </p:txBody>
      </p:sp>
      <p:sp>
        <p:nvSpPr>
          <p:cNvPr id="11" name="object 5">
            <a:extLst>
              <a:ext uri="{FF2B5EF4-FFF2-40B4-BE49-F238E27FC236}">
                <a16:creationId xmlns:a16="http://schemas.microsoft.com/office/drawing/2014/main" id="{14918BB1-58F4-42AC-859A-E60DF368D31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624995" y="2895600"/>
            <a:ext cx="4563421" cy="829649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0" tIns="90105" rIns="0" bIns="0" numCol="1" spcCol="0" rtlCol="0" fromWordArt="0" anchor="b" anchorCtr="0" forceAA="0" compatLnSpc="1">
            <a:prstTxWarp prst="textNoShape">
              <a:avLst/>
            </a:prstTxWarp>
            <a:spAutoFit/>
          </a:bodyPr>
          <a:lstStyle>
            <a:lvl1pPr marL="0" marR="0" indent="0" algn="l" defTabSz="1507846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950" b="0" i="0" u="none" strike="noStrike" kern="1200" cap="all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Ubuntu Light"/>
                <a:ea typeface="+mj-ea"/>
                <a:cs typeface="Ubuntu Light"/>
              </a:defRPr>
            </a:lvl1pPr>
          </a:lstStyle>
          <a:p>
            <a:pPr marL="7701" marR="3081" lvl="0" indent="0" algn="ctr" defTabSz="15078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i="0" u="none" strike="noStrike" kern="1200" cap="all" spc="-6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Ubuntu Light"/>
                <a:ea typeface="+mj-ea"/>
                <a:cs typeface="Ubuntu Light"/>
              </a:rPr>
              <a:t>arquitetura</a:t>
            </a:r>
            <a:endParaRPr kumimoji="0" lang="en-US" sz="4800" i="0" u="none" strike="noStrike" kern="1200" cap="all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Ubuntu Light"/>
              <a:ea typeface="+mj-ea"/>
              <a:cs typeface="Ubuntu Light"/>
            </a:endParaRPr>
          </a:p>
        </p:txBody>
      </p:sp>
    </p:spTree>
    <p:extLst>
      <p:ext uri="{BB962C8B-B14F-4D97-AF65-F5344CB8AC3E}">
        <p14:creationId xmlns:p14="http://schemas.microsoft.com/office/powerpoint/2010/main" val="9217398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42BB7-2C03-8C3A-BD31-F3C4568C9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813" y="388188"/>
            <a:ext cx="10947772" cy="716711"/>
          </a:xfrm>
        </p:spPr>
        <p:txBody>
          <a:bodyPr anchor="b">
            <a:normAutofit/>
          </a:bodyPr>
          <a:lstStyle/>
          <a:p>
            <a:r>
              <a:rPr lang="en-GB" dirty="0" err="1"/>
              <a:t>arquitetura</a:t>
            </a:r>
            <a:endParaRPr lang="en-US" dirty="0"/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20FD7DBE-5E81-18AF-AF70-A91D7FF2BC27}"/>
              </a:ext>
            </a:extLst>
          </p:cNvPr>
          <p:cNvGrpSpPr/>
          <p:nvPr/>
        </p:nvGrpSpPr>
        <p:grpSpPr>
          <a:xfrm>
            <a:off x="2620181" y="1295399"/>
            <a:ext cx="6513497" cy="4951414"/>
            <a:chOff x="2620181" y="1295399"/>
            <a:chExt cx="6513497" cy="4951414"/>
          </a:xfrm>
        </p:grpSpPr>
        <p:pic>
          <p:nvPicPr>
            <p:cNvPr id="8" name="Imagem 7">
              <a:extLst>
                <a:ext uri="{FF2B5EF4-FFF2-40B4-BE49-F238E27FC236}">
                  <a16:creationId xmlns:a16="http://schemas.microsoft.com/office/drawing/2014/main" id="{A39AE1E4-4825-58B9-D539-E5EAE7BD808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24134"/>
            <a:stretch/>
          </p:blipFill>
          <p:spPr>
            <a:xfrm>
              <a:off x="2620181" y="1295400"/>
              <a:ext cx="4517579" cy="4951413"/>
            </a:xfrm>
            <a:prstGeom prst="rect">
              <a:avLst/>
            </a:prstGeom>
          </p:spPr>
        </p:pic>
        <p:pic>
          <p:nvPicPr>
            <p:cNvPr id="5" name="Imagem 4">
              <a:extLst>
                <a:ext uri="{FF2B5EF4-FFF2-40B4-BE49-F238E27FC236}">
                  <a16:creationId xmlns:a16="http://schemas.microsoft.com/office/drawing/2014/main" id="{8C3304A6-9246-9423-3879-AAD50C0CEE8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137760" y="1295399"/>
              <a:ext cx="1995918" cy="495141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610595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id="{E1D47607-D621-4ECE-7E3E-CA986270B2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F1962CF-EF97-412C-B792-066A1C9D27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white">
          <a:xfrm>
            <a:off x="1624995" y="0"/>
            <a:ext cx="4563421" cy="6859720"/>
          </a:xfrm>
          <a:prstGeom prst="rect">
            <a:avLst/>
          </a:prstGeom>
          <a:solidFill>
            <a:srgbClr val="272936">
              <a:alpha val="7813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49">
              <a:solidFill>
                <a:schemeClr val="tx1"/>
              </a:solidFill>
              <a:latin typeface="+mj-lt"/>
            </a:endParaRPr>
          </a:p>
        </p:txBody>
      </p:sp>
      <p:sp>
        <p:nvSpPr>
          <p:cNvPr id="11" name="object 5">
            <a:extLst>
              <a:ext uri="{FF2B5EF4-FFF2-40B4-BE49-F238E27FC236}">
                <a16:creationId xmlns:a16="http://schemas.microsoft.com/office/drawing/2014/main" id="{14918BB1-58F4-42AC-859A-E60DF368D31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887405" y="1965067"/>
            <a:ext cx="4818196" cy="1752978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0" tIns="90105" rIns="0" bIns="0" numCol="1" spcCol="0" rtlCol="0" fromWordArt="0" anchor="b" anchorCtr="0" forceAA="0" compatLnSpc="1">
            <a:prstTxWarp prst="textNoShape">
              <a:avLst/>
            </a:prstTxWarp>
            <a:spAutoFit/>
          </a:bodyPr>
          <a:lstStyle>
            <a:lvl1pPr marL="0" marR="0" indent="0" algn="l" defTabSz="1507846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950" b="0" i="0" u="none" strike="noStrike" kern="1200" cap="all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Ubuntu Light"/>
                <a:ea typeface="+mj-ea"/>
                <a:cs typeface="Ubuntu Light"/>
              </a:defRPr>
            </a:lvl1pPr>
          </a:lstStyle>
          <a:p>
            <a:pPr marL="7701" marR="3081" lvl="0" indent="0" algn="l" defTabSz="15078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i="0" u="none" strike="noStrike" kern="1200" cap="all" spc="-6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Ubuntu Light"/>
                <a:ea typeface="+mj-ea"/>
                <a:cs typeface="Ubuntu Light"/>
              </a:rPr>
              <a:t>Tecnologias</a:t>
            </a:r>
            <a:r>
              <a:rPr kumimoji="0" lang="en-US" sz="5400" i="0" u="none" strike="noStrike" kern="1200" cap="all" spc="-6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Ubuntu Light"/>
                <a:ea typeface="+mj-ea"/>
                <a:cs typeface="Ubuntu Light"/>
              </a:rPr>
              <a:t> 	</a:t>
            </a:r>
            <a:r>
              <a:rPr kumimoji="0" lang="en-US" sz="4800" i="0" u="none" strike="noStrike" kern="1200" cap="all" spc="-6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Ubuntu Light"/>
                <a:ea typeface="+mj-ea"/>
                <a:cs typeface="Ubuntu Light"/>
              </a:rPr>
              <a:t>utilizadas</a:t>
            </a:r>
            <a:endParaRPr kumimoji="0" lang="en-US" sz="5400" i="0" u="none" strike="noStrike" kern="1200" cap="all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Ubuntu Light"/>
              <a:ea typeface="+mj-ea"/>
              <a:cs typeface="Ubuntu Light"/>
            </a:endParaRPr>
          </a:p>
        </p:txBody>
      </p:sp>
    </p:spTree>
    <p:extLst>
      <p:ext uri="{BB962C8B-B14F-4D97-AF65-F5344CB8AC3E}">
        <p14:creationId xmlns:p14="http://schemas.microsoft.com/office/powerpoint/2010/main" val="24366478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42BB7-2C03-8C3A-BD31-F3C4568C9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Tecnologias utilizadas</a:t>
            </a:r>
            <a:endParaRPr lang="en-US"/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E5EE6E11-F38F-E795-1099-A4D80C6AE1C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5800" y="3104323"/>
            <a:ext cx="11406187" cy="381000"/>
          </a:xfrm>
        </p:spPr>
        <p:txBody>
          <a:bodyPr/>
          <a:lstStyle/>
          <a:p>
            <a:r>
              <a:rPr lang="pt-PT"/>
              <a:t>FRONT END:</a:t>
            </a:r>
          </a:p>
        </p:txBody>
      </p:sp>
      <p:sp>
        <p:nvSpPr>
          <p:cNvPr id="6" name="Marcador de Posição do Texto 4">
            <a:extLst>
              <a:ext uri="{FF2B5EF4-FFF2-40B4-BE49-F238E27FC236}">
                <a16:creationId xmlns:a16="http://schemas.microsoft.com/office/drawing/2014/main" id="{419A5F5F-5E26-7210-39A0-454134421612}"/>
              </a:ext>
            </a:extLst>
          </p:cNvPr>
          <p:cNvSpPr txBox="1">
            <a:spLocks/>
          </p:cNvSpPr>
          <p:nvPr/>
        </p:nvSpPr>
        <p:spPr>
          <a:xfrm>
            <a:off x="685800" y="1600200"/>
            <a:ext cx="11406187" cy="381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20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8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361950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53975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Font typeface="Ubuntu" panose="020B0504030602030204" pitchFamily="34" charset="0"/>
              <a:buChar char="–"/>
              <a:defRPr sz="14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71755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/>
              <a:t>BACK END:</a:t>
            </a:r>
          </a:p>
        </p:txBody>
      </p:sp>
      <p:pic>
        <p:nvPicPr>
          <p:cNvPr id="9220" name="Picture 4" descr="Introduction à ExpressJS [+6 ressources d'apprentissage] - Geekflare">
            <a:extLst>
              <a:ext uri="{FF2B5EF4-FFF2-40B4-BE49-F238E27FC236}">
                <a16:creationId xmlns:a16="http://schemas.microsoft.com/office/drawing/2014/main" id="{DDFCF4DF-E704-359C-C4B1-D8BAFEDDBF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588" y="2129195"/>
            <a:ext cx="1676400" cy="542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2B6D847D-487B-BD42-91F9-DF9D2F0525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1788" y="2129195"/>
            <a:ext cx="701135" cy="542211"/>
          </a:xfrm>
          <a:prstGeom prst="rect">
            <a:avLst/>
          </a:prstGeom>
        </p:spPr>
      </p:pic>
      <p:pic>
        <p:nvPicPr>
          <p:cNvPr id="9222" name="Picture 6" descr="Webpack - Wikipedia">
            <a:extLst>
              <a:ext uri="{FF2B5EF4-FFF2-40B4-BE49-F238E27FC236}">
                <a16:creationId xmlns:a16="http://schemas.microsoft.com/office/drawing/2014/main" id="{90865148-DC78-DDF2-2D09-8519564D98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7722" y="2129195"/>
            <a:ext cx="1394257" cy="542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4" name="Picture 8" descr="GitHub - prettier/prettier: Prettier is an opinionated code formatter.">
            <a:extLst>
              <a:ext uri="{FF2B5EF4-FFF2-40B4-BE49-F238E27FC236}">
                <a16:creationId xmlns:a16="http://schemas.microsoft.com/office/drawing/2014/main" id="{3BF30CA0-1A73-DE80-9A7C-88DE3C9EA6A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50" t="20000" r="9374" b="20000"/>
          <a:stretch/>
        </p:blipFill>
        <p:spPr bwMode="auto">
          <a:xfrm>
            <a:off x="5576778" y="2129195"/>
            <a:ext cx="1775741" cy="542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8" name="Picture 12" descr="Créer et manipuler une base de données MySQL - JN Community">
            <a:extLst>
              <a:ext uri="{FF2B5EF4-FFF2-40B4-BE49-F238E27FC236}">
                <a16:creationId xmlns:a16="http://schemas.microsoft.com/office/drawing/2014/main" id="{AF6FBBEE-02C7-22C3-5615-41E454EC3B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7318" y="2129195"/>
            <a:ext cx="827291" cy="542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30" name="Picture 14" descr="jQuery – Wikipédia, a enciclopédia livre">
            <a:extLst>
              <a:ext uri="{FF2B5EF4-FFF2-40B4-BE49-F238E27FC236}">
                <a16:creationId xmlns:a16="http://schemas.microsoft.com/office/drawing/2014/main" id="{32C3E1E2-E856-A9B8-A08C-C7F7B52643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8883" y="2128424"/>
            <a:ext cx="1207008" cy="542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32" name="Picture 16">
            <a:extLst>
              <a:ext uri="{FF2B5EF4-FFF2-40B4-BE49-F238E27FC236}">
                <a16:creationId xmlns:a16="http://schemas.microsoft.com/office/drawing/2014/main" id="{41319DDC-F818-A091-4B02-4C580222BE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166" y="3647134"/>
            <a:ext cx="868370" cy="651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34" name="Picture 18" descr="GitHub - gulpjs/gulp: A toolkit to automate &amp; enhance your workflow">
            <a:extLst>
              <a:ext uri="{FF2B5EF4-FFF2-40B4-BE49-F238E27FC236}">
                <a16:creationId xmlns:a16="http://schemas.microsoft.com/office/drawing/2014/main" id="{AF66B845-BDE2-62A7-C7ED-C0122D1B5F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4988" y="3525078"/>
            <a:ext cx="387978" cy="867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36" name="Picture 20" descr="Bootstrap (framework) — Wikipédia">
            <a:extLst>
              <a:ext uri="{FF2B5EF4-FFF2-40B4-BE49-F238E27FC236}">
                <a16:creationId xmlns:a16="http://schemas.microsoft.com/office/drawing/2014/main" id="{7DBE4D83-307D-AAB7-E0F0-5A17EF207C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4418" y="3586062"/>
            <a:ext cx="944570" cy="752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38" name="Picture 22" descr="SweetAlert2 - a beautiful, responsive, customizable and accessible  (WAI-ARIA) replacement for JavaScript's popup boxes">
            <a:extLst>
              <a:ext uri="{FF2B5EF4-FFF2-40B4-BE49-F238E27FC236}">
                <a16:creationId xmlns:a16="http://schemas.microsoft.com/office/drawing/2014/main" id="{BEFA637B-3C6D-C1AF-CAFC-7C90794DB8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0440" y="3658976"/>
            <a:ext cx="2541105" cy="495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Node.js SVG Vector Logos - Vector Logo Zone">
            <a:extLst>
              <a:ext uri="{FF2B5EF4-FFF2-40B4-BE49-F238E27FC236}">
                <a16:creationId xmlns:a16="http://schemas.microsoft.com/office/drawing/2014/main" id="{4E8AEA33-07D4-7DA7-5D09-E6E41B256EA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15" b="10989"/>
          <a:stretch/>
        </p:blipFill>
        <p:spPr bwMode="auto">
          <a:xfrm>
            <a:off x="7010400" y="3485323"/>
            <a:ext cx="3844793" cy="1409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698413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heme/theme1.xml><?xml version="1.0" encoding="utf-8"?>
<a:theme xmlns:a="http://schemas.openxmlformats.org/drawingml/2006/main" name="Capgemini2021">
  <a:themeElements>
    <a:clrScheme name="Capgemini 2021">
      <a:dk1>
        <a:sysClr val="windowText" lastClr="000000"/>
      </a:dk1>
      <a:lt1>
        <a:srgbClr val="FFFFFF"/>
      </a:lt1>
      <a:dk2>
        <a:srgbClr val="000000"/>
      </a:dk2>
      <a:lt2>
        <a:srgbClr val="ECECEC"/>
      </a:lt2>
      <a:accent1>
        <a:srgbClr val="0070AD"/>
      </a:accent1>
      <a:accent2>
        <a:srgbClr val="12ABDB"/>
      </a:accent2>
      <a:accent3>
        <a:srgbClr val="2B0A3D"/>
      </a:accent3>
      <a:accent4>
        <a:srgbClr val="272936"/>
      </a:accent4>
      <a:accent5>
        <a:srgbClr val="0F878A"/>
      </a:accent5>
      <a:accent6>
        <a:srgbClr val="14596B"/>
      </a:accent6>
      <a:hlink>
        <a:srgbClr val="00929B"/>
      </a:hlink>
      <a:folHlink>
        <a:srgbClr val="00E6E3"/>
      </a:folHlink>
    </a:clrScheme>
    <a:fontScheme name="Capgemini 2021">
      <a:majorFont>
        <a:latin typeface="Ubuntu Medium"/>
        <a:ea typeface=""/>
        <a:cs typeface=""/>
      </a:majorFont>
      <a:minorFont>
        <a:latin typeface="Ubuntu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16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custClrLst>
    <a:custClr name="Green A">
      <a:srgbClr val="57CF80"/>
    </a:custClr>
    <a:custClr name="Green B">
      <a:srgbClr val="33B569"/>
    </a:custClr>
    <a:custClr name="Green C">
      <a:srgbClr val="2EA657"/>
    </a:custClr>
    <a:custClr name="Green D">
      <a:srgbClr val="178C3D"/>
    </a:custClr>
    <a:custClr name="Green E">
      <a:srgbClr val="176036"/>
    </a:custClr>
    <a:custClr name="Teal A">
      <a:srgbClr val="00E6E3"/>
    </a:custClr>
    <a:custClr name="Teal B">
      <a:srgbClr val="00D5D0"/>
    </a:custClr>
    <a:custClr name="Teal C">
      <a:srgbClr val="00BFBF"/>
    </a:custClr>
    <a:custClr name="Teal D">
      <a:srgbClr val="00929B"/>
    </a:custClr>
    <a:custClr name="Teal E">
      <a:srgbClr val="007D74"/>
    </a:custClr>
    <a:custClr name="Peacock A">
      <a:srgbClr val="00E0CB"/>
    </a:custClr>
    <a:custClr name="Peacock B">
      <a:srgbClr val="00B2A2"/>
    </a:custClr>
    <a:custClr name="Peacock C">
      <a:srgbClr val="0F878A"/>
    </a:custClr>
    <a:custClr name="Peacock D">
      <a:srgbClr val="0F6A73"/>
    </a:custClr>
    <a:custClr name="Peacock E">
      <a:srgbClr val="0F434A"/>
    </a:custClr>
    <a:custClr name="Sapphire A">
      <a:srgbClr val="338091"/>
    </a:custClr>
    <a:custClr name="Sapphire B">
      <a:srgbClr val="336B7D"/>
    </a:custClr>
    <a:custClr name="Sapphire C">
      <a:srgbClr val="14596B"/>
    </a:custClr>
    <a:custClr name="Sapphire D">
      <a:srgbClr val="214554"/>
    </a:custClr>
    <a:custClr name="Sapphire E">
      <a:srgbClr val="173340"/>
    </a:custClr>
    <a:custClr name="Violet A">
      <a:srgbClr val="E557AD"/>
    </a:custClr>
    <a:custClr name="Violet B">
      <a:srgbClr val="D13A8C"/>
    </a:custClr>
    <a:custClr name="Violet C">
      <a:srgbClr val="BA2980"/>
    </a:custClr>
    <a:custClr name="Violet D">
      <a:srgbClr val="A12980"/>
    </a:custClr>
    <a:custClr name="Violet E">
      <a:srgbClr val="811B6F"/>
    </a:custClr>
    <a:custClr name="Yellow A">
      <a:srgbClr val="FFDA80"/>
    </a:custClr>
    <a:custClr name="Yellow B">
      <a:srgbClr val="FFD068"/>
    </a:custClr>
    <a:custClr name="Yellow C">
      <a:srgbClr val="FFB24A"/>
    </a:custClr>
    <a:custClr name="Yellow D">
      <a:srgbClr val="FF9C29"/>
    </a:custClr>
    <a:custClr name="Yellow E">
      <a:srgbClr val="FF8E12"/>
    </a:custClr>
    <a:custClr name="Velvet A">
      <a:srgbClr val="9E4780"/>
    </a:custClr>
    <a:custClr name="Velvet B">
      <a:srgbClr val="802B73"/>
    </a:custClr>
    <a:custClr name="Velvet C">
      <a:srgbClr val="750D5C"/>
    </a:custClr>
    <a:custClr name="Velvet D">
      <a:srgbClr val="590A42"/>
    </a:custClr>
    <a:custClr name="Velvet E">
      <a:srgbClr val="42142E"/>
    </a:custClr>
    <a:custClr name="Red A">
      <a:srgbClr val="FF5770"/>
    </a:custClr>
    <a:custClr name="Red B">
      <a:srgbClr val="FF455E"/>
    </a:custClr>
    <a:custClr name="Red C">
      <a:srgbClr val="FF304D"/>
    </a:custClr>
    <a:custClr name="Red D">
      <a:srgbClr val="E30021"/>
    </a:custClr>
    <a:custClr name="Red E">
      <a:srgbClr val="A6001A"/>
    </a:custClr>
  </a:custClrLst>
  <a:extLst>
    <a:ext uri="{05A4C25C-085E-4340-85A3-A5531E510DB2}">
      <thm15:themeFamily xmlns:thm15="http://schemas.microsoft.com/office/thememl/2012/main" name="ppt-Capgemini_Standard-Template_2023-v1.potx" id="{FD494643-5CA5-4A4E-8B38-63F4B370A0E2}" vid="{DF26224A-05B9-471C-96D9-61DD4C0AE63C}"/>
    </a:ext>
  </a:extLst>
</a:theme>
</file>

<file path=ppt/theme/theme2.xml><?xml version="1.0" encoding="utf-8"?>
<a:theme xmlns:a="http://schemas.openxmlformats.org/drawingml/2006/main" name="Tema do Office">
  <a:themeElements>
    <a:clrScheme name="Capgemini 2021">
      <a:dk1>
        <a:sysClr val="windowText" lastClr="000000"/>
      </a:dk1>
      <a:lt1>
        <a:srgbClr val="FFFFFF"/>
      </a:lt1>
      <a:dk2>
        <a:srgbClr val="000000"/>
      </a:dk2>
      <a:lt2>
        <a:srgbClr val="ECECEC"/>
      </a:lt2>
      <a:accent1>
        <a:srgbClr val="0070AD"/>
      </a:accent1>
      <a:accent2>
        <a:srgbClr val="12ABDB"/>
      </a:accent2>
      <a:accent3>
        <a:srgbClr val="2B0A3D"/>
      </a:accent3>
      <a:accent4>
        <a:srgbClr val="272936"/>
      </a:accent4>
      <a:accent5>
        <a:srgbClr val="0F878A"/>
      </a:accent5>
      <a:accent6>
        <a:srgbClr val="14596B"/>
      </a:accent6>
      <a:hlink>
        <a:srgbClr val="00929B"/>
      </a:hlink>
      <a:folHlink>
        <a:srgbClr val="00E6E3"/>
      </a:folHlink>
    </a:clrScheme>
    <a:fontScheme name="Capgemini 2021">
      <a:majorFont>
        <a:latin typeface="Ubuntu Medium"/>
        <a:ea typeface=""/>
        <a:cs typeface=""/>
      </a:majorFont>
      <a:minorFont>
        <a:latin typeface="Ubuntu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apgemini 2021">
      <a:dk1>
        <a:sysClr val="windowText" lastClr="000000"/>
      </a:dk1>
      <a:lt1>
        <a:srgbClr val="FFFFFF"/>
      </a:lt1>
      <a:dk2>
        <a:srgbClr val="000000"/>
      </a:dk2>
      <a:lt2>
        <a:srgbClr val="ECECEC"/>
      </a:lt2>
      <a:accent1>
        <a:srgbClr val="0070AD"/>
      </a:accent1>
      <a:accent2>
        <a:srgbClr val="12ABDB"/>
      </a:accent2>
      <a:accent3>
        <a:srgbClr val="2B0A3D"/>
      </a:accent3>
      <a:accent4>
        <a:srgbClr val="272936"/>
      </a:accent4>
      <a:accent5>
        <a:srgbClr val="0F878A"/>
      </a:accent5>
      <a:accent6>
        <a:srgbClr val="14596B"/>
      </a:accent6>
      <a:hlink>
        <a:srgbClr val="00929B"/>
      </a:hlink>
      <a:folHlink>
        <a:srgbClr val="00E6E3"/>
      </a:folHlink>
    </a:clrScheme>
    <a:fontScheme name="Capgemini 2021">
      <a:majorFont>
        <a:latin typeface="Ubuntu Medium"/>
        <a:ea typeface=""/>
        <a:cs typeface=""/>
      </a:majorFont>
      <a:minorFont>
        <a:latin typeface="Ubuntu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3DB8F1B61B4E349B1D07C13E9DB8DAC" ma:contentTypeVersion="9" ma:contentTypeDescription="Create a new document." ma:contentTypeScope="" ma:versionID="6e9e2595fa1084b1a028894ca2627931">
  <xsd:schema xmlns:xsd="http://www.w3.org/2001/XMLSchema" xmlns:xs="http://www.w3.org/2001/XMLSchema" xmlns:p="http://schemas.microsoft.com/office/2006/metadata/properties" xmlns:ns2="f1122fed-4606-4ec8-90ef-13536176a38c" xmlns:ns3="83fd27e2-85d6-4e10-9bbd-a3e555ecf21b" targetNamespace="http://schemas.microsoft.com/office/2006/metadata/properties" ma:root="true" ma:fieldsID="42542138c7c0860554875b300c3d4ef7" ns2:_="" ns3:_="">
    <xsd:import namespace="f1122fed-4606-4ec8-90ef-13536176a38c"/>
    <xsd:import namespace="83fd27e2-85d6-4e10-9bbd-a3e555ecf21b"/>
    <xsd:element name="properties">
      <xsd:complexType>
        <xsd:sequence>
          <xsd:element name="documentManagement">
            <xsd:complexType>
              <xsd:all>
                <xsd:element ref="ns2:Entity"/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Classification"/>
                <xsd:element ref="ns2:MediaServiceAutoTag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1122fed-4606-4ec8-90ef-13536176a38c" elementFormDefault="qualified">
    <xsd:import namespace="http://schemas.microsoft.com/office/2006/documentManagement/types"/>
    <xsd:import namespace="http://schemas.microsoft.com/office/infopath/2007/PartnerControls"/>
    <xsd:element name="Entity" ma:index="8" ma:displayName="Entity" ma:format="RadioButtons" ma:internalName="Entity">
      <xsd:simpleType>
        <xsd:restriction base="dms:Choice">
          <xsd:enumeration value="Capgemini Group"/>
          <xsd:enumeration value="Capgemini Invent"/>
          <xsd:enumeration value="Group IT"/>
          <xsd:enumeration value="Sogeti"/>
          <xsd:enumeration value="Capgemini Engineering"/>
        </xsd:restriction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Classification" ma:index="13" ma:displayName="Classification" ma:description="Data Classification" ma:format="RadioButtons" ma:internalName="Classification">
      <xsd:simpleType>
        <xsd:restriction base="dms:Choice">
          <xsd:enumeration value="Company Public (Sec 0)"/>
          <xsd:enumeration value="Company Confidential (Sec 1)"/>
          <xsd:enumeration value="Company Restricted (Sec 2)"/>
          <xsd:enumeration value="Company Sensitive (Sec 3)"/>
        </xsd:restriction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fd27e2-85d6-4e10-9bbd-a3e555ecf21b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Entity xmlns="f1122fed-4606-4ec8-90ef-13536176a38c">Capgemini Group</Entity>
    <Classification xmlns="f1122fed-4606-4ec8-90ef-13536176a38c">Company Public (Sec 0)</Classification>
  </documentManagement>
</p:properties>
</file>

<file path=customXml/itemProps1.xml><?xml version="1.0" encoding="utf-8"?>
<ds:datastoreItem xmlns:ds="http://schemas.openxmlformats.org/officeDocument/2006/customXml" ds:itemID="{2B411529-341F-4BDF-98A6-FA8EF321492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1122fed-4606-4ec8-90ef-13536176a38c"/>
    <ds:schemaRef ds:uri="83fd27e2-85d6-4e10-9bbd-a3e555ecf21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941E1A9-0998-4BCC-8A3D-8EAB16ADB62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F982877-D147-4C15-B050-A052E4937983}">
  <ds:schemaRefs>
    <ds:schemaRef ds:uri="http://schemas.microsoft.com/office/2006/metadata/properties"/>
    <ds:schemaRef ds:uri="http://schemas.microsoft.com/office/infopath/2007/PartnerControls"/>
    <ds:schemaRef ds:uri="f1122fed-4606-4ec8-90ef-13536176a38c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Capgemini Template-Standard-2023</Template>
  <TotalTime>1097</TotalTime>
  <Words>265</Words>
  <Application>Microsoft Macintosh PowerPoint</Application>
  <PresentationFormat>Ecrã Panorâmico</PresentationFormat>
  <Paragraphs>74</Paragraphs>
  <Slides>18</Slides>
  <Notes>9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18</vt:i4>
      </vt:variant>
    </vt:vector>
  </HeadingPairs>
  <TitlesOfParts>
    <vt:vector size="24" baseType="lpstr">
      <vt:lpstr>Wingdings</vt:lpstr>
      <vt:lpstr>Ubuntu Light</vt:lpstr>
      <vt:lpstr>Ubuntu</vt:lpstr>
      <vt:lpstr>Arial</vt:lpstr>
      <vt:lpstr>Ubuntu Medium</vt:lpstr>
      <vt:lpstr>Capgemini2021</vt:lpstr>
      <vt:lpstr>E-commerce</vt:lpstr>
      <vt:lpstr>introdução</vt:lpstr>
      <vt:lpstr>A equipa</vt:lpstr>
      <vt:lpstr>A EQUIPA</vt:lpstr>
      <vt:lpstr>objetivos</vt:lpstr>
      <vt:lpstr>arquitetura</vt:lpstr>
      <vt:lpstr>arquitetura</vt:lpstr>
      <vt:lpstr>Tecnologias  utilizadas</vt:lpstr>
      <vt:lpstr>Tecnologias utilizadas</vt:lpstr>
      <vt:lpstr>implementação</vt:lpstr>
      <vt:lpstr>implementação</vt:lpstr>
      <vt:lpstr>implementação</vt:lpstr>
      <vt:lpstr>implementação</vt:lpstr>
      <vt:lpstr>Resultados e  conclusões</vt:lpstr>
      <vt:lpstr>RESULTADOS E CONCLUSÕES</vt:lpstr>
      <vt:lpstr>demonstração</vt:lpstr>
      <vt:lpstr>Alguma   questão?</vt:lpstr>
      <vt:lpstr>Obrigado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         STANDARD  Template</dc:title>
  <dc:subject>ppt standard template</dc:subject>
  <dc:creator>Correia, Pedro Miguel</dc:creator>
  <cp:lastModifiedBy>Pedro Correia</cp:lastModifiedBy>
  <cp:revision>7</cp:revision>
  <dcterms:created xsi:type="dcterms:W3CDTF">2023-04-28T10:35:06Z</dcterms:created>
  <dcterms:modified xsi:type="dcterms:W3CDTF">2023-05-02T15:45:37Z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0x010100E3DB8F1B61B4E349B1D07C13E9DB8DAC</vt:lpwstr>
  </property>
</Properties>
</file>