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62" r:id="rId4"/>
  </p:sldMasterIdLst>
  <p:notesMasterIdLst>
    <p:notesMasterId r:id="rId37"/>
  </p:notesMasterIdLst>
  <p:handoutMasterIdLst>
    <p:handoutMasterId r:id="rId38"/>
  </p:handoutMasterIdLst>
  <p:sldIdLst>
    <p:sldId id="2145706631" r:id="rId5"/>
    <p:sldId id="2145706634" r:id="rId6"/>
    <p:sldId id="2145706653" r:id="rId7"/>
    <p:sldId id="2145706652" r:id="rId8"/>
    <p:sldId id="2145706641" r:id="rId9"/>
    <p:sldId id="2145706642" r:id="rId10"/>
    <p:sldId id="2145706648" r:id="rId11"/>
    <p:sldId id="2145706643" r:id="rId12"/>
    <p:sldId id="2145706647" r:id="rId13"/>
    <p:sldId id="2145706644" r:id="rId14"/>
    <p:sldId id="2145706649" r:id="rId15"/>
    <p:sldId id="2145706650" r:id="rId16"/>
    <p:sldId id="2145706651" r:id="rId17"/>
    <p:sldId id="2145706645" r:id="rId18"/>
    <p:sldId id="2145706654" r:id="rId19"/>
    <p:sldId id="2145706646" r:id="rId20"/>
    <p:sldId id="1042" r:id="rId21"/>
    <p:sldId id="2145706638" r:id="rId22"/>
    <p:sldId id="2145706639" r:id="rId23"/>
    <p:sldId id="2145706640" r:id="rId24"/>
    <p:sldId id="1049" r:id="rId25"/>
    <p:sldId id="265" r:id="rId26"/>
    <p:sldId id="498" r:id="rId27"/>
    <p:sldId id="1008" r:id="rId28"/>
    <p:sldId id="266" r:id="rId29"/>
    <p:sldId id="267" r:id="rId30"/>
    <p:sldId id="2145706625" r:id="rId31"/>
    <p:sldId id="310" r:id="rId32"/>
    <p:sldId id="1009" r:id="rId33"/>
    <p:sldId id="8111" r:id="rId34"/>
    <p:sldId id="1041" r:id="rId35"/>
    <p:sldId id="2145706627" r:id="rId36"/>
  </p:sldIdLst>
  <p:sldSz cx="12192000" cy="6858000"/>
  <p:notesSz cx="6858000" cy="9144000"/>
  <p:embeddedFontLst>
    <p:embeddedFont>
      <p:font typeface="Ubuntu" panose="020B0504030602030204" pitchFamily="34" charset="0"/>
      <p:regular r:id="rId39"/>
      <p:bold r:id="rId40"/>
      <p:italic r:id="rId41"/>
      <p:boldItalic r:id="rId42"/>
    </p:embeddedFont>
    <p:embeddedFont>
      <p:font typeface="Ubuntu Light" panose="020B0304030602030204" pitchFamily="34" charset="0"/>
      <p:regular r:id="rId43"/>
      <p:italic r:id="rId44"/>
    </p:embeddedFont>
    <p:embeddedFont>
      <p:font typeface="Ubuntu Medium" panose="020B0504030602030204" pitchFamily="34" charset="0"/>
      <p:regular r:id="rId45"/>
      <p:italic r:id="rId46"/>
    </p:embeddedFont>
    <p:embeddedFont>
      <p:font typeface="Verdana" panose="020B0604030504040204" pitchFamily="34" charset="0"/>
      <p:regular r:id="rId47"/>
      <p:bold r:id="rId48"/>
      <p:italic r:id="rId49"/>
      <p:boldItalic r:id="rId50"/>
    </p:embeddedFont>
  </p:embeddedFontLst>
  <p:custDataLst>
    <p:tags r:id="rId51"/>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178C3D"/>
    <a:srgbClr val="272936"/>
    <a:srgbClr val="173340"/>
    <a:srgbClr val="ECECEC"/>
    <a:srgbClr val="D9D9D9"/>
    <a:srgbClr val="2B0A3D"/>
    <a:srgbClr val="0070AD"/>
    <a:srgbClr val="12A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90" autoAdjust="0"/>
    <p:restoredTop sz="96988" autoAdjust="0"/>
  </p:normalViewPr>
  <p:slideViewPr>
    <p:cSldViewPr snapToObjects="1">
      <p:cViewPr varScale="1">
        <p:scale>
          <a:sx n="137" d="100"/>
          <a:sy n="137" d="100"/>
        </p:scale>
        <p:origin x="560" y="200"/>
      </p:cViewPr>
      <p:guideLst>
        <p:guide orient="horz" pos="2341"/>
        <p:guide pos="3840"/>
      </p:guideLst>
    </p:cSldViewPr>
  </p:slideViewPr>
  <p:outlineViewPr>
    <p:cViewPr>
      <p:scale>
        <a:sx n="33" d="100"/>
        <a:sy n="33" d="100"/>
      </p:scale>
      <p:origin x="0" y="-7528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6.fntdata"/><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4.xml"/><Relationship Id="rId51" Type="http://schemas.openxmlformats.org/officeDocument/2006/relationships/tags" Target="tags/tag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46" Type="http://schemas.openxmlformats.org/officeDocument/2006/relationships/font" Target="fonts/font8.fntdata"/><Relationship Id="rId20" Type="http://schemas.openxmlformats.org/officeDocument/2006/relationships/slide" Target="slides/slide16.xml"/><Relationship Id="rId41" Type="http://schemas.openxmlformats.org/officeDocument/2006/relationships/font" Target="fonts/font3.fntdata"/><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1.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Folha_de_C_lculo_do_Microsoft_Excel.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Folha_de_C_lculo_do_Microsoft_Excel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Folha_de_C_lculo_do_Microsoft_Excel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Folha_de_C_lculo_do_Microsoft_Excel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Folha_de_C_lculo_do_Microsoft_Excel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Folha_de_C_lculo_do_Microsoft_Excel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0652523933918841E-2"/>
          <c:y val="3.8292564974187156E-2"/>
          <c:w val="0.91869495213216235"/>
          <c:h val="0.87316635723642333"/>
        </c:manualLayout>
      </c:layout>
      <c:barChart>
        <c:barDir val="col"/>
        <c:grouping val="clustered"/>
        <c:varyColors val="0"/>
        <c:ser>
          <c:idx val="0"/>
          <c:order val="0"/>
          <c:tx>
            <c:strRef>
              <c:f>Sheet1!$B$1</c:f>
              <c:strCache>
                <c:ptCount val="1"/>
                <c:pt idx="0">
                  <c:v>Sales</c:v>
                </c:pt>
              </c:strCache>
            </c:strRef>
          </c:tx>
          <c:spPr>
            <a:solidFill>
              <a:schemeClr val="accent1"/>
            </a:solidFill>
            <a:ln w="12700">
              <a:noFill/>
            </a:ln>
            <a:effectLst/>
          </c:spPr>
          <c:invertIfNegative val="0"/>
          <c:dPt>
            <c:idx val="0"/>
            <c:invertIfNegative val="0"/>
            <c:bubble3D val="0"/>
            <c:spPr>
              <a:solidFill>
                <a:schemeClr val="accent1"/>
              </a:solidFill>
              <a:ln w="12700">
                <a:noFill/>
              </a:ln>
              <a:effectLst/>
            </c:spPr>
            <c:extLst>
              <c:ext xmlns:c16="http://schemas.microsoft.com/office/drawing/2014/chart" uri="{C3380CC4-5D6E-409C-BE32-E72D297353CC}">
                <c16:uniqueId val="{00000001-C16F-47A7-9861-D1AB0D9FAD2A}"/>
              </c:ext>
            </c:extLst>
          </c:dPt>
          <c:dPt>
            <c:idx val="1"/>
            <c:invertIfNegative val="0"/>
            <c:bubble3D val="0"/>
            <c:spPr>
              <a:solidFill>
                <a:schemeClr val="accent1"/>
              </a:solidFill>
              <a:ln w="12700">
                <a:noFill/>
              </a:ln>
              <a:effectLst/>
            </c:spPr>
            <c:extLst>
              <c:ext xmlns:c16="http://schemas.microsoft.com/office/drawing/2014/chart" uri="{C3380CC4-5D6E-409C-BE32-E72D297353CC}">
                <c16:uniqueId val="{00000003-C16F-47A7-9861-D1AB0D9FAD2A}"/>
              </c:ext>
            </c:extLst>
          </c:dPt>
          <c:dPt>
            <c:idx val="2"/>
            <c:invertIfNegative val="0"/>
            <c:bubble3D val="0"/>
            <c:spPr>
              <a:solidFill>
                <a:schemeClr val="accent1"/>
              </a:solidFill>
              <a:ln w="12700">
                <a:noFill/>
              </a:ln>
              <a:effectLst/>
            </c:spPr>
            <c:extLst>
              <c:ext xmlns:c16="http://schemas.microsoft.com/office/drawing/2014/chart" uri="{C3380CC4-5D6E-409C-BE32-E72D297353CC}">
                <c16:uniqueId val="{00000005-C16F-47A7-9861-D1AB0D9FAD2A}"/>
              </c:ext>
            </c:extLst>
          </c:dPt>
          <c:dPt>
            <c:idx val="3"/>
            <c:invertIfNegative val="0"/>
            <c:bubble3D val="0"/>
            <c:spPr>
              <a:solidFill>
                <a:schemeClr val="accent1"/>
              </a:solidFill>
              <a:ln w="12700">
                <a:noFill/>
              </a:ln>
              <a:effectLst/>
            </c:spPr>
            <c:extLst>
              <c:ext xmlns:c16="http://schemas.microsoft.com/office/drawing/2014/chart" uri="{C3380CC4-5D6E-409C-BE32-E72D297353CC}">
                <c16:uniqueId val="{00000007-C16F-47A7-9861-D1AB0D9FAD2A}"/>
              </c:ext>
            </c:extLst>
          </c:dPt>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6B4B-49E0-A1BA-0A77678C708A}"/>
            </c:ext>
          </c:extLst>
        </c:ser>
        <c:ser>
          <c:idx val="1"/>
          <c:order val="1"/>
          <c:tx>
            <c:strRef>
              <c:f>Sheet1!$C$1</c:f>
              <c:strCache>
                <c:ptCount val="1"/>
                <c:pt idx="0">
                  <c:v>Costs</c:v>
                </c:pt>
              </c:strCache>
            </c:strRef>
          </c:tx>
          <c:spPr>
            <a:solidFill>
              <a:schemeClr val="accent2"/>
            </a:solidFill>
            <a:ln w="19050">
              <a:solidFill>
                <a:schemeClr val="lt1"/>
              </a:solidFill>
            </a:ln>
            <a:effectLst/>
          </c:spPr>
          <c:invertIfNegative val="0"/>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1st Qtr</c:v>
                </c:pt>
                <c:pt idx="1">
                  <c:v>2nd Qtr</c:v>
                </c:pt>
                <c:pt idx="2">
                  <c:v>3rd Qtr</c:v>
                </c:pt>
                <c:pt idx="3">
                  <c:v>4th Qtr</c:v>
                </c:pt>
              </c:strCache>
            </c:strRef>
          </c:cat>
          <c:val>
            <c:numRef>
              <c:f>Sheet1!$C$2:$C$5</c:f>
              <c:numCache>
                <c:formatCode>0.0</c:formatCode>
                <c:ptCount val="4"/>
                <c:pt idx="0">
                  <c:v>6.6</c:v>
                </c:pt>
                <c:pt idx="1">
                  <c:v>2.6</c:v>
                </c:pt>
                <c:pt idx="2">
                  <c:v>1.1000000000000001</c:v>
                </c:pt>
                <c:pt idx="3">
                  <c:v>1</c:v>
                </c:pt>
              </c:numCache>
            </c:numRef>
          </c:val>
          <c:extLst>
            <c:ext xmlns:c16="http://schemas.microsoft.com/office/drawing/2014/chart" uri="{C3380CC4-5D6E-409C-BE32-E72D297353CC}">
              <c16:uniqueId val="{00000009-97CA-5D40-BCD8-BB07AD52A7AE}"/>
            </c:ext>
          </c:extLst>
        </c:ser>
        <c:dLbls>
          <c:showLegendKey val="0"/>
          <c:showVal val="0"/>
          <c:showCatName val="0"/>
          <c:showSerName val="0"/>
          <c:showPercent val="0"/>
          <c:showBubbleSize val="0"/>
        </c:dLbls>
        <c:gapWidth val="40"/>
        <c:overlap val="-8"/>
        <c:axId val="195660160"/>
        <c:axId val="195653920"/>
      </c:barChart>
      <c:catAx>
        <c:axId val="195660160"/>
        <c:scaling>
          <c:orientation val="minMax"/>
        </c:scaling>
        <c:delete val="0"/>
        <c:axPos val="b"/>
        <c:numFmt formatCode="General" sourceLinked="1"/>
        <c:majorTickMark val="none"/>
        <c:minorTickMark val="none"/>
        <c:tickLblPos val="nextTo"/>
        <c:spPr>
          <a:noFill/>
          <a:ln w="12700" cap="flat" cmpd="sng" algn="ctr">
            <a:solidFill>
              <a:srgbClr val="595959"/>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pt-PT"/>
          </a:p>
        </c:txPr>
        <c:crossAx val="195653920"/>
        <c:crosses val="autoZero"/>
        <c:auto val="1"/>
        <c:lblAlgn val="ctr"/>
        <c:lblOffset val="100"/>
        <c:noMultiLvlLbl val="0"/>
      </c:catAx>
      <c:valAx>
        <c:axId val="195653920"/>
        <c:scaling>
          <c:orientation val="minMax"/>
        </c:scaling>
        <c:delete val="1"/>
        <c:axPos val="l"/>
        <c:numFmt formatCode="General" sourceLinked="1"/>
        <c:majorTickMark val="out"/>
        <c:minorTickMark val="none"/>
        <c:tickLblPos val="nextTo"/>
        <c:crossAx val="195660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baseline="0">
          <a:solidFill>
            <a:schemeClr val="tx1"/>
          </a:solidFill>
        </a:defRPr>
      </a:pPr>
      <a:endParaRPr lang="pt-P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0652523933918841E-2"/>
          <c:y val="5.7951525225919912E-2"/>
          <c:w val="0.91869495213216235"/>
          <c:h val="0.83466007394642039"/>
        </c:manualLayout>
      </c:layout>
      <c:barChart>
        <c:barDir val="col"/>
        <c:grouping val="clustered"/>
        <c:varyColors val="0"/>
        <c:ser>
          <c:idx val="0"/>
          <c:order val="0"/>
          <c:spPr>
            <a:solidFill>
              <a:srgbClr val="2EA657"/>
            </a:solidFill>
            <a:ln w="12700">
              <a:noFill/>
            </a:ln>
            <a:effectLst/>
          </c:spPr>
          <c:invertIfNegative val="0"/>
          <c:dPt>
            <c:idx val="0"/>
            <c:invertIfNegative val="0"/>
            <c:bubble3D val="0"/>
            <c:spPr>
              <a:solidFill>
                <a:srgbClr val="2EA657"/>
              </a:solidFill>
              <a:ln w="12700">
                <a:noFill/>
              </a:ln>
              <a:effectLst/>
            </c:spPr>
            <c:extLst>
              <c:ext xmlns:c16="http://schemas.microsoft.com/office/drawing/2014/chart" uri="{C3380CC4-5D6E-409C-BE32-E72D297353CC}">
                <c16:uniqueId val="{00000001-C16F-47A7-9861-D1AB0D9FAD2A}"/>
              </c:ext>
            </c:extLst>
          </c:dPt>
          <c:dPt>
            <c:idx val="1"/>
            <c:invertIfNegative val="0"/>
            <c:bubble3D val="0"/>
            <c:spPr>
              <a:solidFill>
                <a:srgbClr val="2EA657"/>
              </a:solidFill>
              <a:ln w="12700">
                <a:noFill/>
              </a:ln>
              <a:effectLst/>
            </c:spPr>
            <c:extLst>
              <c:ext xmlns:c16="http://schemas.microsoft.com/office/drawing/2014/chart" uri="{C3380CC4-5D6E-409C-BE32-E72D297353CC}">
                <c16:uniqueId val="{00000003-C16F-47A7-9861-D1AB0D9FAD2A}"/>
              </c:ext>
            </c:extLst>
          </c:dPt>
          <c:dPt>
            <c:idx val="2"/>
            <c:invertIfNegative val="0"/>
            <c:bubble3D val="0"/>
            <c:spPr>
              <a:solidFill>
                <a:srgbClr val="2EA657"/>
              </a:solidFill>
              <a:ln w="12700">
                <a:noFill/>
              </a:ln>
              <a:effectLst/>
            </c:spPr>
            <c:extLst>
              <c:ext xmlns:c16="http://schemas.microsoft.com/office/drawing/2014/chart" uri="{C3380CC4-5D6E-409C-BE32-E72D297353CC}">
                <c16:uniqueId val="{00000005-C16F-47A7-9861-D1AB0D9FAD2A}"/>
              </c:ext>
            </c:extLst>
          </c:dPt>
          <c:dPt>
            <c:idx val="3"/>
            <c:invertIfNegative val="0"/>
            <c:bubble3D val="0"/>
            <c:spPr>
              <a:solidFill>
                <a:srgbClr val="2EA657"/>
              </a:solidFill>
              <a:ln w="12700">
                <a:noFill/>
              </a:ln>
              <a:effectLst/>
            </c:spPr>
            <c:extLst>
              <c:ext xmlns:c16="http://schemas.microsoft.com/office/drawing/2014/chart" uri="{C3380CC4-5D6E-409C-BE32-E72D297353CC}">
                <c16:uniqueId val="{00000007-C16F-47A7-9861-D1AB0D9FAD2A}"/>
              </c:ext>
            </c:extLst>
          </c:dPt>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Ubuntu" panose="020B0504030602030204" pitchFamily="34" charset="0"/>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Sheet1!$B$2:$B$5</c:f>
              <c:numCache>
                <c:formatCode>General</c:formatCode>
                <c:ptCount val="4"/>
                <c:pt idx="0">
                  <c:v>8.1999999999999993</c:v>
                </c:pt>
                <c:pt idx="1">
                  <c:v>3.2</c:v>
                </c:pt>
                <c:pt idx="2">
                  <c:v>1.4</c:v>
                </c:pt>
                <c:pt idx="3">
                  <c:v>1.2</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Sales</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1st Qtr</c:v>
                      </c:pt>
                      <c:pt idx="1">
                        <c:v>2nd Qtr</c:v>
                      </c:pt>
                      <c:pt idx="2">
                        <c:v>3rd Qtr</c:v>
                      </c:pt>
                      <c:pt idx="3">
                        <c:v>4th Qtr</c:v>
                      </c:pt>
                    </c:strCache>
                  </c:strRef>
                </c15:cat>
              </c15:filteredCategoryTitle>
            </c:ext>
            <c:ext xmlns:c16="http://schemas.microsoft.com/office/drawing/2014/chart" uri="{C3380CC4-5D6E-409C-BE32-E72D297353CC}">
              <c16:uniqueId val="{00000000-6B4B-49E0-A1BA-0A77678C708A}"/>
            </c:ext>
          </c:extLst>
        </c:ser>
        <c:ser>
          <c:idx val="1"/>
          <c:order val="1"/>
          <c:spPr>
            <a:solidFill>
              <a:srgbClr val="00BFBF"/>
            </a:solidFill>
            <a:ln w="19050">
              <a:solidFill>
                <a:schemeClr val="lt1"/>
              </a:solidFill>
            </a:ln>
            <a:effectLst/>
          </c:spPr>
          <c:invertIfNegative val="0"/>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Ubuntu" panose="020B0504030602030204" pitchFamily="34" charset="0"/>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Sheet1!$C$2:$C$5</c:f>
              <c:numCache>
                <c:formatCode>0.0</c:formatCode>
                <c:ptCount val="4"/>
                <c:pt idx="0">
                  <c:v>6.6</c:v>
                </c:pt>
                <c:pt idx="1">
                  <c:v>2.6</c:v>
                </c:pt>
                <c:pt idx="2">
                  <c:v>1.1000000000000001</c:v>
                </c:pt>
                <c:pt idx="3">
                  <c:v>1</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1st Qtr</c:v>
                      </c:pt>
                      <c:pt idx="1">
                        <c:v>2nd Qtr</c:v>
                      </c:pt>
                      <c:pt idx="2">
                        <c:v>3rd Qtr</c:v>
                      </c:pt>
                      <c:pt idx="3">
                        <c:v>4th Qtr</c:v>
                      </c:pt>
                    </c:strCache>
                  </c:strRef>
                </c15:cat>
              </c15:filteredCategoryTitle>
            </c:ext>
            <c:ext xmlns:c16="http://schemas.microsoft.com/office/drawing/2014/chart" uri="{C3380CC4-5D6E-409C-BE32-E72D297353CC}">
              <c16:uniqueId val="{00000009-93A3-C14C-B0C2-CC5EF1B80929}"/>
            </c:ext>
          </c:extLst>
        </c:ser>
        <c:dLbls>
          <c:showLegendKey val="0"/>
          <c:showVal val="0"/>
          <c:showCatName val="0"/>
          <c:showSerName val="0"/>
          <c:showPercent val="0"/>
          <c:showBubbleSize val="0"/>
        </c:dLbls>
        <c:gapWidth val="40"/>
        <c:overlap val="-5"/>
        <c:axId val="195660160"/>
        <c:axId val="195653920"/>
      </c:barChart>
      <c:catAx>
        <c:axId val="195660160"/>
        <c:scaling>
          <c:orientation val="minMax"/>
        </c:scaling>
        <c:delete val="0"/>
        <c:axPos val="b"/>
        <c:numFmt formatCode="General" sourceLinked="1"/>
        <c:majorTickMark val="none"/>
        <c:minorTickMark val="none"/>
        <c:tickLblPos val="nextTo"/>
        <c:spPr>
          <a:noFill/>
          <a:ln w="12700" cap="flat" cmpd="sng" algn="ctr">
            <a:solidFill>
              <a:srgbClr val="595959"/>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Ubuntu" panose="020B0504030602030204" pitchFamily="34" charset="0"/>
                <a:ea typeface="+mn-ea"/>
                <a:cs typeface="+mn-cs"/>
              </a:defRPr>
            </a:pPr>
            <a:endParaRPr lang="pt-PT"/>
          </a:p>
        </c:txPr>
        <c:crossAx val="195653920"/>
        <c:crosses val="autoZero"/>
        <c:auto val="1"/>
        <c:lblAlgn val="ctr"/>
        <c:lblOffset val="100"/>
        <c:noMultiLvlLbl val="0"/>
      </c:catAx>
      <c:valAx>
        <c:axId val="195653920"/>
        <c:scaling>
          <c:orientation val="minMax"/>
        </c:scaling>
        <c:delete val="1"/>
        <c:axPos val="l"/>
        <c:numFmt formatCode="General" sourceLinked="1"/>
        <c:majorTickMark val="out"/>
        <c:minorTickMark val="none"/>
        <c:tickLblPos val="nextTo"/>
        <c:crossAx val="195660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baseline="0">
          <a:solidFill>
            <a:schemeClr val="tx1"/>
          </a:solidFill>
          <a:latin typeface="Ubuntu" panose="020B0504030602030204" pitchFamily="34" charset="0"/>
        </a:defRPr>
      </a:pPr>
      <a:endParaRPr lang="pt-P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0652523933918841E-2"/>
          <c:y val="6.1447175484812204E-2"/>
          <c:w val="0.91869495213216235"/>
          <c:h val="0.85001174672579827"/>
        </c:manualLayout>
      </c:layout>
      <c:barChart>
        <c:barDir val="col"/>
        <c:grouping val="clustered"/>
        <c:varyColors val="0"/>
        <c:ser>
          <c:idx val="0"/>
          <c:order val="0"/>
          <c:spPr>
            <a:solidFill>
              <a:srgbClr val="A12980"/>
            </a:solidFill>
            <a:ln w="12700">
              <a:noFill/>
            </a:ln>
            <a:effectLst/>
          </c:spPr>
          <c:invertIfNegative val="0"/>
          <c:dPt>
            <c:idx val="0"/>
            <c:invertIfNegative val="0"/>
            <c:bubble3D val="0"/>
            <c:spPr>
              <a:solidFill>
                <a:srgbClr val="A12980"/>
              </a:solidFill>
              <a:ln w="12700">
                <a:noFill/>
              </a:ln>
              <a:effectLst/>
            </c:spPr>
            <c:extLst>
              <c:ext xmlns:c16="http://schemas.microsoft.com/office/drawing/2014/chart" uri="{C3380CC4-5D6E-409C-BE32-E72D297353CC}">
                <c16:uniqueId val="{00000001-C16F-47A7-9861-D1AB0D9FAD2A}"/>
              </c:ext>
            </c:extLst>
          </c:dPt>
          <c:dPt>
            <c:idx val="1"/>
            <c:invertIfNegative val="0"/>
            <c:bubble3D val="0"/>
            <c:spPr>
              <a:solidFill>
                <a:srgbClr val="A12980"/>
              </a:solidFill>
              <a:ln w="12700">
                <a:noFill/>
              </a:ln>
              <a:effectLst/>
            </c:spPr>
            <c:extLst>
              <c:ext xmlns:c16="http://schemas.microsoft.com/office/drawing/2014/chart" uri="{C3380CC4-5D6E-409C-BE32-E72D297353CC}">
                <c16:uniqueId val="{00000003-C16F-47A7-9861-D1AB0D9FAD2A}"/>
              </c:ext>
            </c:extLst>
          </c:dPt>
          <c:dPt>
            <c:idx val="2"/>
            <c:invertIfNegative val="0"/>
            <c:bubble3D val="0"/>
            <c:spPr>
              <a:solidFill>
                <a:srgbClr val="A12980"/>
              </a:solidFill>
              <a:ln w="12700">
                <a:noFill/>
              </a:ln>
              <a:effectLst/>
            </c:spPr>
            <c:extLst>
              <c:ext xmlns:c16="http://schemas.microsoft.com/office/drawing/2014/chart" uri="{C3380CC4-5D6E-409C-BE32-E72D297353CC}">
                <c16:uniqueId val="{00000005-C16F-47A7-9861-D1AB0D9FAD2A}"/>
              </c:ext>
            </c:extLst>
          </c:dPt>
          <c:dPt>
            <c:idx val="3"/>
            <c:invertIfNegative val="0"/>
            <c:bubble3D val="0"/>
            <c:spPr>
              <a:solidFill>
                <a:srgbClr val="A12980"/>
              </a:solidFill>
              <a:ln w="12700">
                <a:noFill/>
              </a:ln>
              <a:effectLst/>
            </c:spPr>
            <c:extLst>
              <c:ext xmlns:c16="http://schemas.microsoft.com/office/drawing/2014/chart" uri="{C3380CC4-5D6E-409C-BE32-E72D297353CC}">
                <c16:uniqueId val="{00000007-C16F-47A7-9861-D1AB0D9FAD2A}"/>
              </c:ext>
            </c:extLst>
          </c:dPt>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Ubuntu" panose="020B0504030602030204" pitchFamily="34" charset="0"/>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Sheet1!$B$2:$B$5</c:f>
              <c:numCache>
                <c:formatCode>General</c:formatCode>
                <c:ptCount val="4"/>
                <c:pt idx="0">
                  <c:v>8.1999999999999993</c:v>
                </c:pt>
                <c:pt idx="1">
                  <c:v>3.2</c:v>
                </c:pt>
                <c:pt idx="2">
                  <c:v>1.4</c:v>
                </c:pt>
                <c:pt idx="3">
                  <c:v>1.2</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Sales</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1st Qtr</c:v>
                      </c:pt>
                      <c:pt idx="1">
                        <c:v>2nd Qtr</c:v>
                      </c:pt>
                      <c:pt idx="2">
                        <c:v>3rd Qtr</c:v>
                      </c:pt>
                      <c:pt idx="3">
                        <c:v>4th Qtr</c:v>
                      </c:pt>
                    </c:strCache>
                  </c:strRef>
                </c15:cat>
              </c15:filteredCategoryTitle>
            </c:ext>
            <c:ext xmlns:c16="http://schemas.microsoft.com/office/drawing/2014/chart" uri="{C3380CC4-5D6E-409C-BE32-E72D297353CC}">
              <c16:uniqueId val="{00000000-6B4B-49E0-A1BA-0A77678C708A}"/>
            </c:ext>
          </c:extLst>
        </c:ser>
        <c:ser>
          <c:idx val="1"/>
          <c:order val="1"/>
          <c:spPr>
            <a:solidFill>
              <a:srgbClr val="E557AD"/>
            </a:solidFill>
            <a:ln w="19050">
              <a:solidFill>
                <a:schemeClr val="lt1"/>
              </a:solidFill>
            </a:ln>
            <a:effectLst/>
          </c:spPr>
          <c:invertIfNegative val="0"/>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Ubuntu" panose="020B0504030602030204" pitchFamily="34" charset="0"/>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Sheet1!$C$2:$C$5</c:f>
              <c:numCache>
                <c:formatCode>0.0</c:formatCode>
                <c:ptCount val="4"/>
                <c:pt idx="0">
                  <c:v>6.6</c:v>
                </c:pt>
                <c:pt idx="1">
                  <c:v>2.6</c:v>
                </c:pt>
                <c:pt idx="2">
                  <c:v>1.1000000000000001</c:v>
                </c:pt>
                <c:pt idx="3">
                  <c:v>1</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1st Qtr</c:v>
                      </c:pt>
                      <c:pt idx="1">
                        <c:v>2nd Qtr</c:v>
                      </c:pt>
                      <c:pt idx="2">
                        <c:v>3rd Qtr</c:v>
                      </c:pt>
                      <c:pt idx="3">
                        <c:v>4th Qtr</c:v>
                      </c:pt>
                    </c:strCache>
                  </c:strRef>
                </c15:cat>
              </c15:filteredCategoryTitle>
            </c:ext>
            <c:ext xmlns:c16="http://schemas.microsoft.com/office/drawing/2014/chart" uri="{C3380CC4-5D6E-409C-BE32-E72D297353CC}">
              <c16:uniqueId val="{00000009-A393-0043-8466-E97FF180871C}"/>
            </c:ext>
          </c:extLst>
        </c:ser>
        <c:dLbls>
          <c:showLegendKey val="0"/>
          <c:showVal val="0"/>
          <c:showCatName val="0"/>
          <c:showSerName val="0"/>
          <c:showPercent val="0"/>
          <c:showBubbleSize val="0"/>
        </c:dLbls>
        <c:gapWidth val="40"/>
        <c:overlap val="-5"/>
        <c:axId val="195660160"/>
        <c:axId val="195653920"/>
      </c:barChart>
      <c:catAx>
        <c:axId val="195660160"/>
        <c:scaling>
          <c:orientation val="minMax"/>
        </c:scaling>
        <c:delete val="0"/>
        <c:axPos val="b"/>
        <c:numFmt formatCode="General" sourceLinked="1"/>
        <c:majorTickMark val="none"/>
        <c:minorTickMark val="none"/>
        <c:tickLblPos val="nextTo"/>
        <c:spPr>
          <a:noFill/>
          <a:ln w="12700" cap="flat" cmpd="sng" algn="ctr">
            <a:solidFill>
              <a:srgbClr val="595959"/>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Ubuntu" panose="020B0504030602030204" pitchFamily="34" charset="0"/>
                <a:ea typeface="+mn-ea"/>
                <a:cs typeface="+mn-cs"/>
              </a:defRPr>
            </a:pPr>
            <a:endParaRPr lang="pt-PT"/>
          </a:p>
        </c:txPr>
        <c:crossAx val="195653920"/>
        <c:crosses val="autoZero"/>
        <c:auto val="1"/>
        <c:lblAlgn val="ctr"/>
        <c:lblOffset val="100"/>
        <c:noMultiLvlLbl val="0"/>
      </c:catAx>
      <c:valAx>
        <c:axId val="195653920"/>
        <c:scaling>
          <c:orientation val="minMax"/>
        </c:scaling>
        <c:delete val="1"/>
        <c:axPos val="l"/>
        <c:numFmt formatCode="General" sourceLinked="1"/>
        <c:majorTickMark val="out"/>
        <c:minorTickMark val="none"/>
        <c:tickLblPos val="nextTo"/>
        <c:crossAx val="195660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baseline="0">
          <a:solidFill>
            <a:schemeClr val="tx1"/>
          </a:solidFill>
          <a:latin typeface="Ubuntu" panose="020B0504030602030204" pitchFamily="34" charset="0"/>
        </a:defRPr>
      </a:pPr>
      <a:endParaRPr lang="pt-P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6AB-4B85-A132-E94BDD32FE5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6AB-4B85-A132-E94BDD32FE5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6AB-4B85-A132-E94BDD32FE5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6AB-4B85-A132-E94BDD32FE5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pt-PT"/>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Sheet1!$B$2:$B$5</c:f>
              <c:numCache>
                <c:formatCode>General</c:formatCode>
                <c:ptCount val="4"/>
                <c:pt idx="0">
                  <c:v>8.1999999999999993</c:v>
                </c:pt>
                <c:pt idx="1">
                  <c:v>3.2</c:v>
                </c:pt>
                <c:pt idx="2">
                  <c:v>1.4</c:v>
                </c:pt>
                <c:pt idx="3">
                  <c:v>1.2</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Sales</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1st Qtr</c:v>
                      </c:pt>
                      <c:pt idx="1">
                        <c:v>2nd Qtr</c:v>
                      </c:pt>
                      <c:pt idx="2">
                        <c:v>3rd Qtr</c:v>
                      </c:pt>
                      <c:pt idx="3">
                        <c:v>4th Qtr</c:v>
                      </c:pt>
                    </c:strCache>
                  </c:strRef>
                </c15:cat>
              </c15:filteredCategoryTitle>
            </c:ext>
            <c:ext xmlns:c16="http://schemas.microsoft.com/office/drawing/2014/chart" uri="{C3380CC4-5D6E-409C-BE32-E72D297353CC}">
              <c16:uniqueId val="{00000008-86AB-4B85-A132-E94BDD32FE53}"/>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rgbClr val="2EA657"/>
              </a:solidFill>
              <a:ln w="19050">
                <a:solidFill>
                  <a:schemeClr val="lt1"/>
                </a:solidFill>
              </a:ln>
              <a:effectLst/>
            </c:spPr>
            <c:extLst>
              <c:ext xmlns:c16="http://schemas.microsoft.com/office/drawing/2014/chart" uri="{C3380CC4-5D6E-409C-BE32-E72D297353CC}">
                <c16:uniqueId val="{00000001-79BC-472C-A1B0-F76FDB4E27C5}"/>
              </c:ext>
            </c:extLst>
          </c:dPt>
          <c:dPt>
            <c:idx val="1"/>
            <c:bubble3D val="0"/>
            <c:spPr>
              <a:solidFill>
                <a:srgbClr val="00BFBF"/>
              </a:solidFill>
              <a:ln w="19050">
                <a:solidFill>
                  <a:schemeClr val="lt1"/>
                </a:solidFill>
              </a:ln>
              <a:effectLst/>
            </c:spPr>
            <c:extLst>
              <c:ext xmlns:c16="http://schemas.microsoft.com/office/drawing/2014/chart" uri="{C3380CC4-5D6E-409C-BE32-E72D297353CC}">
                <c16:uniqueId val="{00000003-79BC-472C-A1B0-F76FDB4E27C5}"/>
              </c:ext>
            </c:extLst>
          </c:dPt>
          <c:dPt>
            <c:idx val="2"/>
            <c:bubble3D val="0"/>
            <c:spPr>
              <a:solidFill>
                <a:srgbClr val="0F878A"/>
              </a:solidFill>
              <a:ln w="19050">
                <a:solidFill>
                  <a:schemeClr val="lt1"/>
                </a:solidFill>
              </a:ln>
              <a:effectLst/>
            </c:spPr>
            <c:extLst>
              <c:ext xmlns:c16="http://schemas.microsoft.com/office/drawing/2014/chart" uri="{C3380CC4-5D6E-409C-BE32-E72D297353CC}">
                <c16:uniqueId val="{00000005-79BC-472C-A1B0-F76FDB4E27C5}"/>
              </c:ext>
            </c:extLst>
          </c:dPt>
          <c:dPt>
            <c:idx val="3"/>
            <c:bubble3D val="0"/>
            <c:spPr>
              <a:solidFill>
                <a:srgbClr val="14596B"/>
              </a:solidFill>
              <a:ln w="19050">
                <a:solidFill>
                  <a:schemeClr val="lt1"/>
                </a:solidFill>
              </a:ln>
              <a:effectLst/>
            </c:spPr>
            <c:extLst>
              <c:ext xmlns:c16="http://schemas.microsoft.com/office/drawing/2014/chart" uri="{C3380CC4-5D6E-409C-BE32-E72D297353CC}">
                <c16:uniqueId val="{00000007-79BC-472C-A1B0-F76FDB4E27C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pt-PT"/>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Sheet1!$B$2:$B$5</c:f>
              <c:numCache>
                <c:formatCode>General</c:formatCode>
                <c:ptCount val="4"/>
                <c:pt idx="0">
                  <c:v>8.1999999999999993</c:v>
                </c:pt>
                <c:pt idx="1">
                  <c:v>3.2</c:v>
                </c:pt>
                <c:pt idx="2">
                  <c:v>1.4</c:v>
                </c:pt>
                <c:pt idx="3">
                  <c:v>1.2</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Sales</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1st Qtr</c:v>
                      </c:pt>
                      <c:pt idx="1">
                        <c:v>2nd Qtr</c:v>
                      </c:pt>
                      <c:pt idx="2">
                        <c:v>3rd Qtr</c:v>
                      </c:pt>
                      <c:pt idx="3">
                        <c:v>4th Qtr</c:v>
                      </c:pt>
                    </c:strCache>
                  </c:strRef>
                </c15:cat>
              </c15:filteredCategoryTitle>
            </c:ext>
            <c:ext xmlns:c16="http://schemas.microsoft.com/office/drawing/2014/chart" uri="{C3380CC4-5D6E-409C-BE32-E72D297353CC}">
              <c16:uniqueId val="{00000008-79BC-472C-A1B0-F76FDB4E27C5}"/>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rgbClr val="BA2980"/>
              </a:solidFill>
              <a:ln w="19050">
                <a:solidFill>
                  <a:schemeClr val="lt1"/>
                </a:solidFill>
              </a:ln>
              <a:effectLst/>
            </c:spPr>
            <c:extLst>
              <c:ext xmlns:c16="http://schemas.microsoft.com/office/drawing/2014/chart" uri="{C3380CC4-5D6E-409C-BE32-E72D297353CC}">
                <c16:uniqueId val="{00000001-E786-457C-A081-1A2DDB807EA7}"/>
              </c:ext>
            </c:extLst>
          </c:dPt>
          <c:dPt>
            <c:idx val="1"/>
            <c:bubble3D val="0"/>
            <c:spPr>
              <a:solidFill>
                <a:srgbClr val="FFB24A"/>
              </a:solidFill>
              <a:ln w="19050">
                <a:solidFill>
                  <a:schemeClr val="lt1"/>
                </a:solidFill>
              </a:ln>
              <a:effectLst/>
            </c:spPr>
            <c:extLst>
              <c:ext xmlns:c16="http://schemas.microsoft.com/office/drawing/2014/chart" uri="{C3380CC4-5D6E-409C-BE32-E72D297353CC}">
                <c16:uniqueId val="{00000003-E786-457C-A081-1A2DDB807EA7}"/>
              </c:ext>
            </c:extLst>
          </c:dPt>
          <c:dPt>
            <c:idx val="2"/>
            <c:bubble3D val="0"/>
            <c:spPr>
              <a:solidFill>
                <a:srgbClr val="750D5C"/>
              </a:solidFill>
              <a:ln w="19050">
                <a:solidFill>
                  <a:schemeClr val="lt1"/>
                </a:solidFill>
              </a:ln>
              <a:effectLst/>
            </c:spPr>
            <c:extLst>
              <c:ext xmlns:c16="http://schemas.microsoft.com/office/drawing/2014/chart" uri="{C3380CC4-5D6E-409C-BE32-E72D297353CC}">
                <c16:uniqueId val="{00000005-E786-457C-A081-1A2DDB807EA7}"/>
              </c:ext>
            </c:extLst>
          </c:dPt>
          <c:dPt>
            <c:idx val="3"/>
            <c:bubble3D val="0"/>
            <c:spPr>
              <a:solidFill>
                <a:srgbClr val="FF304D"/>
              </a:solidFill>
              <a:ln w="19050">
                <a:solidFill>
                  <a:schemeClr val="lt1"/>
                </a:solidFill>
              </a:ln>
              <a:effectLst/>
            </c:spPr>
            <c:extLst>
              <c:ext xmlns:c16="http://schemas.microsoft.com/office/drawing/2014/chart" uri="{C3380CC4-5D6E-409C-BE32-E72D297353CC}">
                <c16:uniqueId val="{00000007-E786-457C-A081-1A2DDB807EA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pt-PT"/>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Sheet1!$B$2:$B$5</c:f>
              <c:numCache>
                <c:formatCode>General</c:formatCode>
                <c:ptCount val="4"/>
                <c:pt idx="0">
                  <c:v>8.1999999999999993</c:v>
                </c:pt>
                <c:pt idx="1">
                  <c:v>3.2</c:v>
                </c:pt>
                <c:pt idx="2">
                  <c:v>1.4</c:v>
                </c:pt>
                <c:pt idx="3">
                  <c:v>1.2</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Sales</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1st Qtr</c:v>
                      </c:pt>
                      <c:pt idx="1">
                        <c:v>2nd Qtr</c:v>
                      </c:pt>
                      <c:pt idx="2">
                        <c:v>3rd Qtr</c:v>
                      </c:pt>
                      <c:pt idx="3">
                        <c:v>4th Qtr</c:v>
                      </c:pt>
                    </c:strCache>
                  </c:strRef>
                </c15:cat>
              </c15:filteredCategoryTitle>
            </c:ext>
            <c:ext xmlns:c16="http://schemas.microsoft.com/office/drawing/2014/chart" uri="{C3380CC4-5D6E-409C-BE32-E72D297353CC}">
              <c16:uniqueId val="{00000008-E786-457C-A081-1A2DDB807EA7}"/>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02/05/23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‹nº›</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02/05/2023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‹nº›</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1117151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25</a:t>
            </a:fld>
            <a:endParaRPr lang="pt-BR"/>
          </a:p>
        </p:txBody>
      </p:sp>
    </p:spTree>
    <p:extLst>
      <p:ext uri="{BB962C8B-B14F-4D97-AF65-F5344CB8AC3E}">
        <p14:creationId xmlns:p14="http://schemas.microsoft.com/office/powerpoint/2010/main" val="312501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26</a:t>
            </a:fld>
            <a:endParaRPr lang="pt-BR"/>
          </a:p>
        </p:txBody>
      </p:sp>
    </p:spTree>
    <p:extLst>
      <p:ext uri="{BB962C8B-B14F-4D97-AF65-F5344CB8AC3E}">
        <p14:creationId xmlns:p14="http://schemas.microsoft.com/office/powerpoint/2010/main" val="2217181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C0696B5C-12A0-4042-B4D0-BD3B9A4F58C6}" type="slidenum">
              <a:rPr lang="pt-BR" smtClean="0"/>
              <a:pPr/>
              <a:t>30</a:t>
            </a:fld>
            <a:endParaRPr lang="pt-BR"/>
          </a:p>
        </p:txBody>
      </p:sp>
    </p:spTree>
    <p:extLst>
      <p:ext uri="{BB962C8B-B14F-4D97-AF65-F5344CB8AC3E}">
        <p14:creationId xmlns:p14="http://schemas.microsoft.com/office/powerpoint/2010/main" val="1334521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32</a:t>
            </a:fld>
            <a:endParaRPr lang="pt-BR"/>
          </a:p>
        </p:txBody>
      </p:sp>
    </p:spTree>
    <p:extLst>
      <p:ext uri="{BB962C8B-B14F-4D97-AF65-F5344CB8AC3E}">
        <p14:creationId xmlns:p14="http://schemas.microsoft.com/office/powerpoint/2010/main" val="1005386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18994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5</a:t>
            </a:fld>
            <a:endParaRPr lang="pt-BR"/>
          </a:p>
        </p:txBody>
      </p:sp>
    </p:spTree>
    <p:extLst>
      <p:ext uri="{BB962C8B-B14F-4D97-AF65-F5344CB8AC3E}">
        <p14:creationId xmlns:p14="http://schemas.microsoft.com/office/powerpoint/2010/main" val="1607905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6</a:t>
            </a:fld>
            <a:endParaRPr lang="pt-BR"/>
          </a:p>
        </p:txBody>
      </p:sp>
    </p:spTree>
    <p:extLst>
      <p:ext uri="{BB962C8B-B14F-4D97-AF65-F5344CB8AC3E}">
        <p14:creationId xmlns:p14="http://schemas.microsoft.com/office/powerpoint/2010/main" val="3890584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8</a:t>
            </a:fld>
            <a:endParaRPr lang="pt-BR"/>
          </a:p>
        </p:txBody>
      </p:sp>
    </p:spTree>
    <p:extLst>
      <p:ext uri="{BB962C8B-B14F-4D97-AF65-F5344CB8AC3E}">
        <p14:creationId xmlns:p14="http://schemas.microsoft.com/office/powerpoint/2010/main" val="756345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10</a:t>
            </a:fld>
            <a:endParaRPr lang="pt-BR"/>
          </a:p>
        </p:txBody>
      </p:sp>
    </p:spTree>
    <p:extLst>
      <p:ext uri="{BB962C8B-B14F-4D97-AF65-F5344CB8AC3E}">
        <p14:creationId xmlns:p14="http://schemas.microsoft.com/office/powerpoint/2010/main" val="1524612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14</a:t>
            </a:fld>
            <a:endParaRPr lang="pt-BR"/>
          </a:p>
        </p:txBody>
      </p:sp>
    </p:spTree>
    <p:extLst>
      <p:ext uri="{BB962C8B-B14F-4D97-AF65-F5344CB8AC3E}">
        <p14:creationId xmlns:p14="http://schemas.microsoft.com/office/powerpoint/2010/main" val="1887733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16</a:t>
            </a:fld>
            <a:endParaRPr lang="pt-BR"/>
          </a:p>
        </p:txBody>
      </p:sp>
    </p:spTree>
    <p:extLst>
      <p:ext uri="{BB962C8B-B14F-4D97-AF65-F5344CB8AC3E}">
        <p14:creationId xmlns:p14="http://schemas.microsoft.com/office/powerpoint/2010/main" val="3519400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17</a:t>
            </a:fld>
            <a:endParaRPr lang="pt-BR"/>
          </a:p>
        </p:txBody>
      </p:sp>
    </p:spTree>
    <p:extLst>
      <p:ext uri="{BB962C8B-B14F-4D97-AF65-F5344CB8AC3E}">
        <p14:creationId xmlns:p14="http://schemas.microsoft.com/office/powerpoint/2010/main" val="3915653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userDrawn="1"/>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8EDD86A9-A101-4431-BC7F-D7A613B745EB}"/>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92E5232F-44F9-4DA7-8CAF-37E7E772B19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ED6443D4-9252-4F48-B3B1-DE1F07A5D421}"/>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00D6E549-1EDB-4087-A87E-246AD0B86307}"/>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9B59D2B6-7CA0-4DD1-ACF9-FE9B371E6A4B}"/>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D752C13A-0707-4DB7-BEE5-11C70CC4104C}"/>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182521854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3 columns 1">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438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336B7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336B7D"/>
              </a:buClr>
              <a:defRPr sz="1400"/>
            </a:lvl2pPr>
            <a:lvl3pPr>
              <a:lnSpc>
                <a:spcPct val="100000"/>
              </a:lnSpc>
              <a:spcBef>
                <a:spcPts val="0"/>
              </a:spcBef>
              <a:buClr>
                <a:srgbClr val="336B7D"/>
              </a:buClr>
              <a:defRPr sz="1400"/>
            </a:lvl3pPr>
            <a:lvl4pPr>
              <a:lnSpc>
                <a:spcPct val="100000"/>
              </a:lnSpc>
              <a:spcBef>
                <a:spcPts val="0"/>
              </a:spcBef>
              <a:buClr>
                <a:srgbClr val="336B7D"/>
              </a:buClr>
              <a:defRPr sz="1400"/>
            </a:lvl4pPr>
            <a:lvl5pPr>
              <a:lnSpc>
                <a:spcPct val="100000"/>
              </a:lnSpc>
              <a:spcBef>
                <a:spcPts val="0"/>
              </a:spcBef>
              <a:buClr>
                <a:srgbClr val="336B7D"/>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6779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75421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dark grey">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0019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light Grey">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8244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Break dark">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415318851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ontent RH image 2">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noProof="0"/>
              <a:t>Click to edit Master title style</a:t>
            </a:r>
            <a:endParaRPr lang="en-US" noProof="0" dirty="0"/>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Picture Placeholder 13">
            <a:extLst>
              <a:ext uri="{FF2B5EF4-FFF2-40B4-BE49-F238E27FC236}">
                <a16:creationId xmlns:a16="http://schemas.microsoft.com/office/drawing/2014/main" id="{5C94FEA8-066A-4CC1-BFCC-10ED1764A21E}"/>
              </a:ext>
              <a:ext uri="{C183D7F6-B498-43B3-948B-1728B52AA6E4}">
                <adec:decorative xmlns:adec="http://schemas.microsoft.com/office/drawing/2017/decorative" val="1"/>
              </a:ext>
            </a:extLst>
          </p:cNvPr>
          <p:cNvSpPr>
            <a:spLocks noGrp="1"/>
          </p:cNvSpPr>
          <p:nvPr>
            <p:ph type="pic" sz="quarter" idx="10" hasCustomPrompt="1"/>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noProof="0"/>
              <a:t>Click icon to add picture with alt text</a:t>
            </a:r>
          </a:p>
        </p:txBody>
      </p:sp>
    </p:spTree>
    <p:extLst>
      <p:ext uri="{BB962C8B-B14F-4D97-AF65-F5344CB8AC3E}">
        <p14:creationId xmlns:p14="http://schemas.microsoft.com/office/powerpoint/2010/main" val="539693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12">
            <a:extLst>
              <a:ext uri="{FF2B5EF4-FFF2-40B4-BE49-F238E27FC236}">
                <a16:creationId xmlns:a16="http://schemas.microsoft.com/office/drawing/2014/main" id="{5586E72C-F96D-4BE1-996B-39A71EA977D3}"/>
              </a:ext>
              <a:ext uri="{C183D7F6-B498-43B3-948B-1728B52AA6E4}">
                <adec:decorative xmlns:adec="http://schemas.microsoft.com/office/drawing/2017/decorative" val="1"/>
              </a:ext>
            </a:extLst>
          </p:cNvPr>
          <p:cNvSpPr>
            <a:spLocks noGrp="1"/>
          </p:cNvSpPr>
          <p:nvPr>
            <p:ph type="pic" sz="quarter" idx="10" hasCustomPrompt="1"/>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 with alt text</a:t>
            </a:r>
            <a:endParaRPr lang="en-GB"/>
          </a:p>
        </p:txBody>
      </p:sp>
    </p:spTree>
    <p:extLst>
      <p:ext uri="{BB962C8B-B14F-4D97-AF65-F5344CB8AC3E}">
        <p14:creationId xmlns:p14="http://schemas.microsoft.com/office/powerpoint/2010/main" val="35237316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146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1"/>
                </a:solidFill>
              </a:defRPr>
            </a:lvl1pPr>
          </a:lstStyle>
          <a:p>
            <a:r>
              <a:rPr lang="de-DE"/>
              <a:t>Insert picture, edit alt text and send </a:t>
            </a:r>
            <a:r>
              <a:rPr lang="de-DE" err="1"/>
              <a:t>to</a:t>
            </a:r>
            <a:r>
              <a:rPr lang="de-DE"/>
              <a:t> back</a:t>
            </a:r>
          </a:p>
        </p:txBody>
      </p:sp>
    </p:spTree>
    <p:extLst>
      <p:ext uri="{BB962C8B-B14F-4D97-AF65-F5344CB8AC3E}">
        <p14:creationId xmlns:p14="http://schemas.microsoft.com/office/powerpoint/2010/main" val="2914748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 uri="{C183D7F6-B498-43B3-948B-1728B52AA6E4}">
                <adec:decorative xmlns:adec="http://schemas.microsoft.com/office/drawing/2017/decorative" val="1"/>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6" name="Group 5">
            <a:extLst>
              <a:ext uri="{FF2B5EF4-FFF2-40B4-BE49-F238E27FC236}">
                <a16:creationId xmlns:a16="http://schemas.microsoft.com/office/drawing/2014/main" id="{138C36DE-BE7C-4EA8-8C11-63DF35071C75}"/>
              </a:ext>
            </a:extLst>
          </p:cNvPr>
          <p:cNvGrpSpPr>
            <a:grpSpLocks noChangeAspect="1"/>
          </p:cNvGrpSpPr>
          <p:nvPr userDrawn="1"/>
        </p:nvGrpSpPr>
        <p:grpSpPr>
          <a:xfrm>
            <a:off x="476900" y="611982"/>
            <a:ext cx="2267015" cy="509586"/>
            <a:chOff x="9550400" y="612775"/>
            <a:chExt cx="2231297" cy="501650"/>
          </a:xfrm>
        </p:grpSpPr>
        <p:sp>
          <p:nvSpPr>
            <p:cNvPr id="8" name="Freeform: Shape 7">
              <a:extLst>
                <a:ext uri="{FF2B5EF4-FFF2-40B4-BE49-F238E27FC236}">
                  <a16:creationId xmlns:a16="http://schemas.microsoft.com/office/drawing/2014/main" id="{F832A913-EBD0-4A52-9BC5-C515E20AA2D2}"/>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6C7C00F4-BABA-40DB-9C59-16A7B33536DE}"/>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06629252-ADFC-4FC9-85E5-6800A45F303B}"/>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DB5264D-26DE-4A16-881C-0B8EE6975DF9}"/>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1478FE54-3447-4979-8CE3-A274C8BD5A44}"/>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297025104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add alt text and send </a:t>
            </a:r>
            <a:r>
              <a:rPr lang="de-DE" err="1"/>
              <a:t>to</a:t>
            </a:r>
            <a:r>
              <a:rPr lang="de-DE"/>
              <a:t> back</a:t>
            </a:r>
          </a:p>
        </p:txBody>
      </p:sp>
    </p:spTree>
    <p:extLst>
      <p:ext uri="{BB962C8B-B14F-4D97-AF65-F5344CB8AC3E}">
        <p14:creationId xmlns:p14="http://schemas.microsoft.com/office/powerpoint/2010/main" val="3547229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4958425"/>
            <a:ext cx="11277600" cy="822325"/>
          </a:xfrm>
        </p:spPr>
        <p:txBody>
          <a:bodyPr lIns="36000" tIns="144000">
            <a:normAutofit/>
          </a:bodyPr>
          <a:lstStyle>
            <a:lvl1pPr marL="0" indent="0" algn="l">
              <a:buNone/>
              <a:defRPr sz="20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hasCustomPrompt="1"/>
          </p:nvPr>
        </p:nvSpPr>
        <p:spPr>
          <a:xfrm>
            <a:off x="457200" y="2135545"/>
            <a:ext cx="11277600" cy="2585323"/>
          </a:xfrm>
        </p:spPr>
        <p:txBody>
          <a:bodyPr anchor="ctr" anchorCtr="0">
            <a:spAutoFit/>
          </a:bodyPr>
          <a:lstStyle>
            <a:lvl1pPr marL="0" indent="0" algn="l">
              <a:lnSpc>
                <a:spcPct val="70000"/>
              </a:lnSpc>
              <a:spcAft>
                <a:spcPts val="0"/>
              </a:spcAft>
              <a:buFontTx/>
              <a:buNone/>
              <a:defRPr sz="8000" b="1" cap="all" baseline="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p:txBody>
      </p:sp>
      <p:grpSp>
        <p:nvGrpSpPr>
          <p:cNvPr id="6" name="Group 5">
            <a:extLst>
              <a:ext uri="{FF2B5EF4-FFF2-40B4-BE49-F238E27FC236}">
                <a16:creationId xmlns:a16="http://schemas.microsoft.com/office/drawing/2014/main" id="{53E1ECB5-DB51-4283-B8B9-FBB99B30DDDA}"/>
              </a:ext>
            </a:extLst>
          </p:cNvPr>
          <p:cNvGrpSpPr>
            <a:grpSpLocks noChangeAspect="1"/>
          </p:cNvGrpSpPr>
          <p:nvPr userDrawn="1"/>
        </p:nvGrpSpPr>
        <p:grpSpPr>
          <a:xfrm>
            <a:off x="516023" y="622911"/>
            <a:ext cx="2231297" cy="501650"/>
            <a:chOff x="9550400" y="612775"/>
            <a:chExt cx="2231297" cy="501650"/>
          </a:xfrm>
        </p:grpSpPr>
        <p:sp>
          <p:nvSpPr>
            <p:cNvPr id="8" name="Freeform: Shape 7">
              <a:extLst>
                <a:ext uri="{FF2B5EF4-FFF2-40B4-BE49-F238E27FC236}">
                  <a16:creationId xmlns:a16="http://schemas.microsoft.com/office/drawing/2014/main" id="{648307B4-0823-4CCD-9A0B-FC8313B6A1C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0EF37526-68C2-4CC7-BFA8-D9A1ECDD5F8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031D688A-C2B9-40DF-8BDB-7397CB9DF4C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808CDC8B-4E52-45D7-922E-07333CE529A6}"/>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8515A298-0196-4231-B123-8DDB35B79DA6}"/>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51843494"/>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28" name="Image 27">
            <a:extLst>
              <a:ext uri="{FF2B5EF4-FFF2-40B4-BE49-F238E27FC236}">
                <a16:creationId xmlns:a16="http://schemas.microsoft.com/office/drawing/2014/main" id="{CFD4BD67-7A96-4F02-AD8B-7157189FD65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808368" flipV="1">
            <a:off x="4403152" y="337083"/>
            <a:ext cx="8831279" cy="4103533"/>
          </a:xfrm>
          <a:prstGeom prst="rect">
            <a:avLst/>
          </a:prstGeom>
        </p:spPr>
      </p:pic>
      <p:pic>
        <p:nvPicPr>
          <p:cNvPr id="21" name="Picture 7" descr="facebook">
            <a:hlinkClick r:id="rId3"/>
          </p:cNvPr>
          <p:cNvPicPr>
            <a:picLocks noChangeAspect="1" noChangeArrowheads="1"/>
          </p:cNvPicPr>
          <p:nvPr/>
        </p:nvPicPr>
        <p:blipFill>
          <a:blip r:embed="rId4" cstate="print"/>
          <a:srcRect/>
          <a:stretch>
            <a:fillRect/>
          </a:stretch>
        </p:blipFill>
        <p:spPr bwMode="auto">
          <a:xfrm>
            <a:off x="426720" y="4968013"/>
            <a:ext cx="333195" cy="333195"/>
          </a:xfrm>
          <a:prstGeom prst="rect">
            <a:avLst/>
          </a:prstGeom>
          <a:noFill/>
        </p:spPr>
      </p:pic>
      <p:pic>
        <p:nvPicPr>
          <p:cNvPr id="17" name="Picture 2" descr="LinkedIn">
            <a:hlinkClick r:id="rId5"/>
          </p:cNvPr>
          <p:cNvPicPr>
            <a:picLocks noChangeAspect="1" noChangeArrowheads="1"/>
          </p:cNvPicPr>
          <p:nvPr/>
        </p:nvPicPr>
        <p:blipFill>
          <a:blip r:embed="rId6" cstate="print"/>
          <a:srcRect/>
          <a:stretch>
            <a:fillRect/>
          </a:stretch>
        </p:blipFill>
        <p:spPr bwMode="auto">
          <a:xfrm>
            <a:off x="810097" y="4968013"/>
            <a:ext cx="333195" cy="333195"/>
          </a:xfrm>
          <a:prstGeom prst="rect">
            <a:avLst/>
          </a:prstGeom>
          <a:noFill/>
        </p:spPr>
      </p:pic>
      <p:pic>
        <p:nvPicPr>
          <p:cNvPr id="18" name="Picture 4" descr="SlideShare">
            <a:hlinkClick r:id="rId7"/>
          </p:cNvPr>
          <p:cNvPicPr>
            <a:picLocks noChangeAspect="1" noChangeArrowheads="1"/>
          </p:cNvPicPr>
          <p:nvPr/>
        </p:nvPicPr>
        <p:blipFill>
          <a:blip r:embed="rId8" cstate="print"/>
          <a:srcRect/>
          <a:stretch>
            <a:fillRect/>
          </a:stretch>
        </p:blipFill>
        <p:spPr bwMode="auto">
          <a:xfrm>
            <a:off x="1193474" y="4968013"/>
            <a:ext cx="333195" cy="333195"/>
          </a:xfrm>
          <a:prstGeom prst="rect">
            <a:avLst/>
          </a:prstGeom>
          <a:noFill/>
        </p:spPr>
      </p:pic>
      <p:pic>
        <p:nvPicPr>
          <p:cNvPr id="19" name="Picture 5" descr="Twitter">
            <a:hlinkClick r:id="rId9"/>
          </p:cNvPr>
          <p:cNvPicPr>
            <a:picLocks noChangeAspect="1" noChangeArrowheads="1"/>
          </p:cNvPicPr>
          <p:nvPr/>
        </p:nvPicPr>
        <p:blipFill>
          <a:blip r:embed="rId10" cstate="print"/>
          <a:srcRect/>
          <a:stretch>
            <a:fillRect/>
          </a:stretch>
        </p:blipFill>
        <p:spPr bwMode="auto">
          <a:xfrm>
            <a:off x="1576851" y="4968013"/>
            <a:ext cx="333195" cy="333195"/>
          </a:xfrm>
          <a:prstGeom prst="rect">
            <a:avLst/>
          </a:prstGeom>
          <a:noFill/>
        </p:spPr>
      </p:pic>
      <p:pic>
        <p:nvPicPr>
          <p:cNvPr id="20" name="Picture 6" descr="YouTube">
            <a:hlinkClick r:id="rId11"/>
          </p:cNvPr>
          <p:cNvPicPr>
            <a:picLocks noChangeAspect="1" noChangeArrowheads="1"/>
          </p:cNvPicPr>
          <p:nvPr userDrawn="1"/>
        </p:nvPicPr>
        <p:blipFill>
          <a:blip r:embed="rId12" cstate="print"/>
          <a:srcRect/>
          <a:stretch>
            <a:fillRect/>
          </a:stretch>
        </p:blipFill>
        <p:spPr bwMode="auto">
          <a:xfrm>
            <a:off x="1960227"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2023 Capgemini. All rights reserved.</a:t>
            </a:r>
          </a:p>
        </p:txBody>
      </p:sp>
      <p:grpSp>
        <p:nvGrpSpPr>
          <p:cNvPr id="10" name="Group 9">
            <a:extLst>
              <a:ext uri="{FF2B5EF4-FFF2-40B4-BE49-F238E27FC236}">
                <a16:creationId xmlns:a16="http://schemas.microsoft.com/office/drawing/2014/main" id="{D2BF7E9C-FD5C-450A-A1FB-17FC5765ED64}"/>
              </a:ext>
            </a:extLst>
          </p:cNvPr>
          <p:cNvGrpSpPr>
            <a:grpSpLocks noChangeAspect="1"/>
          </p:cNvGrpSpPr>
          <p:nvPr userDrawn="1"/>
        </p:nvGrpSpPr>
        <p:grpSpPr>
          <a:xfrm>
            <a:off x="411020" y="984393"/>
            <a:ext cx="2231297" cy="501650"/>
            <a:chOff x="9550400" y="612775"/>
            <a:chExt cx="2231297" cy="501650"/>
          </a:xfrm>
        </p:grpSpPr>
        <p:sp>
          <p:nvSpPr>
            <p:cNvPr id="11" name="Freeform: Shape 10">
              <a:extLst>
                <a:ext uri="{FF2B5EF4-FFF2-40B4-BE49-F238E27FC236}">
                  <a16:creationId xmlns:a16="http://schemas.microsoft.com/office/drawing/2014/main" id="{DD26A2F9-4026-4DA7-B00A-AE48A8B0CD4D}"/>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0DCE7524-34A1-429B-91AD-74BE1F944E0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4" name="Freeform: Shape 13">
              <a:extLst>
                <a:ext uri="{FF2B5EF4-FFF2-40B4-BE49-F238E27FC236}">
                  <a16:creationId xmlns:a16="http://schemas.microsoft.com/office/drawing/2014/main" id="{0F68A571-28DB-453F-861D-36D50723ED4D}"/>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923DB0AA-5015-4FEA-A32D-44257CF2BED3}"/>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6" name="Freeform: Shape 15">
              <a:extLst>
                <a:ext uri="{FF2B5EF4-FFF2-40B4-BE49-F238E27FC236}">
                  <a16:creationId xmlns:a16="http://schemas.microsoft.com/office/drawing/2014/main" id="{3E8CD59B-E3D8-4E45-86AA-3D0BB06038CE}"/>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97366647"/>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pic>
        <p:nvPicPr>
          <p:cNvPr id="22" name="Picture 7" descr="facebook">
            <a:hlinkClick r:id="rId3"/>
            <a:extLst>
              <a:ext uri="{FF2B5EF4-FFF2-40B4-BE49-F238E27FC236}">
                <a16:creationId xmlns:a16="http://schemas.microsoft.com/office/drawing/2014/main" id="{BCC76D32-C587-45AA-A26C-ED5B038C867B}"/>
              </a:ext>
            </a:extLst>
          </p:cNvPr>
          <p:cNvPicPr>
            <a:picLocks noChangeAspect="1" noChangeArrowheads="1"/>
          </p:cNvPicPr>
          <p:nvPr/>
        </p:nvPicPr>
        <p:blipFill>
          <a:blip r:embed="rId4" cstate="print"/>
          <a:srcRect/>
          <a:stretch>
            <a:fillRect/>
          </a:stretch>
        </p:blipFill>
        <p:spPr bwMode="auto">
          <a:xfrm>
            <a:off x="426720" y="5328053"/>
            <a:ext cx="333195" cy="333195"/>
          </a:xfrm>
          <a:prstGeom prst="rect">
            <a:avLst/>
          </a:prstGeom>
          <a:noFill/>
        </p:spPr>
      </p:pic>
      <p:pic>
        <p:nvPicPr>
          <p:cNvPr id="17" name="Picture 2" descr="LinkedIn">
            <a:hlinkClick r:id="rId5"/>
            <a:extLst>
              <a:ext uri="{FF2B5EF4-FFF2-40B4-BE49-F238E27FC236}">
                <a16:creationId xmlns:a16="http://schemas.microsoft.com/office/drawing/2014/main" id="{F6DF1D6E-8462-43E1-AFC5-8A5C855024F4}"/>
              </a:ext>
            </a:extLst>
          </p:cNvPr>
          <p:cNvPicPr>
            <a:picLocks noChangeAspect="1" noChangeArrowheads="1"/>
          </p:cNvPicPr>
          <p:nvPr/>
        </p:nvPicPr>
        <p:blipFill>
          <a:blip r:embed="rId6" cstate="print"/>
          <a:srcRect/>
          <a:stretch>
            <a:fillRect/>
          </a:stretch>
        </p:blipFill>
        <p:spPr bwMode="auto">
          <a:xfrm>
            <a:off x="810097" y="5328053"/>
            <a:ext cx="333195" cy="333195"/>
          </a:xfrm>
          <a:prstGeom prst="rect">
            <a:avLst/>
          </a:prstGeom>
          <a:noFill/>
        </p:spPr>
      </p:pic>
      <p:pic>
        <p:nvPicPr>
          <p:cNvPr id="19" name="Picture 4" descr="SlideShare">
            <a:hlinkClick r:id="rId7"/>
            <a:extLst>
              <a:ext uri="{FF2B5EF4-FFF2-40B4-BE49-F238E27FC236}">
                <a16:creationId xmlns:a16="http://schemas.microsoft.com/office/drawing/2014/main" id="{DA74C6D2-FFE3-4CE8-B52D-0A33097AEEAF}"/>
              </a:ext>
            </a:extLst>
          </p:cNvPr>
          <p:cNvPicPr>
            <a:picLocks noChangeAspect="1" noChangeArrowheads="1"/>
          </p:cNvPicPr>
          <p:nvPr/>
        </p:nvPicPr>
        <p:blipFill>
          <a:blip r:embed="rId8" cstate="print"/>
          <a:srcRect/>
          <a:stretch>
            <a:fillRect/>
          </a:stretch>
        </p:blipFill>
        <p:spPr bwMode="auto">
          <a:xfrm>
            <a:off x="1193474" y="5328053"/>
            <a:ext cx="333195" cy="333195"/>
          </a:xfrm>
          <a:prstGeom prst="rect">
            <a:avLst/>
          </a:prstGeom>
          <a:noFill/>
        </p:spPr>
      </p:pic>
      <p:pic>
        <p:nvPicPr>
          <p:cNvPr id="20" name="Picture 5" descr="Twitter">
            <a:hlinkClick r:id="rId9"/>
            <a:extLst>
              <a:ext uri="{FF2B5EF4-FFF2-40B4-BE49-F238E27FC236}">
                <a16:creationId xmlns:a16="http://schemas.microsoft.com/office/drawing/2014/main" id="{14E10122-92A2-4535-9737-8C1BE0EE0AEC}"/>
              </a:ext>
            </a:extLst>
          </p:cNvPr>
          <p:cNvPicPr>
            <a:picLocks noChangeAspect="1" noChangeArrowheads="1"/>
          </p:cNvPicPr>
          <p:nvPr/>
        </p:nvPicPr>
        <p:blipFill>
          <a:blip r:embed="rId10" cstate="print"/>
          <a:srcRect/>
          <a:stretch>
            <a:fillRect/>
          </a:stretch>
        </p:blipFill>
        <p:spPr bwMode="auto">
          <a:xfrm>
            <a:off x="1576851" y="5328053"/>
            <a:ext cx="333195" cy="333195"/>
          </a:xfrm>
          <a:prstGeom prst="rect">
            <a:avLst/>
          </a:prstGeom>
          <a:noFill/>
        </p:spPr>
      </p:pic>
      <p:pic>
        <p:nvPicPr>
          <p:cNvPr id="21" name="Picture 6" descr="YouTube">
            <a:hlinkClick r:id="rId11"/>
            <a:extLst>
              <a:ext uri="{FF2B5EF4-FFF2-40B4-BE49-F238E27FC236}">
                <a16:creationId xmlns:a16="http://schemas.microsoft.com/office/drawing/2014/main" id="{BA6EF96A-02CA-41A1-9095-358FE7486671}"/>
              </a:ext>
            </a:extLst>
          </p:cNvPr>
          <p:cNvPicPr>
            <a:picLocks noChangeAspect="1" noChangeArrowheads="1"/>
          </p:cNvPicPr>
          <p:nvPr userDrawn="1"/>
        </p:nvPicPr>
        <p:blipFill>
          <a:blip r:embed="rId12" cstate="print"/>
          <a:srcRect/>
          <a:stretch>
            <a:fillRect/>
          </a:stretch>
        </p:blipFill>
        <p:spPr bwMode="auto">
          <a:xfrm>
            <a:off x="1960227" y="5328053"/>
            <a:ext cx="333195" cy="333195"/>
          </a:xfrm>
          <a:prstGeom prst="rect">
            <a:avLst/>
          </a:prstGeom>
          <a:noFill/>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2023 Capgemini. All rights reserved.</a:t>
            </a:r>
          </a:p>
        </p:txBody>
      </p:sp>
      <p:grpSp>
        <p:nvGrpSpPr>
          <p:cNvPr id="10" name="Group 9">
            <a:extLst>
              <a:ext uri="{FF2B5EF4-FFF2-40B4-BE49-F238E27FC236}">
                <a16:creationId xmlns:a16="http://schemas.microsoft.com/office/drawing/2014/main" id="{665BE2A4-4ACC-4E54-9A85-77DFC7F65F01}"/>
              </a:ext>
            </a:extLst>
          </p:cNvPr>
          <p:cNvGrpSpPr>
            <a:grpSpLocks noChangeAspect="1"/>
          </p:cNvGrpSpPr>
          <p:nvPr userDrawn="1"/>
        </p:nvGrpSpPr>
        <p:grpSpPr>
          <a:xfrm>
            <a:off x="9161718" y="5747778"/>
            <a:ext cx="2231297" cy="501650"/>
            <a:chOff x="9550400" y="612775"/>
            <a:chExt cx="2231297" cy="501650"/>
          </a:xfrm>
        </p:grpSpPr>
        <p:sp>
          <p:nvSpPr>
            <p:cNvPr id="11" name="Freeform: Shape 10">
              <a:extLst>
                <a:ext uri="{FF2B5EF4-FFF2-40B4-BE49-F238E27FC236}">
                  <a16:creationId xmlns:a16="http://schemas.microsoft.com/office/drawing/2014/main" id="{0CE61B69-C06F-4D0A-9437-BC399186700C}"/>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6F08509-FA85-4193-A497-0E692E886745}"/>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A40793F6-8550-4F9A-98A1-4BD1C63DE3E6}"/>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4" name="Freeform: Shape 13">
              <a:extLst>
                <a:ext uri="{FF2B5EF4-FFF2-40B4-BE49-F238E27FC236}">
                  <a16:creationId xmlns:a16="http://schemas.microsoft.com/office/drawing/2014/main" id="{AF68DDBF-3EE2-4BFD-9E41-A500A2DB8E18}"/>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F22E4E1F-DFDD-4EF6-8781-D2EC7D60F89D}"/>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47345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3678123"/>
            <a:ext cx="11386134" cy="830997"/>
          </a:xfrm>
        </p:spPr>
        <p:txBody>
          <a:bodyPr wrap="square" lIns="36000" rIns="36000" bIns="0" anchor="b" anchorCtr="0">
            <a:spAutoFit/>
          </a:bodyPr>
          <a:lstStyle>
            <a:lvl1pPr algn="l">
              <a:lnSpc>
                <a:spcPct val="90000"/>
              </a:lnSpc>
              <a:defRPr sz="6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0240C396-6AE9-4D76-A223-20E91B036600}"/>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FC704551-0A43-448B-9BC4-076647B2D2FA}"/>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57D7C248-3780-4A7C-95A8-D356BF27AD73}"/>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217CBF3A-5C0A-4C4E-9FD3-E028E791FE8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0CD80AA6-A949-4FC4-8CD0-6E6D7300DF2C}"/>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E8743398-464F-49A4-8D54-C73C461670F9}"/>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7058677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2EBDB0D-AC97-40F0-9DD9-F997B00816C8}"/>
              </a:ext>
              <a:ext uri="{C183D7F6-B498-43B3-948B-1728B52AA6E4}">
                <adec:decorative xmlns:adec="http://schemas.microsoft.com/office/drawing/2017/decorative" val="1"/>
              </a:ext>
            </a:extLst>
          </p:cNvPr>
          <p:cNvSpPr/>
          <p:nvPr userDrawn="1"/>
        </p:nvSpPr>
        <p:spPr>
          <a:xfrm>
            <a:off x="-1" y="0"/>
            <a:ext cx="4749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2" name="Title 1">
            <a:extLst>
              <a:ext uri="{FF2B5EF4-FFF2-40B4-BE49-F238E27FC236}">
                <a16:creationId xmlns:a16="http://schemas.microsoft.com/office/drawing/2014/main" id="{4774F36F-3194-40C1-BFCB-D2FC8CB290B2}"/>
              </a:ext>
            </a:extLst>
          </p:cNvPr>
          <p:cNvSpPr>
            <a:spLocks noGrp="1"/>
          </p:cNvSpPr>
          <p:nvPr>
            <p:ph type="title"/>
          </p:nvPr>
        </p:nvSpPr>
        <p:spPr>
          <a:xfrm>
            <a:off x="404813" y="388188"/>
            <a:ext cx="4323035" cy="2392740"/>
          </a:xfrm>
        </p:spPr>
        <p:txBody>
          <a:bodyPr/>
          <a:lstStyle>
            <a:lvl1pPr>
              <a:defRPr sz="4000">
                <a:solidFill>
                  <a:schemeClr val="bg1"/>
                </a:solidFill>
              </a:defRPr>
            </a:lvl1pPr>
          </a:lstStyle>
          <a:p>
            <a:r>
              <a:rPr lang="en-US"/>
              <a:t>Click to edit Master title style</a:t>
            </a:r>
          </a:p>
        </p:txBody>
      </p:sp>
      <p:sp>
        <p:nvSpPr>
          <p:cNvPr id="5" name="Oval 20">
            <a:extLst>
              <a:ext uri="{FF2B5EF4-FFF2-40B4-BE49-F238E27FC236}">
                <a16:creationId xmlns:a16="http://schemas.microsoft.com/office/drawing/2014/main" id="{0B27F5C5-C656-4F2F-9EEE-B93F6E79E727}"/>
              </a:ext>
              <a:ext uri="{C183D7F6-B498-43B3-948B-1728B52AA6E4}">
                <adec:decorative xmlns:adec="http://schemas.microsoft.com/office/drawing/2017/decorative" val="1"/>
              </a:ext>
            </a:extLst>
          </p:cNvPr>
          <p:cNvSpPr/>
          <p:nvPr userDrawn="1"/>
        </p:nvSpPr>
        <p:spPr>
          <a:xfrm>
            <a:off x="5327637"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11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Text Placeholder 4">
            <a:extLst>
              <a:ext uri="{FF2B5EF4-FFF2-40B4-BE49-F238E27FC236}">
                <a16:creationId xmlns:a16="http://schemas.microsoft.com/office/drawing/2014/main" id="{6C41C771-7ED2-45AF-884F-E0E275C6B347}"/>
              </a:ext>
            </a:extLst>
          </p:cNvPr>
          <p:cNvSpPr>
            <a:spLocks noGrp="1"/>
          </p:cNvSpPr>
          <p:nvPr>
            <p:ph type="body" sz="quarter" idx="35" hasCustomPrompt="1"/>
          </p:nvPr>
        </p:nvSpPr>
        <p:spPr>
          <a:xfrm>
            <a:off x="5498013" y="1040484"/>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6" name="Text Placeholder 4">
            <a:extLst>
              <a:ext uri="{FF2B5EF4-FFF2-40B4-BE49-F238E27FC236}">
                <a16:creationId xmlns:a16="http://schemas.microsoft.com/office/drawing/2014/main" id="{6A82ADF8-12C7-4D27-8457-7F3D1C93EB46}"/>
              </a:ext>
            </a:extLst>
          </p:cNvPr>
          <p:cNvSpPr>
            <a:spLocks noGrp="1"/>
          </p:cNvSpPr>
          <p:nvPr>
            <p:ph type="body" sz="quarter" idx="29" hasCustomPrompt="1"/>
          </p:nvPr>
        </p:nvSpPr>
        <p:spPr>
          <a:xfrm>
            <a:off x="6787432" y="518014"/>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7" name="Text Placeholder 7">
            <a:extLst>
              <a:ext uri="{FF2B5EF4-FFF2-40B4-BE49-F238E27FC236}">
                <a16:creationId xmlns:a16="http://schemas.microsoft.com/office/drawing/2014/main" id="{E18CF815-87D3-425A-8169-07DAC5996151}"/>
              </a:ext>
            </a:extLst>
          </p:cNvPr>
          <p:cNvSpPr>
            <a:spLocks noGrp="1"/>
          </p:cNvSpPr>
          <p:nvPr>
            <p:ph type="body" sz="quarter" idx="30" hasCustomPrompt="1"/>
          </p:nvPr>
        </p:nvSpPr>
        <p:spPr>
          <a:xfrm>
            <a:off x="6787433"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
        <p:nvSpPr>
          <p:cNvPr id="4" name="Oval 20">
            <a:extLst>
              <a:ext uri="{FF2B5EF4-FFF2-40B4-BE49-F238E27FC236}">
                <a16:creationId xmlns:a16="http://schemas.microsoft.com/office/drawing/2014/main" id="{71209714-A86B-492A-AC18-2DBD1D17EB98}"/>
              </a:ext>
              <a:ext uri="{C183D7F6-B498-43B3-948B-1728B52AA6E4}">
                <adec:decorative xmlns:adec="http://schemas.microsoft.com/office/drawing/2017/decorative" val="1"/>
              </a:ext>
            </a:extLst>
          </p:cNvPr>
          <p:cNvSpPr/>
          <p:nvPr userDrawn="1"/>
        </p:nvSpPr>
        <p:spPr>
          <a:xfrm>
            <a:off x="5327637"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90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Text Placeholder 4">
            <a:extLst>
              <a:ext uri="{FF2B5EF4-FFF2-40B4-BE49-F238E27FC236}">
                <a16:creationId xmlns:a16="http://schemas.microsoft.com/office/drawing/2014/main" id="{1CDF667B-1AA2-4981-B115-B40754E318E4}"/>
              </a:ext>
            </a:extLst>
          </p:cNvPr>
          <p:cNvSpPr>
            <a:spLocks noGrp="1"/>
          </p:cNvSpPr>
          <p:nvPr>
            <p:ph type="body" sz="quarter" idx="36" hasCustomPrompt="1"/>
          </p:nvPr>
        </p:nvSpPr>
        <p:spPr>
          <a:xfrm>
            <a:off x="5498013" y="299622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10" name="Text Placeholder 4">
            <a:extLst>
              <a:ext uri="{FF2B5EF4-FFF2-40B4-BE49-F238E27FC236}">
                <a16:creationId xmlns:a16="http://schemas.microsoft.com/office/drawing/2014/main" id="{949B542E-285C-4837-B671-696E4DC001E9}"/>
              </a:ext>
            </a:extLst>
          </p:cNvPr>
          <p:cNvSpPr>
            <a:spLocks noGrp="1"/>
          </p:cNvSpPr>
          <p:nvPr>
            <p:ph type="body" sz="quarter" idx="33" hasCustomPrompt="1"/>
          </p:nvPr>
        </p:nvSpPr>
        <p:spPr>
          <a:xfrm>
            <a:off x="6787432" y="2563381"/>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1" name="Text Placeholder 7">
            <a:extLst>
              <a:ext uri="{FF2B5EF4-FFF2-40B4-BE49-F238E27FC236}">
                <a16:creationId xmlns:a16="http://schemas.microsoft.com/office/drawing/2014/main" id="{09A45E63-A970-497F-9E53-8D389A8457FB}"/>
              </a:ext>
            </a:extLst>
          </p:cNvPr>
          <p:cNvSpPr>
            <a:spLocks noGrp="1"/>
          </p:cNvSpPr>
          <p:nvPr>
            <p:ph type="body" sz="quarter" idx="34" hasCustomPrompt="1"/>
          </p:nvPr>
        </p:nvSpPr>
        <p:spPr>
          <a:xfrm>
            <a:off x="6787433"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
        <p:nvSpPr>
          <p:cNvPr id="3" name="Oval 20">
            <a:extLst>
              <a:ext uri="{FF2B5EF4-FFF2-40B4-BE49-F238E27FC236}">
                <a16:creationId xmlns:a16="http://schemas.microsoft.com/office/drawing/2014/main" id="{F88C0E2C-E612-44EC-9013-AD68C65B671C}"/>
              </a:ext>
              <a:ext uri="{C183D7F6-B498-43B3-948B-1728B52AA6E4}">
                <adec:decorative xmlns:adec="http://schemas.microsoft.com/office/drawing/2017/decorative" val="1"/>
              </a:ext>
            </a:extLst>
          </p:cNvPr>
          <p:cNvSpPr/>
          <p:nvPr userDrawn="1"/>
        </p:nvSpPr>
        <p:spPr>
          <a:xfrm>
            <a:off x="5327637"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6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 Placeholder 4">
            <a:extLst>
              <a:ext uri="{FF2B5EF4-FFF2-40B4-BE49-F238E27FC236}">
                <a16:creationId xmlns:a16="http://schemas.microsoft.com/office/drawing/2014/main" id="{A411BF5D-81E9-4AC1-AE6D-53DC26B2ECA6}"/>
              </a:ext>
            </a:extLst>
          </p:cNvPr>
          <p:cNvSpPr>
            <a:spLocks noGrp="1"/>
          </p:cNvSpPr>
          <p:nvPr>
            <p:ph type="body" sz="quarter" idx="37" hasCustomPrompt="1"/>
          </p:nvPr>
        </p:nvSpPr>
        <p:spPr>
          <a:xfrm>
            <a:off x="5498013" y="510784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8" name="Text Placeholder 4">
            <a:extLst>
              <a:ext uri="{FF2B5EF4-FFF2-40B4-BE49-F238E27FC236}">
                <a16:creationId xmlns:a16="http://schemas.microsoft.com/office/drawing/2014/main" id="{42676D57-7318-4038-8625-151D4DD857E7}"/>
              </a:ext>
            </a:extLst>
          </p:cNvPr>
          <p:cNvSpPr>
            <a:spLocks noGrp="1"/>
          </p:cNvSpPr>
          <p:nvPr>
            <p:ph type="body" sz="quarter" idx="31" hasCustomPrompt="1"/>
          </p:nvPr>
        </p:nvSpPr>
        <p:spPr>
          <a:xfrm>
            <a:off x="6787432" y="4647262"/>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9" name="Text Placeholder 7">
            <a:extLst>
              <a:ext uri="{FF2B5EF4-FFF2-40B4-BE49-F238E27FC236}">
                <a16:creationId xmlns:a16="http://schemas.microsoft.com/office/drawing/2014/main" id="{9AB98D4C-7485-4468-A517-B5B92B48F38A}"/>
              </a:ext>
            </a:extLst>
          </p:cNvPr>
          <p:cNvSpPr>
            <a:spLocks noGrp="1"/>
          </p:cNvSpPr>
          <p:nvPr>
            <p:ph type="body" sz="quarter" idx="32" hasCustomPrompt="1"/>
          </p:nvPr>
        </p:nvSpPr>
        <p:spPr>
          <a:xfrm>
            <a:off x="6787433"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99050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1" name="Title 1"/>
          <p:cNvSpPr>
            <a:spLocks noGrp="1"/>
          </p:cNvSpPr>
          <p:nvPr>
            <p:ph type="title"/>
          </p:nvPr>
        </p:nvSpPr>
        <p:spPr>
          <a:xfrm>
            <a:off x="227349" y="0"/>
            <a:ext cx="11125236" cy="1104900"/>
          </a:xfrm>
          <a:prstGeom prst="rect">
            <a:avLst/>
          </a:prstGeom>
        </p:spPr>
        <p:txBody>
          <a:bodyPr/>
          <a:lstStyle/>
          <a:p>
            <a:r>
              <a:rPr lang="en-US"/>
              <a:t>Click to edit Master title style</a:t>
            </a:r>
            <a:endParaRPr lang="en-GB"/>
          </a:p>
        </p:txBody>
      </p:sp>
      <p:sp>
        <p:nvSpPr>
          <p:cNvPr id="20" name="Picture Placeholder 47">
            <a:extLst>
              <a:ext uri="{FF2B5EF4-FFF2-40B4-BE49-F238E27FC236}">
                <a16:creationId xmlns:a16="http://schemas.microsoft.com/office/drawing/2014/main" id="{51CA337D-4B25-44C1-847A-AC0D74277B60}"/>
              </a:ext>
              <a:ext uri="{C183D7F6-B498-43B3-948B-1728B52AA6E4}">
                <adec:decorative xmlns:adec="http://schemas.microsoft.com/office/drawing/2017/decorative" val="1"/>
              </a:ext>
            </a:extLst>
          </p:cNvPr>
          <p:cNvSpPr>
            <a:spLocks noGrp="1"/>
          </p:cNvSpPr>
          <p:nvPr>
            <p:ph type="pic" sz="quarter" idx="19"/>
          </p:nvPr>
        </p:nvSpPr>
        <p:spPr>
          <a:xfrm>
            <a:off x="0" y="1192909"/>
            <a:ext cx="5591944" cy="5260428"/>
          </a:xfrm>
          <a:prstGeom prst="rect">
            <a:avLst/>
          </a:prstGeom>
        </p:spPr>
        <p:txBody>
          <a:bodyPr anchor="ctr"/>
          <a:lstStyle>
            <a:lvl1pPr algn="ctr">
              <a:defRPr/>
            </a:lvl1pPr>
          </a:lstStyle>
          <a:p>
            <a:r>
              <a:rPr lang="en-US"/>
              <a:t>Click icon to add picture</a:t>
            </a:r>
            <a:endParaRPr lang="pt-PT"/>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6600059" y="11929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6600059" y="1865049"/>
            <a:ext cx="5007742"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6600059" y="25371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6600059" y="320932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6600059" y="388146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6600059" y="45536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6600059" y="522574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6600059" y="58978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Tree>
    <p:extLst>
      <p:ext uri="{BB962C8B-B14F-4D97-AF65-F5344CB8AC3E}">
        <p14:creationId xmlns:p14="http://schemas.microsoft.com/office/powerpoint/2010/main" val="1409795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dirty="0"/>
              <a:t>Click to edit Master title style</a:t>
            </a:r>
            <a:endParaRPr lang="en-GB" dirty="0"/>
          </a:p>
        </p:txBody>
      </p:sp>
      <p:sp>
        <p:nvSpPr>
          <p:cNvPr id="4" name="Text Placeholder 3"/>
          <p:cNvSpPr>
            <a:spLocks noGrp="1"/>
          </p:cNvSpPr>
          <p:nvPr>
            <p:ph type="body" sz="quarter" idx="10"/>
          </p:nvPr>
        </p:nvSpPr>
        <p:spPr>
          <a:xfrm>
            <a:off x="404812" y="1447201"/>
            <a:ext cx="11379201" cy="50226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18612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476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Tree>
    <p:extLst>
      <p:ext uri="{BB962C8B-B14F-4D97-AF65-F5344CB8AC3E}">
        <p14:creationId xmlns:p14="http://schemas.microsoft.com/office/powerpoint/2010/main" val="329212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129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grpSp>
        <p:nvGrpSpPr>
          <p:cNvPr id="94" name="Groupe 1">
            <a:extLst>
              <a:ext uri="{FF2B5EF4-FFF2-40B4-BE49-F238E27FC236}">
                <a16:creationId xmlns:a16="http://schemas.microsoft.com/office/drawing/2014/main" id="{11A3E882-4152-49CC-A658-0BA2BD4CCF4E}"/>
              </a:ext>
              <a:ext uri="{C183D7F6-B498-43B3-948B-1728B52AA6E4}">
                <adec:decorative xmlns:adec="http://schemas.microsoft.com/office/drawing/2017/decorative" val="1"/>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8" name="Rectangle 27">
            <a:extLst>
              <a:ext uri="{FF2B5EF4-FFF2-40B4-BE49-F238E27FC236}">
                <a16:creationId xmlns:a16="http://schemas.microsoft.com/office/drawing/2014/main" id="{B1133F59-1301-4D8F-A396-71B6A669F37A}"/>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rgbClr val="A6A6A6"/>
                </a:solidFill>
                <a:latin typeface="Ubuntu" panose="020B0504030602030204" pitchFamily="34" charset="0"/>
                <a:cs typeface="Arial" panose="020B0604020202020204" pitchFamily="34" charset="0"/>
              </a:rPr>
              <a:t>Presentation Title  |  Author  |  Date</a:t>
            </a:r>
          </a:p>
        </p:txBody>
      </p:sp>
      <p:sp>
        <p:nvSpPr>
          <p:cNvPr id="100" name="Rectangle 27">
            <a:extLst>
              <a:ext uri="{FF2B5EF4-FFF2-40B4-BE49-F238E27FC236}">
                <a16:creationId xmlns:a16="http://schemas.microsoft.com/office/drawing/2014/main" id="{777F4691-2D56-47C4-B2B1-73BE348DB06D}"/>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2023. All rights reserved  |</a:t>
            </a:r>
          </a:p>
        </p:txBody>
      </p:sp>
      <p:sp>
        <p:nvSpPr>
          <p:cNvPr id="99" name="Rectangle 43">
            <a:extLst>
              <a:ext uri="{FF2B5EF4-FFF2-40B4-BE49-F238E27FC236}">
                <a16:creationId xmlns:a16="http://schemas.microsoft.com/office/drawing/2014/main" id="{1302EB1D-4F45-4228-A725-9CA0AEFCE017}"/>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‹nº›</a:t>
            </a:fld>
            <a:endParaRPr lang="en-US" sz="800">
              <a:solidFill>
                <a:srgbClr val="A6A6A6"/>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1901136218"/>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4021" r:id="rId4"/>
    <p:sldLayoutId id="2147484020" r:id="rId5"/>
    <p:sldLayoutId id="2147483966" r:id="rId6"/>
    <p:sldLayoutId id="2147483967" r:id="rId7"/>
    <p:sldLayoutId id="2147483968" r:id="rId8"/>
    <p:sldLayoutId id="2147483969" r:id="rId9"/>
    <p:sldLayoutId id="2147483970" r:id="rId10"/>
    <p:sldLayoutId id="2147484026" r:id="rId11"/>
    <p:sldLayoutId id="2147483972" r:id="rId12"/>
    <p:sldLayoutId id="2147483973" r:id="rId13"/>
    <p:sldLayoutId id="2147483974" r:id="rId14"/>
    <p:sldLayoutId id="2147483975" r:id="rId15"/>
    <p:sldLayoutId id="2147483977" r:id="rId16"/>
    <p:sldLayoutId id="2147483978" r:id="rId17"/>
    <p:sldLayoutId id="2147483980" r:id="rId18"/>
    <p:sldLayoutId id="2147483981" r:id="rId19"/>
    <p:sldLayoutId id="2147483983" r:id="rId20"/>
    <p:sldLayoutId id="2147483987" r:id="rId21"/>
    <p:sldLayoutId id="2147483984" r:id="rId22"/>
    <p:sldLayoutId id="2147483985" r:id="rId23"/>
  </p:sldLayoutIdLst>
  <p:hf sldNum="0" hd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10" pos="7423" userDrawn="1">
          <p15:clr>
            <a:srgbClr val="F26B43"/>
          </p15:clr>
        </p15:guide>
        <p15:guide id="11" orient="horz" pos="4071" userDrawn="1">
          <p15:clr>
            <a:srgbClr val="F26B43"/>
          </p15:clr>
        </p15:guide>
        <p15:guide id="12" pos="255" userDrawn="1">
          <p15:clr>
            <a:srgbClr val="F26B43"/>
          </p15:clr>
        </p15:guide>
        <p15:guide id="13" orient="horz" pos="836" userDrawn="1">
          <p15:clr>
            <a:srgbClr val="F26B43"/>
          </p15:clr>
        </p15:guide>
        <p15:guide id="14" orient="horz" pos="245" userDrawn="1">
          <p15:clr>
            <a:srgbClr val="F26B43"/>
          </p15:clr>
        </p15:guide>
        <p15:guide id="15" pos="3840" userDrawn="1">
          <p15:clr>
            <a:srgbClr val="F26B43"/>
          </p15:clr>
        </p15:guide>
        <p15:guide id="16" pos="3899" userDrawn="1">
          <p15:clr>
            <a:srgbClr val="F26B43"/>
          </p15:clr>
        </p15:guide>
        <p15:guide id="17" pos="378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0.xml"/><Relationship Id="rId4" Type="http://schemas.openxmlformats.org/officeDocument/2006/relationships/hyperlink" Target="http://localhost:3000/"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capgemini.sharepoint.com/sites/office365-portal/CapgeminiApprovedPhotoLibrary/Forms/All%20Images.aspx" TargetMode="Externa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hyperlink" Target="https://talent.capgemini.com/global/pages/about_us/global_functions/groupcybersecurity/for_your_use/cyber_knowledge_center/data_security/classification_guidelin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1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13.xml"/><Relationship Id="rId5" Type="http://schemas.openxmlformats.org/officeDocument/2006/relationships/image" Target="../media/image13.jpe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20.jpe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Marcador de Posição da Imagem 10" descr="Uma imagem com texto&#10;&#10;Descrição gerada automaticamente">
            <a:extLst>
              <a:ext uri="{FF2B5EF4-FFF2-40B4-BE49-F238E27FC236}">
                <a16:creationId xmlns:a16="http://schemas.microsoft.com/office/drawing/2014/main" id="{3A47CE8D-4DDA-8467-1BB6-03D6C1F1190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899" r="26899"/>
          <a:stretch>
            <a:fillRect/>
          </a:stretch>
        </p:blipFill>
        <p:spPr>
          <a:xfrm>
            <a:off x="5677309" y="9939"/>
            <a:ext cx="6887158" cy="6857000"/>
          </a:xfrm>
        </p:spPr>
      </p:pic>
      <p:sp>
        <p:nvSpPr>
          <p:cNvPr id="4" name="Rectangle 3">
            <a:extLst>
              <a:ext uri="{FF2B5EF4-FFF2-40B4-BE49-F238E27FC236}">
                <a16:creationId xmlns:a16="http://schemas.microsoft.com/office/drawing/2014/main" id="{5B141BED-2E35-DF4F-9CAB-CC334017BAB3}"/>
              </a:ext>
              <a:ext uri="{C183D7F6-B498-43B3-948B-1728B52AA6E4}">
                <adec:decorative xmlns:adec="http://schemas.microsoft.com/office/drawing/2017/decorative" val="1"/>
              </a:ext>
            </a:extLst>
          </p:cNvPr>
          <p:cNvSpPr/>
          <p:nvPr/>
        </p:nvSpPr>
        <p:spPr>
          <a:xfrm>
            <a:off x="5677309" y="-9939"/>
            <a:ext cx="7896200" cy="6858000"/>
          </a:xfrm>
          <a:prstGeom prst="rect">
            <a:avLst/>
          </a:prstGeom>
          <a:solidFill>
            <a:srgbClr val="0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 name="Graphic 6">
            <a:extLst>
              <a:ext uri="{FF2B5EF4-FFF2-40B4-BE49-F238E27FC236}">
                <a16:creationId xmlns:a16="http://schemas.microsoft.com/office/drawing/2014/main" id="{360458FB-76B6-4743-A12A-A42645182007}"/>
              </a:ext>
              <a:ext uri="{C183D7F6-B498-43B3-948B-1728B52AA6E4}">
                <adec:decorative xmlns:adec="http://schemas.microsoft.com/office/drawing/2017/decorative" val="1"/>
              </a:ext>
            </a:extLst>
          </p:cNvPr>
          <p:cNvSpPr>
            <a:spLocks/>
          </p:cNvSpPr>
          <p:nvPr/>
        </p:nvSpPr>
        <p:spPr>
          <a:xfrm rot="14203607">
            <a:off x="3178468" y="886508"/>
            <a:ext cx="12519514" cy="6871588"/>
          </a:xfrm>
          <a:custGeom>
            <a:avLst/>
            <a:gdLst>
              <a:gd name="connsiteX0" fmla="*/ 359093 w 8112442"/>
              <a:gd name="connsiteY0" fmla="*/ 4061460 h 4061459"/>
              <a:gd name="connsiteX1" fmla="*/ 0 w 8112442"/>
              <a:gd name="connsiteY1" fmla="*/ 4050983 h 4061459"/>
              <a:gd name="connsiteX2" fmla="*/ 1905 w 8112442"/>
              <a:gd name="connsiteY2" fmla="*/ 4012883 h 4061459"/>
              <a:gd name="connsiteX3" fmla="*/ 3440430 w 8112442"/>
              <a:gd name="connsiteY3" fmla="*/ 1951673 h 4061459"/>
              <a:gd name="connsiteX4" fmla="*/ 3753803 w 8112442"/>
              <a:gd name="connsiteY4" fmla="*/ 1336358 h 4061459"/>
              <a:gd name="connsiteX5" fmla="*/ 4995863 w 8112442"/>
              <a:gd name="connsiteY5" fmla="*/ 397193 h 4061459"/>
              <a:gd name="connsiteX6" fmla="*/ 5687378 w 8112442"/>
              <a:gd name="connsiteY6" fmla="*/ 307658 h 4061459"/>
              <a:gd name="connsiteX7" fmla="*/ 5698808 w 8112442"/>
              <a:gd name="connsiteY7" fmla="*/ 308610 h 4061459"/>
              <a:gd name="connsiteX8" fmla="*/ 5703570 w 8112442"/>
              <a:gd name="connsiteY8" fmla="*/ 319088 h 4061459"/>
              <a:gd name="connsiteX9" fmla="*/ 6342698 w 8112442"/>
              <a:gd name="connsiteY9" fmla="*/ 802958 h 4061459"/>
              <a:gd name="connsiteX10" fmla="*/ 7061835 w 8112442"/>
              <a:gd name="connsiteY10" fmla="*/ 707708 h 4061459"/>
              <a:gd name="connsiteX11" fmla="*/ 8086725 w 8112442"/>
              <a:gd name="connsiteY11" fmla="*/ 0 h 4061459"/>
              <a:gd name="connsiteX12" fmla="*/ 8112443 w 8112442"/>
              <a:gd name="connsiteY12" fmla="*/ 27623 h 4061459"/>
              <a:gd name="connsiteX13" fmla="*/ 7074218 w 8112442"/>
              <a:gd name="connsiteY13" fmla="*/ 742950 h 4061459"/>
              <a:gd name="connsiteX14" fmla="*/ 6334125 w 8112442"/>
              <a:gd name="connsiteY14" fmla="*/ 840105 h 4061459"/>
              <a:gd name="connsiteX15" fmla="*/ 5673090 w 8112442"/>
              <a:gd name="connsiteY15" fmla="*/ 344805 h 4061459"/>
              <a:gd name="connsiteX16" fmla="*/ 5005388 w 8112442"/>
              <a:gd name="connsiteY16" fmla="*/ 433388 h 4061459"/>
              <a:gd name="connsiteX17" fmla="*/ 3786188 w 8112442"/>
              <a:gd name="connsiteY17" fmla="*/ 1356360 h 4061459"/>
              <a:gd name="connsiteX18" fmla="*/ 3475673 w 8112442"/>
              <a:gd name="connsiteY18" fmla="*/ 1966913 h 4061459"/>
              <a:gd name="connsiteX19" fmla="*/ 2500313 w 8112442"/>
              <a:gd name="connsiteY19" fmla="*/ 3420428 h 4061459"/>
              <a:gd name="connsiteX20" fmla="*/ 359093 w 8112442"/>
              <a:gd name="connsiteY20" fmla="*/ 4061460 h 40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2442" h="4061459">
                <a:moveTo>
                  <a:pt x="359093" y="4061460"/>
                </a:moveTo>
                <a:cubicBezTo>
                  <a:pt x="242888" y="4061460"/>
                  <a:pt x="122873" y="4057650"/>
                  <a:pt x="0" y="4050983"/>
                </a:cubicBezTo>
                <a:lnTo>
                  <a:pt x="1905" y="4012883"/>
                </a:lnTo>
                <a:cubicBezTo>
                  <a:pt x="2445068" y="4147185"/>
                  <a:pt x="2996565" y="2929890"/>
                  <a:pt x="3440430" y="1951673"/>
                </a:cubicBezTo>
                <a:cubicBezTo>
                  <a:pt x="3543300" y="1724978"/>
                  <a:pt x="3640455" y="1510665"/>
                  <a:pt x="3753803" y="1336358"/>
                </a:cubicBezTo>
                <a:cubicBezTo>
                  <a:pt x="4133850" y="750570"/>
                  <a:pt x="4638675" y="501968"/>
                  <a:pt x="4995863" y="397193"/>
                </a:cubicBezTo>
                <a:cubicBezTo>
                  <a:pt x="5382578" y="282893"/>
                  <a:pt x="5684520" y="307658"/>
                  <a:pt x="5687378" y="307658"/>
                </a:cubicBezTo>
                <a:lnTo>
                  <a:pt x="5698808" y="308610"/>
                </a:lnTo>
                <a:lnTo>
                  <a:pt x="5703570" y="319088"/>
                </a:lnTo>
                <a:cubicBezTo>
                  <a:pt x="5771198" y="465773"/>
                  <a:pt x="5980748" y="732473"/>
                  <a:pt x="6342698" y="802958"/>
                </a:cubicBezTo>
                <a:cubicBezTo>
                  <a:pt x="6558915" y="845820"/>
                  <a:pt x="6800850" y="813435"/>
                  <a:pt x="7061835" y="707708"/>
                </a:cubicBezTo>
                <a:cubicBezTo>
                  <a:pt x="7376160" y="579120"/>
                  <a:pt x="7721918" y="340995"/>
                  <a:pt x="8086725" y="0"/>
                </a:cubicBezTo>
                <a:lnTo>
                  <a:pt x="8112443" y="27623"/>
                </a:lnTo>
                <a:cubicBezTo>
                  <a:pt x="7744778" y="372428"/>
                  <a:pt x="7395210" y="612458"/>
                  <a:pt x="7074218" y="742950"/>
                </a:cubicBezTo>
                <a:cubicBezTo>
                  <a:pt x="6806565" y="851535"/>
                  <a:pt x="6557963" y="883920"/>
                  <a:pt x="6334125" y="840105"/>
                </a:cubicBezTo>
                <a:cubicBezTo>
                  <a:pt x="5966460" y="767715"/>
                  <a:pt x="5748338" y="499110"/>
                  <a:pt x="5673090" y="344805"/>
                </a:cubicBezTo>
                <a:cubicBezTo>
                  <a:pt x="5616893" y="341948"/>
                  <a:pt x="5344478" y="333375"/>
                  <a:pt x="5005388" y="433388"/>
                </a:cubicBezTo>
                <a:cubicBezTo>
                  <a:pt x="4654868" y="537210"/>
                  <a:pt x="4159568" y="781050"/>
                  <a:pt x="3786188" y="1356360"/>
                </a:cubicBezTo>
                <a:cubicBezTo>
                  <a:pt x="3674745" y="1528763"/>
                  <a:pt x="3578543" y="1741170"/>
                  <a:pt x="3475673" y="1966913"/>
                </a:cubicBezTo>
                <a:cubicBezTo>
                  <a:pt x="3255645" y="2452688"/>
                  <a:pt x="3006090" y="3002280"/>
                  <a:pt x="2500313" y="3420428"/>
                </a:cubicBezTo>
                <a:cubicBezTo>
                  <a:pt x="1979295" y="3850958"/>
                  <a:pt x="1276350" y="4061460"/>
                  <a:pt x="359093" y="4061460"/>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540000" scaled="0"/>
          </a:gradFill>
          <a:ln w="9525" cap="flat">
            <a:noFill/>
            <a:prstDash val="solid"/>
            <a:miter/>
          </a:ln>
        </p:spPr>
        <p:txBody>
          <a:bodyPr rtlCol="0" anchor="ctr"/>
          <a:lstStyle/>
          <a:p>
            <a:endParaRPr lang="en-GB" dirty="0"/>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685800" y="1981200"/>
            <a:ext cx="11386134" cy="1107996"/>
          </a:xfrm>
        </p:spPr>
        <p:txBody>
          <a:bodyPr/>
          <a:lstStyle/>
          <a:p>
            <a:r>
              <a:rPr lang="en-GB" dirty="0"/>
              <a:t>E-commerce</a:t>
            </a:r>
          </a:p>
        </p:txBody>
      </p:sp>
      <p:sp>
        <p:nvSpPr>
          <p:cNvPr id="2" name="Subtitle 1">
            <a:extLst>
              <a:ext uri="{FF2B5EF4-FFF2-40B4-BE49-F238E27FC236}">
                <a16:creationId xmlns:a16="http://schemas.microsoft.com/office/drawing/2014/main" id="{F1DFDA52-C0F0-45D2-A8E6-81F969C00184}"/>
              </a:ext>
            </a:extLst>
          </p:cNvPr>
          <p:cNvSpPr>
            <a:spLocks noGrp="1"/>
          </p:cNvSpPr>
          <p:nvPr>
            <p:ph type="subTitle" idx="1"/>
          </p:nvPr>
        </p:nvSpPr>
        <p:spPr>
          <a:xfrm>
            <a:off x="351993" y="6367675"/>
            <a:ext cx="11386134" cy="307777"/>
          </a:xfrm>
        </p:spPr>
        <p:txBody>
          <a:bodyPr/>
          <a:lstStyle/>
          <a:p>
            <a:r>
              <a:rPr lang="en-GB" dirty="0"/>
              <a:t>João Silveirinha | Pedro Correia</a:t>
            </a:r>
          </a:p>
        </p:txBody>
      </p:sp>
    </p:spTree>
    <p:extLst>
      <p:ext uri="{BB962C8B-B14F-4D97-AF65-F5344CB8AC3E}">
        <p14:creationId xmlns:p14="http://schemas.microsoft.com/office/powerpoint/2010/main" val="2101722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Rectangle 8">
            <a:extLst>
              <a:ext uri="{FF2B5EF4-FFF2-40B4-BE49-F238E27FC236}">
                <a16:creationId xmlns:a16="http://schemas.microsoft.com/office/drawing/2014/main" id="{CF1962CF-EF97-412C-B792-066A1C9D2733}"/>
              </a:ext>
              <a:ext uri="{C183D7F6-B498-43B3-948B-1728B52AA6E4}">
                <adec:decorative xmlns:adec="http://schemas.microsoft.com/office/drawing/2017/decorative" val="1"/>
              </a:ext>
            </a:extLst>
          </p:cNvPr>
          <p:cNvSpPr/>
          <p:nvPr/>
        </p:nvSpPr>
        <p:spPr bwMode="white">
          <a:xfrm>
            <a:off x="1624995" y="0"/>
            <a:ext cx="4563421" cy="6859720"/>
          </a:xfrm>
          <a:prstGeom prst="rect">
            <a:avLst/>
          </a:prstGeom>
          <a:solidFill>
            <a:srgbClr val="272936">
              <a:alpha val="7813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49">
              <a:solidFill>
                <a:schemeClr val="tx1"/>
              </a:solidFill>
              <a:latin typeface="+mj-lt"/>
            </a:endParaRPr>
          </a:p>
        </p:txBody>
      </p:sp>
      <p:sp>
        <p:nvSpPr>
          <p:cNvPr id="11" name="object 5">
            <a:extLst>
              <a:ext uri="{FF2B5EF4-FFF2-40B4-BE49-F238E27FC236}">
                <a16:creationId xmlns:a16="http://schemas.microsoft.com/office/drawing/2014/main" id="{14918BB1-58F4-42AC-859A-E60DF368D314}"/>
              </a:ext>
            </a:extLst>
          </p:cNvPr>
          <p:cNvSpPr txBox="1">
            <a:spLocks noGrp="1"/>
          </p:cNvSpPr>
          <p:nvPr>
            <p:ph type="title" idx="4294967295"/>
          </p:nvPr>
        </p:nvSpPr>
        <p:spPr>
          <a:xfrm>
            <a:off x="2008054" y="2803881"/>
            <a:ext cx="5688146" cy="921982"/>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marL="7701" marR="3081" lvl="0" indent="0" algn="l" defTabSz="1507846" rtl="0" eaLnBrk="1" fontAlgn="auto" latinLnBrk="0" hangingPunct="1">
              <a:lnSpc>
                <a:spcPct val="100000"/>
              </a:lnSpc>
              <a:spcBef>
                <a:spcPts val="0"/>
              </a:spcBef>
              <a:spcAft>
                <a:spcPts val="0"/>
              </a:spcAft>
              <a:buClrTx/>
              <a:buSzTx/>
              <a:buFontTx/>
              <a:buNone/>
              <a:tabLst/>
              <a:defRPr/>
            </a:pPr>
            <a:r>
              <a:rPr kumimoji="0" lang="en-US" sz="5400" i="0" u="none" strike="noStrike" kern="1200" cap="all" spc="-6" normalizeH="0" baseline="0" noProof="0" err="1">
                <a:ln>
                  <a:noFill/>
                </a:ln>
                <a:solidFill>
                  <a:schemeClr val="bg1"/>
                </a:solidFill>
                <a:effectLst/>
                <a:uLnTx/>
                <a:uFillTx/>
                <a:latin typeface="Ubuntu Light"/>
                <a:ea typeface="+mj-ea"/>
                <a:cs typeface="Ubuntu Light"/>
              </a:rPr>
              <a:t>implementação</a:t>
            </a:r>
            <a:endParaRPr kumimoji="0" lang="en-US" sz="5400" i="0" u="none" strike="noStrike" kern="1200" cap="all" spc="0" normalizeH="0" baseline="0" noProof="0">
              <a:ln>
                <a:noFill/>
              </a:ln>
              <a:solidFill>
                <a:schemeClr val="accent2"/>
              </a:solidFill>
              <a:effectLst/>
              <a:uLnTx/>
              <a:uFillTx/>
              <a:latin typeface="Ubuntu Light"/>
              <a:ea typeface="+mj-ea"/>
              <a:cs typeface="Ubuntu Light"/>
            </a:endParaRPr>
          </a:p>
        </p:txBody>
      </p:sp>
    </p:spTree>
    <p:extLst>
      <p:ext uri="{BB962C8B-B14F-4D97-AF65-F5344CB8AC3E}">
        <p14:creationId xmlns:p14="http://schemas.microsoft.com/office/powerpoint/2010/main" val="1303246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en-GB" err="1"/>
              <a:t>implementação</a:t>
            </a:r>
            <a:endParaRPr lang="en-US"/>
          </a:p>
        </p:txBody>
      </p:sp>
      <p:sp>
        <p:nvSpPr>
          <p:cNvPr id="8" name="Text Placeholder 5">
            <a:extLst>
              <a:ext uri="{FF2B5EF4-FFF2-40B4-BE49-F238E27FC236}">
                <a16:creationId xmlns:a16="http://schemas.microsoft.com/office/drawing/2014/main" id="{48AFCFE0-D5C6-3C68-8250-1358A0E1C701}"/>
              </a:ext>
            </a:extLst>
          </p:cNvPr>
          <p:cNvSpPr txBox="1">
            <a:spLocks/>
          </p:cNvSpPr>
          <p:nvPr/>
        </p:nvSpPr>
        <p:spPr>
          <a:xfrm>
            <a:off x="304796" y="1295400"/>
            <a:ext cx="2719385" cy="716711"/>
          </a:xfrm>
          <a:prstGeom prst="rect">
            <a:avLst/>
          </a:prstGeom>
          <a:solidFill>
            <a:srgbClr val="007D74"/>
          </a:solidFill>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a:solidFill>
                  <a:schemeClr val="bg1"/>
                </a:solidFill>
              </a:rPr>
              <a:t>1ª </a:t>
            </a:r>
            <a:r>
              <a:rPr lang="en-GB" sz="1800" err="1">
                <a:solidFill>
                  <a:schemeClr val="bg1"/>
                </a:solidFill>
              </a:rPr>
              <a:t>Fase</a:t>
            </a:r>
            <a:endParaRPr lang="en-GB" sz="1800">
              <a:solidFill>
                <a:schemeClr val="bg1"/>
              </a:solidFill>
            </a:endParaRPr>
          </a:p>
        </p:txBody>
      </p:sp>
      <p:sp>
        <p:nvSpPr>
          <p:cNvPr id="9" name="Text Placeholder 4">
            <a:extLst>
              <a:ext uri="{FF2B5EF4-FFF2-40B4-BE49-F238E27FC236}">
                <a16:creationId xmlns:a16="http://schemas.microsoft.com/office/drawing/2014/main" id="{51FA85B3-C664-B6D1-106C-A307CE84938B}"/>
              </a:ext>
            </a:extLst>
          </p:cNvPr>
          <p:cNvSpPr>
            <a:spLocks noGrp="1"/>
          </p:cNvSpPr>
          <p:nvPr>
            <p:ph type="body" sz="quarter" idx="10"/>
          </p:nvPr>
        </p:nvSpPr>
        <p:spPr>
          <a:xfrm>
            <a:off x="304797" y="2273343"/>
            <a:ext cx="2719376" cy="4076234"/>
          </a:xfrm>
        </p:spPr>
        <p:txBody>
          <a:bodyPr/>
          <a:lstStyle/>
          <a:p>
            <a:pPr lvl="3"/>
            <a:r>
              <a:rPr lang="en-GB"/>
              <a:t>Estruturação Server e Client Side;</a:t>
            </a:r>
          </a:p>
          <a:p>
            <a:pPr lvl="3"/>
            <a:r>
              <a:rPr lang="en-GB"/>
              <a:t>Preparação do </a:t>
            </a:r>
            <a:r>
              <a:rPr lang="en-GB" err="1"/>
              <a:t>ambiente</a:t>
            </a:r>
            <a:r>
              <a:rPr lang="en-GB"/>
              <a:t> de </a:t>
            </a:r>
            <a:r>
              <a:rPr lang="en-GB" err="1"/>
              <a:t>trabalho</a:t>
            </a:r>
            <a:r>
              <a:rPr lang="en-GB"/>
              <a:t> e </a:t>
            </a:r>
            <a:r>
              <a:rPr lang="en-GB" err="1"/>
              <a:t>instalação</a:t>
            </a:r>
            <a:r>
              <a:rPr lang="en-GB"/>
              <a:t> de ferramentas </a:t>
            </a:r>
            <a:r>
              <a:rPr lang="en-GB" err="1"/>
              <a:t>necessárias</a:t>
            </a:r>
            <a:r>
              <a:rPr lang="en-GB"/>
              <a:t> para o </a:t>
            </a:r>
            <a:r>
              <a:rPr lang="en-GB" err="1"/>
              <a:t>projeto</a:t>
            </a:r>
            <a:r>
              <a:rPr lang="en-GB"/>
              <a:t>.</a:t>
            </a:r>
          </a:p>
          <a:p>
            <a:pPr lvl="3"/>
            <a:endParaRPr lang="en-GB"/>
          </a:p>
        </p:txBody>
      </p:sp>
      <p:sp>
        <p:nvSpPr>
          <p:cNvPr id="18" name="Text Placeholder 5">
            <a:extLst>
              <a:ext uri="{FF2B5EF4-FFF2-40B4-BE49-F238E27FC236}">
                <a16:creationId xmlns:a16="http://schemas.microsoft.com/office/drawing/2014/main" id="{93655D6A-EA90-2BDF-C59A-23E637509E95}"/>
              </a:ext>
            </a:extLst>
          </p:cNvPr>
          <p:cNvSpPr txBox="1">
            <a:spLocks/>
          </p:cNvSpPr>
          <p:nvPr/>
        </p:nvSpPr>
        <p:spPr>
          <a:xfrm>
            <a:off x="3276598" y="1295400"/>
            <a:ext cx="2719385" cy="716711"/>
          </a:xfrm>
          <a:prstGeom prst="rect">
            <a:avLst/>
          </a:prstGeom>
          <a:solidFill>
            <a:srgbClr val="007D74"/>
          </a:solidFill>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a:solidFill>
                  <a:schemeClr val="bg1"/>
                </a:solidFill>
              </a:rPr>
              <a:t>2ª </a:t>
            </a:r>
            <a:r>
              <a:rPr lang="en-GB" sz="1800" err="1">
                <a:solidFill>
                  <a:schemeClr val="bg1"/>
                </a:solidFill>
              </a:rPr>
              <a:t>Fase</a:t>
            </a:r>
            <a:endParaRPr lang="en-GB" sz="1800">
              <a:solidFill>
                <a:schemeClr val="bg1"/>
              </a:solidFill>
            </a:endParaRPr>
          </a:p>
          <a:p>
            <a:endParaRPr lang="en-GB" sz="1800">
              <a:solidFill>
                <a:schemeClr val="bg1"/>
              </a:solidFill>
            </a:endParaRPr>
          </a:p>
        </p:txBody>
      </p:sp>
      <p:sp>
        <p:nvSpPr>
          <p:cNvPr id="19" name="Text Placeholder 4">
            <a:extLst>
              <a:ext uri="{FF2B5EF4-FFF2-40B4-BE49-F238E27FC236}">
                <a16:creationId xmlns:a16="http://schemas.microsoft.com/office/drawing/2014/main" id="{5F40F9CF-7C2C-BDB7-5EC5-E26B6B4E5FC8}"/>
              </a:ext>
            </a:extLst>
          </p:cNvPr>
          <p:cNvSpPr txBox="1">
            <a:spLocks/>
          </p:cNvSpPr>
          <p:nvPr/>
        </p:nvSpPr>
        <p:spPr>
          <a:xfrm>
            <a:off x="3276599" y="2273343"/>
            <a:ext cx="2719376" cy="407623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bg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bg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bg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accent5"/>
              </a:buClr>
              <a:buFont typeface="Ubuntu" panose="020B0504030602030204" pitchFamily="34" charset="0"/>
              <a:buChar char="–"/>
              <a:defRPr sz="1400" kern="1200" baseline="0">
                <a:solidFill>
                  <a:schemeClr val="bg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bg1"/>
              </a:buClr>
              <a:buFont typeface="Arial" panose="020B0604020202020204" pitchFamily="34" charset="0"/>
              <a:buChar char="•"/>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en-GB" err="1"/>
              <a:t>Estruturar</a:t>
            </a:r>
            <a:r>
              <a:rPr lang="en-GB"/>
              <a:t> client-side;</a:t>
            </a:r>
          </a:p>
          <a:p>
            <a:pPr lvl="3"/>
            <a:r>
              <a:rPr lang="en-GB" err="1"/>
              <a:t>Implementar</a:t>
            </a:r>
            <a:r>
              <a:rPr lang="en-GB"/>
              <a:t> SASS.</a:t>
            </a:r>
          </a:p>
        </p:txBody>
      </p:sp>
      <p:sp>
        <p:nvSpPr>
          <p:cNvPr id="20" name="Text Placeholder 5">
            <a:extLst>
              <a:ext uri="{FF2B5EF4-FFF2-40B4-BE49-F238E27FC236}">
                <a16:creationId xmlns:a16="http://schemas.microsoft.com/office/drawing/2014/main" id="{1F271B16-BD0A-6E14-E680-A5C913ED3A43}"/>
              </a:ext>
            </a:extLst>
          </p:cNvPr>
          <p:cNvSpPr txBox="1">
            <a:spLocks/>
          </p:cNvSpPr>
          <p:nvPr/>
        </p:nvSpPr>
        <p:spPr>
          <a:xfrm>
            <a:off x="6248400" y="1295400"/>
            <a:ext cx="2719385" cy="716711"/>
          </a:xfrm>
          <a:prstGeom prst="rect">
            <a:avLst/>
          </a:prstGeom>
          <a:solidFill>
            <a:srgbClr val="007D74"/>
          </a:solidFill>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a:solidFill>
                  <a:schemeClr val="bg1"/>
                </a:solidFill>
              </a:rPr>
              <a:t>3ª </a:t>
            </a:r>
            <a:r>
              <a:rPr lang="en-GB" sz="1800" err="1">
                <a:solidFill>
                  <a:schemeClr val="bg1"/>
                </a:solidFill>
              </a:rPr>
              <a:t>Fase</a:t>
            </a:r>
            <a:endParaRPr lang="en-GB" sz="1800">
              <a:solidFill>
                <a:schemeClr val="bg1"/>
              </a:solidFill>
            </a:endParaRPr>
          </a:p>
          <a:p>
            <a:endParaRPr lang="en-GB" sz="1800">
              <a:solidFill>
                <a:schemeClr val="bg1"/>
              </a:solidFill>
            </a:endParaRPr>
          </a:p>
        </p:txBody>
      </p:sp>
      <p:sp>
        <p:nvSpPr>
          <p:cNvPr id="21" name="Text Placeholder 4">
            <a:extLst>
              <a:ext uri="{FF2B5EF4-FFF2-40B4-BE49-F238E27FC236}">
                <a16:creationId xmlns:a16="http://schemas.microsoft.com/office/drawing/2014/main" id="{E8DD302A-0129-1DCC-A013-F7336AFE59EC}"/>
              </a:ext>
            </a:extLst>
          </p:cNvPr>
          <p:cNvSpPr txBox="1">
            <a:spLocks/>
          </p:cNvSpPr>
          <p:nvPr/>
        </p:nvSpPr>
        <p:spPr>
          <a:xfrm>
            <a:off x="6248401" y="2273343"/>
            <a:ext cx="2719376" cy="407623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bg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bg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bg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accent5"/>
              </a:buClr>
              <a:buFont typeface="Ubuntu" panose="020B0504030602030204" pitchFamily="34" charset="0"/>
              <a:buChar char="–"/>
              <a:defRPr sz="1400" kern="1200" baseline="0">
                <a:solidFill>
                  <a:schemeClr val="bg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bg1"/>
              </a:buClr>
              <a:buFont typeface="Arial" panose="020B0604020202020204" pitchFamily="34" charset="0"/>
              <a:buChar char="•"/>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en-GB" err="1"/>
              <a:t>Criar</a:t>
            </a:r>
            <a:r>
              <a:rPr lang="en-GB"/>
              <a:t> BD </a:t>
            </a:r>
            <a:r>
              <a:rPr lang="en-GB" err="1"/>
              <a:t>em</a:t>
            </a:r>
            <a:r>
              <a:rPr lang="en-GB"/>
              <a:t> </a:t>
            </a:r>
            <a:r>
              <a:rPr lang="en-GB" err="1"/>
              <a:t>mySQL</a:t>
            </a:r>
            <a:r>
              <a:rPr lang="en-GB"/>
              <a:t>;</a:t>
            </a:r>
          </a:p>
          <a:p>
            <a:pPr lvl="3"/>
            <a:r>
              <a:rPr lang="en-GB" err="1"/>
              <a:t>Criar</a:t>
            </a:r>
            <a:r>
              <a:rPr lang="en-GB"/>
              <a:t> um Controller para Product e Account;</a:t>
            </a:r>
          </a:p>
          <a:p>
            <a:pPr lvl="3"/>
            <a:r>
              <a:rPr lang="en-GB" err="1"/>
              <a:t>Função</a:t>
            </a:r>
            <a:r>
              <a:rPr lang="en-GB"/>
              <a:t> para </a:t>
            </a:r>
            <a:r>
              <a:rPr lang="en-GB" err="1"/>
              <a:t>renderizar</a:t>
            </a:r>
            <a:r>
              <a:rPr lang="en-GB"/>
              <a:t> PDP;</a:t>
            </a:r>
          </a:p>
          <a:p>
            <a:pPr lvl="3"/>
            <a:r>
              <a:rPr lang="en-GB" err="1"/>
              <a:t>Criar</a:t>
            </a:r>
            <a:r>
              <a:rPr lang="en-GB"/>
              <a:t> </a:t>
            </a:r>
            <a:r>
              <a:rPr lang="en-GB" err="1"/>
              <a:t>objeto</a:t>
            </a:r>
            <a:r>
              <a:rPr lang="en-GB"/>
              <a:t> Customer </a:t>
            </a:r>
            <a:r>
              <a:rPr lang="en-GB" err="1"/>
              <a:t>na</a:t>
            </a:r>
            <a:r>
              <a:rPr lang="en-GB"/>
              <a:t> BD;</a:t>
            </a:r>
          </a:p>
          <a:p>
            <a:pPr lvl="3"/>
            <a:r>
              <a:rPr lang="en-GB" err="1"/>
              <a:t>Adicionar</a:t>
            </a:r>
            <a:r>
              <a:rPr lang="en-GB"/>
              <a:t> </a:t>
            </a:r>
            <a:r>
              <a:rPr lang="en-GB" err="1"/>
              <a:t>funcionalidades</a:t>
            </a:r>
            <a:r>
              <a:rPr lang="en-GB"/>
              <a:t> de Register, Login e Logout de Customer;</a:t>
            </a:r>
          </a:p>
          <a:p>
            <a:pPr lvl="3"/>
            <a:r>
              <a:rPr lang="en-GB" err="1"/>
              <a:t>Guardar</a:t>
            </a:r>
            <a:r>
              <a:rPr lang="en-GB"/>
              <a:t> Login Data </a:t>
            </a:r>
            <a:r>
              <a:rPr lang="en-GB" err="1"/>
              <a:t>em</a:t>
            </a:r>
            <a:r>
              <a:rPr lang="en-GB"/>
              <a:t> Session.</a:t>
            </a:r>
          </a:p>
          <a:p>
            <a:pPr marL="361950" lvl="3" indent="0">
              <a:buNone/>
            </a:pPr>
            <a:endParaRPr lang="en-GB"/>
          </a:p>
        </p:txBody>
      </p:sp>
      <p:sp>
        <p:nvSpPr>
          <p:cNvPr id="22" name="Text Placeholder 5">
            <a:extLst>
              <a:ext uri="{FF2B5EF4-FFF2-40B4-BE49-F238E27FC236}">
                <a16:creationId xmlns:a16="http://schemas.microsoft.com/office/drawing/2014/main" id="{DDA2C911-45B6-5651-9B8D-6720422F66C6}"/>
              </a:ext>
            </a:extLst>
          </p:cNvPr>
          <p:cNvSpPr txBox="1">
            <a:spLocks/>
          </p:cNvSpPr>
          <p:nvPr/>
        </p:nvSpPr>
        <p:spPr>
          <a:xfrm>
            <a:off x="9220202" y="1295400"/>
            <a:ext cx="2719385" cy="716711"/>
          </a:xfrm>
          <a:prstGeom prst="rect">
            <a:avLst/>
          </a:prstGeom>
          <a:solidFill>
            <a:srgbClr val="007D74"/>
          </a:solidFill>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a:solidFill>
                  <a:schemeClr val="bg1"/>
                </a:solidFill>
              </a:rPr>
              <a:t>4ª </a:t>
            </a:r>
            <a:r>
              <a:rPr lang="en-GB" sz="1800" err="1">
                <a:solidFill>
                  <a:schemeClr val="bg1"/>
                </a:solidFill>
              </a:rPr>
              <a:t>Fase</a:t>
            </a:r>
            <a:endParaRPr lang="en-GB" sz="1800">
              <a:solidFill>
                <a:schemeClr val="bg1"/>
              </a:solidFill>
            </a:endParaRPr>
          </a:p>
          <a:p>
            <a:endParaRPr lang="en-GB" sz="1800">
              <a:solidFill>
                <a:schemeClr val="bg1"/>
              </a:solidFill>
            </a:endParaRPr>
          </a:p>
        </p:txBody>
      </p:sp>
      <p:sp>
        <p:nvSpPr>
          <p:cNvPr id="23" name="Text Placeholder 4">
            <a:extLst>
              <a:ext uri="{FF2B5EF4-FFF2-40B4-BE49-F238E27FC236}">
                <a16:creationId xmlns:a16="http://schemas.microsoft.com/office/drawing/2014/main" id="{6EB90B42-E0E7-E636-A711-137FF00BF5C7}"/>
              </a:ext>
            </a:extLst>
          </p:cNvPr>
          <p:cNvSpPr txBox="1">
            <a:spLocks/>
          </p:cNvSpPr>
          <p:nvPr/>
        </p:nvSpPr>
        <p:spPr>
          <a:xfrm>
            <a:off x="9220203" y="2273343"/>
            <a:ext cx="2719376" cy="407623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bg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bg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bg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accent5"/>
              </a:buClr>
              <a:buFont typeface="Ubuntu" panose="020B0504030602030204" pitchFamily="34" charset="0"/>
              <a:buChar char="–"/>
              <a:defRPr sz="1400" kern="1200" baseline="0">
                <a:solidFill>
                  <a:schemeClr val="bg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bg1"/>
              </a:buClr>
              <a:buFont typeface="Arial" panose="020B0604020202020204" pitchFamily="34" charset="0"/>
              <a:buChar char="•"/>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en-GB" err="1"/>
              <a:t>Criar</a:t>
            </a:r>
            <a:r>
              <a:rPr lang="en-GB"/>
              <a:t> Factory para o object Product;</a:t>
            </a:r>
          </a:p>
          <a:p>
            <a:pPr lvl="3"/>
            <a:endParaRPr lang="en-GB"/>
          </a:p>
        </p:txBody>
      </p:sp>
    </p:spTree>
    <p:extLst>
      <p:ext uri="{BB962C8B-B14F-4D97-AF65-F5344CB8AC3E}">
        <p14:creationId xmlns:p14="http://schemas.microsoft.com/office/powerpoint/2010/main" val="680033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en-GB" err="1"/>
              <a:t>implementação</a:t>
            </a:r>
            <a:endParaRPr lang="en-US"/>
          </a:p>
        </p:txBody>
      </p:sp>
      <p:sp>
        <p:nvSpPr>
          <p:cNvPr id="8" name="Text Placeholder 5">
            <a:extLst>
              <a:ext uri="{FF2B5EF4-FFF2-40B4-BE49-F238E27FC236}">
                <a16:creationId xmlns:a16="http://schemas.microsoft.com/office/drawing/2014/main" id="{48AFCFE0-D5C6-3C68-8250-1358A0E1C701}"/>
              </a:ext>
            </a:extLst>
          </p:cNvPr>
          <p:cNvSpPr txBox="1">
            <a:spLocks/>
          </p:cNvSpPr>
          <p:nvPr/>
        </p:nvSpPr>
        <p:spPr>
          <a:xfrm>
            <a:off x="304796" y="1295400"/>
            <a:ext cx="2719385" cy="716711"/>
          </a:xfrm>
          <a:prstGeom prst="rect">
            <a:avLst/>
          </a:prstGeom>
          <a:solidFill>
            <a:srgbClr val="007D74"/>
          </a:solidFill>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a:solidFill>
                  <a:schemeClr val="bg1"/>
                </a:solidFill>
              </a:rPr>
              <a:t>5ª </a:t>
            </a:r>
            <a:r>
              <a:rPr lang="en-GB" sz="1800" err="1">
                <a:solidFill>
                  <a:schemeClr val="bg1"/>
                </a:solidFill>
              </a:rPr>
              <a:t>Fase</a:t>
            </a:r>
            <a:endParaRPr lang="en-GB" sz="1800">
              <a:solidFill>
                <a:schemeClr val="bg1"/>
              </a:solidFill>
            </a:endParaRPr>
          </a:p>
        </p:txBody>
      </p:sp>
      <p:sp>
        <p:nvSpPr>
          <p:cNvPr id="9" name="Text Placeholder 4">
            <a:extLst>
              <a:ext uri="{FF2B5EF4-FFF2-40B4-BE49-F238E27FC236}">
                <a16:creationId xmlns:a16="http://schemas.microsoft.com/office/drawing/2014/main" id="{51FA85B3-C664-B6D1-106C-A307CE84938B}"/>
              </a:ext>
            </a:extLst>
          </p:cNvPr>
          <p:cNvSpPr>
            <a:spLocks noGrp="1"/>
          </p:cNvSpPr>
          <p:nvPr>
            <p:ph type="body" sz="quarter" idx="10"/>
          </p:nvPr>
        </p:nvSpPr>
        <p:spPr>
          <a:xfrm>
            <a:off x="304797" y="2273343"/>
            <a:ext cx="2719376" cy="4076234"/>
          </a:xfrm>
        </p:spPr>
        <p:txBody>
          <a:bodyPr/>
          <a:lstStyle/>
          <a:p>
            <a:pPr lvl="3"/>
            <a:r>
              <a:rPr lang="en-GB" err="1"/>
              <a:t>Criar</a:t>
            </a:r>
            <a:r>
              <a:rPr lang="en-GB"/>
              <a:t> View MyAccount para Customer </a:t>
            </a:r>
            <a:r>
              <a:rPr lang="en-GB" err="1"/>
              <a:t>logado</a:t>
            </a:r>
            <a:r>
              <a:rPr lang="en-GB"/>
              <a:t>.</a:t>
            </a:r>
          </a:p>
        </p:txBody>
      </p:sp>
      <p:sp>
        <p:nvSpPr>
          <p:cNvPr id="18" name="Text Placeholder 5">
            <a:extLst>
              <a:ext uri="{FF2B5EF4-FFF2-40B4-BE49-F238E27FC236}">
                <a16:creationId xmlns:a16="http://schemas.microsoft.com/office/drawing/2014/main" id="{93655D6A-EA90-2BDF-C59A-23E637509E95}"/>
              </a:ext>
            </a:extLst>
          </p:cNvPr>
          <p:cNvSpPr txBox="1">
            <a:spLocks/>
          </p:cNvSpPr>
          <p:nvPr/>
        </p:nvSpPr>
        <p:spPr>
          <a:xfrm>
            <a:off x="3276598" y="1295400"/>
            <a:ext cx="2719385" cy="716711"/>
          </a:xfrm>
          <a:prstGeom prst="rect">
            <a:avLst/>
          </a:prstGeom>
          <a:solidFill>
            <a:srgbClr val="007D74"/>
          </a:solidFill>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a:solidFill>
                  <a:schemeClr val="bg1"/>
                </a:solidFill>
              </a:rPr>
              <a:t>6ª </a:t>
            </a:r>
            <a:r>
              <a:rPr lang="en-GB" sz="1800" err="1">
                <a:solidFill>
                  <a:schemeClr val="bg1"/>
                </a:solidFill>
              </a:rPr>
              <a:t>Fase</a:t>
            </a:r>
            <a:endParaRPr lang="en-GB" sz="1800">
              <a:solidFill>
                <a:schemeClr val="bg1"/>
              </a:solidFill>
            </a:endParaRPr>
          </a:p>
          <a:p>
            <a:endParaRPr lang="en-GB" sz="1800">
              <a:solidFill>
                <a:schemeClr val="bg1"/>
              </a:solidFill>
            </a:endParaRPr>
          </a:p>
        </p:txBody>
      </p:sp>
      <p:sp>
        <p:nvSpPr>
          <p:cNvPr id="19" name="Text Placeholder 4">
            <a:extLst>
              <a:ext uri="{FF2B5EF4-FFF2-40B4-BE49-F238E27FC236}">
                <a16:creationId xmlns:a16="http://schemas.microsoft.com/office/drawing/2014/main" id="{5F40F9CF-7C2C-BDB7-5EC5-E26B6B4E5FC8}"/>
              </a:ext>
            </a:extLst>
          </p:cNvPr>
          <p:cNvSpPr txBox="1">
            <a:spLocks/>
          </p:cNvSpPr>
          <p:nvPr/>
        </p:nvSpPr>
        <p:spPr>
          <a:xfrm>
            <a:off x="3276599" y="2273343"/>
            <a:ext cx="2719376" cy="407623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bg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bg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bg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accent5"/>
              </a:buClr>
              <a:buFont typeface="Ubuntu" panose="020B0504030602030204" pitchFamily="34" charset="0"/>
              <a:buChar char="–"/>
              <a:defRPr sz="1400" kern="1200" baseline="0">
                <a:solidFill>
                  <a:schemeClr val="bg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bg1"/>
              </a:buClr>
              <a:buFont typeface="Arial" panose="020B0604020202020204" pitchFamily="34" charset="0"/>
              <a:buChar char="•"/>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en-GB" dirty="0" err="1"/>
              <a:t>Criar</a:t>
            </a:r>
            <a:r>
              <a:rPr lang="en-GB" dirty="0"/>
              <a:t> Object Category;</a:t>
            </a:r>
          </a:p>
          <a:p>
            <a:pPr lvl="3"/>
            <a:r>
              <a:rPr lang="en-GB" dirty="0"/>
              <a:t>Uma </a:t>
            </a:r>
            <a:r>
              <a:rPr lang="en-GB" dirty="0" err="1"/>
              <a:t>categoria</a:t>
            </a:r>
            <a:r>
              <a:rPr lang="en-GB" dirty="0"/>
              <a:t> </a:t>
            </a:r>
            <a:r>
              <a:rPr lang="en-GB" dirty="0" err="1"/>
              <a:t>pode</a:t>
            </a:r>
            <a:r>
              <a:rPr lang="en-GB" dirty="0"/>
              <a:t> </a:t>
            </a:r>
            <a:r>
              <a:rPr lang="en-GB" dirty="0" err="1"/>
              <a:t>ter</a:t>
            </a:r>
            <a:r>
              <a:rPr lang="en-GB" dirty="0"/>
              <a:t> </a:t>
            </a:r>
            <a:r>
              <a:rPr lang="en-GB" dirty="0" err="1"/>
              <a:t>vários</a:t>
            </a:r>
            <a:r>
              <a:rPr lang="en-GB" dirty="0"/>
              <a:t> </a:t>
            </a:r>
            <a:r>
              <a:rPr lang="en-GB" dirty="0" err="1"/>
              <a:t>produtos</a:t>
            </a:r>
            <a:r>
              <a:rPr lang="en-GB" dirty="0"/>
              <a:t> e um </a:t>
            </a:r>
            <a:r>
              <a:rPr lang="en-GB" dirty="0" err="1"/>
              <a:t>produto</a:t>
            </a:r>
            <a:r>
              <a:rPr lang="en-GB" dirty="0"/>
              <a:t> </a:t>
            </a:r>
            <a:r>
              <a:rPr lang="en-GB" dirty="0" err="1"/>
              <a:t>pode</a:t>
            </a:r>
            <a:r>
              <a:rPr lang="en-GB" dirty="0"/>
              <a:t> </a:t>
            </a:r>
            <a:r>
              <a:rPr lang="en-GB" dirty="0" err="1"/>
              <a:t>ter</a:t>
            </a:r>
            <a:r>
              <a:rPr lang="en-GB" dirty="0"/>
              <a:t> </a:t>
            </a:r>
            <a:r>
              <a:rPr lang="en-GB" dirty="0" err="1"/>
              <a:t>várias</a:t>
            </a:r>
            <a:r>
              <a:rPr lang="en-GB" dirty="0"/>
              <a:t> </a:t>
            </a:r>
            <a:r>
              <a:rPr lang="en-GB" dirty="0" err="1"/>
              <a:t>categorias</a:t>
            </a:r>
            <a:r>
              <a:rPr lang="en-GB" dirty="0"/>
              <a:t>;</a:t>
            </a:r>
          </a:p>
          <a:p>
            <a:pPr lvl="3"/>
            <a:r>
              <a:rPr lang="en-GB" dirty="0" err="1"/>
              <a:t>Adicionar</a:t>
            </a:r>
            <a:r>
              <a:rPr lang="en-GB" dirty="0"/>
              <a:t> </a:t>
            </a:r>
            <a:r>
              <a:rPr lang="en-GB" dirty="0" err="1"/>
              <a:t>propriedade</a:t>
            </a:r>
            <a:r>
              <a:rPr lang="en-GB" dirty="0"/>
              <a:t> “online” para </a:t>
            </a:r>
            <a:r>
              <a:rPr lang="en-GB" dirty="0" err="1"/>
              <a:t>objeto</a:t>
            </a:r>
            <a:r>
              <a:rPr lang="en-GB" dirty="0"/>
              <a:t> </a:t>
            </a:r>
            <a:r>
              <a:rPr lang="en-GB" dirty="0" err="1"/>
              <a:t>Produto</a:t>
            </a:r>
            <a:r>
              <a:rPr lang="en-GB" dirty="0"/>
              <a:t>.</a:t>
            </a:r>
          </a:p>
        </p:txBody>
      </p:sp>
      <p:sp>
        <p:nvSpPr>
          <p:cNvPr id="20" name="Text Placeholder 5">
            <a:extLst>
              <a:ext uri="{FF2B5EF4-FFF2-40B4-BE49-F238E27FC236}">
                <a16:creationId xmlns:a16="http://schemas.microsoft.com/office/drawing/2014/main" id="{1F271B16-BD0A-6E14-E680-A5C913ED3A43}"/>
              </a:ext>
            </a:extLst>
          </p:cNvPr>
          <p:cNvSpPr txBox="1">
            <a:spLocks/>
          </p:cNvSpPr>
          <p:nvPr/>
        </p:nvSpPr>
        <p:spPr>
          <a:xfrm>
            <a:off x="6248400" y="1295400"/>
            <a:ext cx="2719385" cy="716711"/>
          </a:xfrm>
          <a:prstGeom prst="rect">
            <a:avLst/>
          </a:prstGeom>
          <a:solidFill>
            <a:srgbClr val="007D74"/>
          </a:solidFill>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a:solidFill>
                  <a:schemeClr val="bg1"/>
                </a:solidFill>
              </a:rPr>
              <a:t>7ª </a:t>
            </a:r>
            <a:r>
              <a:rPr lang="en-GB" sz="1800" err="1">
                <a:solidFill>
                  <a:schemeClr val="bg1"/>
                </a:solidFill>
              </a:rPr>
              <a:t>Fase</a:t>
            </a:r>
            <a:endParaRPr lang="en-GB" sz="1800">
              <a:solidFill>
                <a:schemeClr val="bg1"/>
              </a:solidFill>
            </a:endParaRPr>
          </a:p>
          <a:p>
            <a:endParaRPr lang="en-GB" sz="1800">
              <a:solidFill>
                <a:schemeClr val="bg1"/>
              </a:solidFill>
            </a:endParaRPr>
          </a:p>
        </p:txBody>
      </p:sp>
      <p:sp>
        <p:nvSpPr>
          <p:cNvPr id="21" name="Text Placeholder 4">
            <a:extLst>
              <a:ext uri="{FF2B5EF4-FFF2-40B4-BE49-F238E27FC236}">
                <a16:creationId xmlns:a16="http://schemas.microsoft.com/office/drawing/2014/main" id="{E8DD302A-0129-1DCC-A013-F7336AFE59EC}"/>
              </a:ext>
            </a:extLst>
          </p:cNvPr>
          <p:cNvSpPr txBox="1">
            <a:spLocks/>
          </p:cNvSpPr>
          <p:nvPr/>
        </p:nvSpPr>
        <p:spPr>
          <a:xfrm>
            <a:off x="6248401" y="2273343"/>
            <a:ext cx="2719376" cy="407623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bg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bg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bg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accent5"/>
              </a:buClr>
              <a:buFont typeface="Ubuntu" panose="020B0504030602030204" pitchFamily="34" charset="0"/>
              <a:buChar char="–"/>
              <a:defRPr sz="1400" kern="1200" baseline="0">
                <a:solidFill>
                  <a:schemeClr val="bg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bg1"/>
              </a:buClr>
              <a:buFont typeface="Arial" panose="020B0604020202020204" pitchFamily="34" charset="0"/>
              <a:buChar char="•"/>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en-GB" err="1"/>
              <a:t>Implementar</a:t>
            </a:r>
            <a:r>
              <a:rPr lang="en-GB"/>
              <a:t> CSRF protection para </a:t>
            </a:r>
            <a:r>
              <a:rPr lang="en-GB" err="1"/>
              <a:t>todos</a:t>
            </a:r>
            <a:r>
              <a:rPr lang="en-GB"/>
              <a:t> </a:t>
            </a:r>
            <a:r>
              <a:rPr lang="en-GB" err="1"/>
              <a:t>os</a:t>
            </a:r>
            <a:r>
              <a:rPr lang="en-GB"/>
              <a:t> POST requests;</a:t>
            </a:r>
          </a:p>
          <a:p>
            <a:pPr lvl="3"/>
            <a:r>
              <a:rPr lang="en-GB" err="1"/>
              <a:t>Criar</a:t>
            </a:r>
            <a:r>
              <a:rPr lang="en-GB"/>
              <a:t> Shopping Cart;</a:t>
            </a:r>
          </a:p>
        </p:txBody>
      </p:sp>
      <p:sp>
        <p:nvSpPr>
          <p:cNvPr id="22" name="Text Placeholder 5">
            <a:extLst>
              <a:ext uri="{FF2B5EF4-FFF2-40B4-BE49-F238E27FC236}">
                <a16:creationId xmlns:a16="http://schemas.microsoft.com/office/drawing/2014/main" id="{DDA2C911-45B6-5651-9B8D-6720422F66C6}"/>
              </a:ext>
            </a:extLst>
          </p:cNvPr>
          <p:cNvSpPr txBox="1">
            <a:spLocks/>
          </p:cNvSpPr>
          <p:nvPr/>
        </p:nvSpPr>
        <p:spPr>
          <a:xfrm>
            <a:off x="9220202" y="1295400"/>
            <a:ext cx="2719385" cy="716711"/>
          </a:xfrm>
          <a:prstGeom prst="rect">
            <a:avLst/>
          </a:prstGeom>
          <a:solidFill>
            <a:srgbClr val="007D74"/>
          </a:solidFill>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a:solidFill>
                  <a:schemeClr val="bg1"/>
                </a:solidFill>
              </a:rPr>
              <a:t>8ª </a:t>
            </a:r>
            <a:r>
              <a:rPr lang="en-GB" sz="1800" err="1">
                <a:solidFill>
                  <a:schemeClr val="bg1"/>
                </a:solidFill>
              </a:rPr>
              <a:t>Fase</a:t>
            </a:r>
            <a:endParaRPr lang="en-GB" sz="1800">
              <a:solidFill>
                <a:schemeClr val="bg1"/>
              </a:solidFill>
            </a:endParaRPr>
          </a:p>
          <a:p>
            <a:endParaRPr lang="en-GB" sz="1800">
              <a:solidFill>
                <a:schemeClr val="bg1"/>
              </a:solidFill>
            </a:endParaRPr>
          </a:p>
        </p:txBody>
      </p:sp>
      <p:sp>
        <p:nvSpPr>
          <p:cNvPr id="23" name="Text Placeholder 4">
            <a:extLst>
              <a:ext uri="{FF2B5EF4-FFF2-40B4-BE49-F238E27FC236}">
                <a16:creationId xmlns:a16="http://schemas.microsoft.com/office/drawing/2014/main" id="{6EB90B42-E0E7-E636-A711-137FF00BF5C7}"/>
              </a:ext>
            </a:extLst>
          </p:cNvPr>
          <p:cNvSpPr txBox="1">
            <a:spLocks/>
          </p:cNvSpPr>
          <p:nvPr/>
        </p:nvSpPr>
        <p:spPr>
          <a:xfrm>
            <a:off x="9220203" y="2273343"/>
            <a:ext cx="2719376" cy="407623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bg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bg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bg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accent5"/>
              </a:buClr>
              <a:buFont typeface="Ubuntu" panose="020B0504030602030204" pitchFamily="34" charset="0"/>
              <a:buChar char="–"/>
              <a:defRPr sz="1400" kern="1200" baseline="0">
                <a:solidFill>
                  <a:schemeClr val="bg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bg1"/>
              </a:buClr>
              <a:buFont typeface="Arial" panose="020B0604020202020204" pitchFamily="34" charset="0"/>
              <a:buChar char="•"/>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en-GB" dirty="0" err="1"/>
              <a:t>Criar</a:t>
            </a:r>
            <a:r>
              <a:rPr lang="en-GB" dirty="0"/>
              <a:t> View individual para </a:t>
            </a:r>
            <a:r>
              <a:rPr lang="en-GB" dirty="0" err="1"/>
              <a:t>efetuar</a:t>
            </a:r>
            <a:r>
              <a:rPr lang="en-GB" dirty="0"/>
              <a:t> o Checkout.</a:t>
            </a:r>
          </a:p>
          <a:p>
            <a:pPr lvl="3"/>
            <a:r>
              <a:rPr lang="en-GB" dirty="0" err="1"/>
              <a:t>Criar</a:t>
            </a:r>
            <a:r>
              <a:rPr lang="en-GB" dirty="0"/>
              <a:t> table Order </a:t>
            </a:r>
            <a:r>
              <a:rPr lang="en-GB" dirty="0" err="1"/>
              <a:t>na</a:t>
            </a:r>
            <a:r>
              <a:rPr lang="en-GB" dirty="0"/>
              <a:t> BD;</a:t>
            </a:r>
          </a:p>
          <a:p>
            <a:pPr lvl="3"/>
            <a:r>
              <a:rPr lang="en-GB" dirty="0" err="1"/>
              <a:t>Adicionar</a:t>
            </a:r>
            <a:r>
              <a:rPr lang="en-GB" dirty="0"/>
              <a:t> partial </a:t>
            </a:r>
            <a:r>
              <a:rPr lang="en-GB" dirty="0" err="1"/>
              <a:t>á</a:t>
            </a:r>
            <a:r>
              <a:rPr lang="en-GB" dirty="0"/>
              <a:t> view do MyAccount com </a:t>
            </a:r>
            <a:r>
              <a:rPr lang="en-GB" dirty="0" err="1"/>
              <a:t>histórico</a:t>
            </a:r>
            <a:r>
              <a:rPr lang="en-GB" dirty="0"/>
              <a:t> de Orders do customer </a:t>
            </a:r>
            <a:r>
              <a:rPr lang="en-GB" dirty="0" err="1"/>
              <a:t>logado</a:t>
            </a:r>
            <a:r>
              <a:rPr lang="en-GB" dirty="0"/>
              <a:t>.</a:t>
            </a:r>
          </a:p>
        </p:txBody>
      </p:sp>
    </p:spTree>
    <p:extLst>
      <p:ext uri="{BB962C8B-B14F-4D97-AF65-F5344CB8AC3E}">
        <p14:creationId xmlns:p14="http://schemas.microsoft.com/office/powerpoint/2010/main" val="1874303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en-GB" err="1"/>
              <a:t>implementação</a:t>
            </a:r>
            <a:endParaRPr lang="en-US"/>
          </a:p>
        </p:txBody>
      </p:sp>
      <p:sp>
        <p:nvSpPr>
          <p:cNvPr id="18" name="Text Placeholder 5">
            <a:extLst>
              <a:ext uri="{FF2B5EF4-FFF2-40B4-BE49-F238E27FC236}">
                <a16:creationId xmlns:a16="http://schemas.microsoft.com/office/drawing/2014/main" id="{93655D6A-EA90-2BDF-C59A-23E637509E95}"/>
              </a:ext>
            </a:extLst>
          </p:cNvPr>
          <p:cNvSpPr txBox="1">
            <a:spLocks/>
          </p:cNvSpPr>
          <p:nvPr/>
        </p:nvSpPr>
        <p:spPr>
          <a:xfrm>
            <a:off x="2209796" y="1295400"/>
            <a:ext cx="3786188" cy="716711"/>
          </a:xfrm>
          <a:prstGeom prst="rect">
            <a:avLst/>
          </a:prstGeom>
          <a:solidFill>
            <a:srgbClr val="007D74"/>
          </a:solidFill>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a:solidFill>
                  <a:schemeClr val="bg1"/>
                </a:solidFill>
              </a:rPr>
              <a:t>9ª </a:t>
            </a:r>
            <a:r>
              <a:rPr lang="en-GB" sz="1800" err="1">
                <a:solidFill>
                  <a:schemeClr val="bg1"/>
                </a:solidFill>
              </a:rPr>
              <a:t>Fase</a:t>
            </a:r>
            <a:endParaRPr lang="en-GB" sz="1800">
              <a:solidFill>
                <a:schemeClr val="bg1"/>
              </a:solidFill>
            </a:endParaRPr>
          </a:p>
          <a:p>
            <a:endParaRPr lang="en-GB" sz="1800">
              <a:solidFill>
                <a:schemeClr val="bg1"/>
              </a:solidFill>
            </a:endParaRPr>
          </a:p>
        </p:txBody>
      </p:sp>
      <p:sp>
        <p:nvSpPr>
          <p:cNvPr id="19" name="Text Placeholder 4">
            <a:extLst>
              <a:ext uri="{FF2B5EF4-FFF2-40B4-BE49-F238E27FC236}">
                <a16:creationId xmlns:a16="http://schemas.microsoft.com/office/drawing/2014/main" id="{5F40F9CF-7C2C-BDB7-5EC5-E26B6B4E5FC8}"/>
              </a:ext>
            </a:extLst>
          </p:cNvPr>
          <p:cNvSpPr txBox="1">
            <a:spLocks/>
          </p:cNvSpPr>
          <p:nvPr/>
        </p:nvSpPr>
        <p:spPr>
          <a:xfrm>
            <a:off x="2209800" y="2273343"/>
            <a:ext cx="3786175" cy="407623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bg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bg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bg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accent5"/>
              </a:buClr>
              <a:buFont typeface="Ubuntu" panose="020B0504030602030204" pitchFamily="34" charset="0"/>
              <a:buChar char="–"/>
              <a:defRPr sz="1400" kern="1200" baseline="0">
                <a:solidFill>
                  <a:schemeClr val="bg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bg1"/>
              </a:buClr>
              <a:buFont typeface="Arial" panose="020B0604020202020204" pitchFamily="34" charset="0"/>
              <a:buChar char="•"/>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en-GB" err="1"/>
              <a:t>Desenvolver</a:t>
            </a:r>
            <a:r>
              <a:rPr lang="en-GB"/>
              <a:t> Search Bar (</a:t>
            </a:r>
            <a:r>
              <a:rPr lang="en-GB" err="1"/>
              <a:t>nome</a:t>
            </a:r>
            <a:r>
              <a:rPr lang="en-GB"/>
              <a:t> e ID), </a:t>
            </a:r>
            <a:r>
              <a:rPr lang="en-GB" err="1"/>
              <a:t>implementar</a:t>
            </a:r>
            <a:r>
              <a:rPr lang="en-GB"/>
              <a:t> Debounce para </a:t>
            </a:r>
            <a:r>
              <a:rPr lang="en-GB" err="1"/>
              <a:t>otimizar</a:t>
            </a:r>
            <a:r>
              <a:rPr lang="en-GB"/>
              <a:t> </a:t>
            </a:r>
            <a:r>
              <a:rPr lang="en-GB" err="1"/>
              <a:t>os</a:t>
            </a:r>
            <a:r>
              <a:rPr lang="en-GB"/>
              <a:t> requests </a:t>
            </a:r>
            <a:r>
              <a:rPr lang="en-GB" err="1"/>
              <a:t>ao</a:t>
            </a:r>
            <a:r>
              <a:rPr lang="en-GB"/>
              <a:t> </a:t>
            </a:r>
            <a:r>
              <a:rPr lang="en-GB" err="1"/>
              <a:t>servidor</a:t>
            </a:r>
            <a:r>
              <a:rPr lang="en-GB"/>
              <a:t>.</a:t>
            </a:r>
          </a:p>
        </p:txBody>
      </p:sp>
      <p:sp>
        <p:nvSpPr>
          <p:cNvPr id="20" name="Text Placeholder 5">
            <a:extLst>
              <a:ext uri="{FF2B5EF4-FFF2-40B4-BE49-F238E27FC236}">
                <a16:creationId xmlns:a16="http://schemas.microsoft.com/office/drawing/2014/main" id="{1F271B16-BD0A-6E14-E680-A5C913ED3A43}"/>
              </a:ext>
            </a:extLst>
          </p:cNvPr>
          <p:cNvSpPr txBox="1">
            <a:spLocks/>
          </p:cNvSpPr>
          <p:nvPr/>
        </p:nvSpPr>
        <p:spPr>
          <a:xfrm>
            <a:off x="6248400" y="1295400"/>
            <a:ext cx="3733804" cy="716711"/>
          </a:xfrm>
          <a:prstGeom prst="rect">
            <a:avLst/>
          </a:prstGeom>
          <a:solidFill>
            <a:srgbClr val="007D74"/>
          </a:solidFill>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a:solidFill>
                  <a:schemeClr val="bg1"/>
                </a:solidFill>
              </a:rPr>
              <a:t>10ª </a:t>
            </a:r>
            <a:r>
              <a:rPr lang="en-GB" sz="1800" err="1">
                <a:solidFill>
                  <a:schemeClr val="bg1"/>
                </a:solidFill>
              </a:rPr>
              <a:t>Fase</a:t>
            </a:r>
            <a:endParaRPr lang="en-GB" sz="1800">
              <a:solidFill>
                <a:schemeClr val="bg1"/>
              </a:solidFill>
            </a:endParaRPr>
          </a:p>
          <a:p>
            <a:endParaRPr lang="en-GB" sz="1800">
              <a:solidFill>
                <a:schemeClr val="bg1"/>
              </a:solidFill>
            </a:endParaRPr>
          </a:p>
        </p:txBody>
      </p:sp>
      <p:sp>
        <p:nvSpPr>
          <p:cNvPr id="21" name="Text Placeholder 4">
            <a:extLst>
              <a:ext uri="{FF2B5EF4-FFF2-40B4-BE49-F238E27FC236}">
                <a16:creationId xmlns:a16="http://schemas.microsoft.com/office/drawing/2014/main" id="{E8DD302A-0129-1DCC-A013-F7336AFE59EC}"/>
              </a:ext>
            </a:extLst>
          </p:cNvPr>
          <p:cNvSpPr txBox="1">
            <a:spLocks/>
          </p:cNvSpPr>
          <p:nvPr/>
        </p:nvSpPr>
        <p:spPr>
          <a:xfrm>
            <a:off x="6248401" y="2273343"/>
            <a:ext cx="3733792" cy="407623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bg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bg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bg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accent5"/>
              </a:buClr>
              <a:buFont typeface="Ubuntu" panose="020B0504030602030204" pitchFamily="34" charset="0"/>
              <a:buChar char="–"/>
              <a:defRPr sz="1400" kern="1200" baseline="0">
                <a:solidFill>
                  <a:schemeClr val="bg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bg1"/>
              </a:buClr>
              <a:buFont typeface="Arial" panose="020B0604020202020204" pitchFamily="34" charset="0"/>
              <a:buChar char="•"/>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en-GB" err="1"/>
              <a:t>Implementar</a:t>
            </a:r>
            <a:r>
              <a:rPr lang="en-GB"/>
              <a:t> </a:t>
            </a:r>
            <a:r>
              <a:rPr lang="en-GB" err="1"/>
              <a:t>LazyLoad</a:t>
            </a:r>
            <a:r>
              <a:rPr lang="en-GB"/>
              <a:t>.</a:t>
            </a:r>
          </a:p>
        </p:txBody>
      </p:sp>
    </p:spTree>
    <p:extLst>
      <p:ext uri="{BB962C8B-B14F-4D97-AF65-F5344CB8AC3E}">
        <p14:creationId xmlns:p14="http://schemas.microsoft.com/office/powerpoint/2010/main" val="2866203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Rectangle 8">
            <a:extLst>
              <a:ext uri="{FF2B5EF4-FFF2-40B4-BE49-F238E27FC236}">
                <a16:creationId xmlns:a16="http://schemas.microsoft.com/office/drawing/2014/main" id="{CF1962CF-EF97-412C-B792-066A1C9D2733}"/>
              </a:ext>
              <a:ext uri="{C183D7F6-B498-43B3-948B-1728B52AA6E4}">
                <adec:decorative xmlns:adec="http://schemas.microsoft.com/office/drawing/2017/decorative" val="1"/>
              </a:ext>
            </a:extLst>
          </p:cNvPr>
          <p:cNvSpPr/>
          <p:nvPr/>
        </p:nvSpPr>
        <p:spPr bwMode="white">
          <a:xfrm>
            <a:off x="1624995" y="0"/>
            <a:ext cx="4563421" cy="6859720"/>
          </a:xfrm>
          <a:prstGeom prst="rect">
            <a:avLst/>
          </a:prstGeom>
          <a:solidFill>
            <a:srgbClr val="272936">
              <a:alpha val="7813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49">
              <a:solidFill>
                <a:schemeClr val="tx1"/>
              </a:solidFill>
              <a:latin typeface="+mj-lt"/>
            </a:endParaRPr>
          </a:p>
        </p:txBody>
      </p:sp>
      <p:sp>
        <p:nvSpPr>
          <p:cNvPr id="11" name="object 5">
            <a:extLst>
              <a:ext uri="{FF2B5EF4-FFF2-40B4-BE49-F238E27FC236}">
                <a16:creationId xmlns:a16="http://schemas.microsoft.com/office/drawing/2014/main" id="{14918BB1-58F4-42AC-859A-E60DF368D314}"/>
              </a:ext>
            </a:extLst>
          </p:cNvPr>
          <p:cNvSpPr txBox="1">
            <a:spLocks noGrp="1"/>
          </p:cNvSpPr>
          <p:nvPr>
            <p:ph type="title" idx="4294967295"/>
          </p:nvPr>
        </p:nvSpPr>
        <p:spPr>
          <a:xfrm>
            <a:off x="2008054" y="1972885"/>
            <a:ext cx="5002346" cy="1752978"/>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marL="7701" marR="3081" lvl="0" indent="0" algn="l" defTabSz="1507846" rtl="0" eaLnBrk="1" fontAlgn="auto" latinLnBrk="0" hangingPunct="1">
              <a:lnSpc>
                <a:spcPct val="100000"/>
              </a:lnSpc>
              <a:spcBef>
                <a:spcPts val="0"/>
              </a:spcBef>
              <a:spcAft>
                <a:spcPts val="0"/>
              </a:spcAft>
              <a:buClrTx/>
              <a:buSzTx/>
              <a:buFontTx/>
              <a:buNone/>
              <a:tabLst/>
              <a:defRPr/>
            </a:pPr>
            <a:r>
              <a:rPr kumimoji="0" lang="en-US" sz="5400" i="0" u="none" strike="noStrike" kern="1200" cap="all" spc="-6" normalizeH="0" baseline="0" noProof="0" dirty="0" err="1">
                <a:ln>
                  <a:noFill/>
                </a:ln>
                <a:solidFill>
                  <a:schemeClr val="bg1"/>
                </a:solidFill>
                <a:effectLst/>
                <a:uLnTx/>
                <a:uFillTx/>
                <a:latin typeface="Ubuntu Light"/>
                <a:ea typeface="+mj-ea"/>
                <a:cs typeface="Ubuntu Light"/>
              </a:rPr>
              <a:t>Resultados</a:t>
            </a:r>
            <a:r>
              <a:rPr kumimoji="0" lang="en-US" sz="5400" i="0" u="none" strike="noStrike" kern="1200" cap="all" spc="-6" normalizeH="0" baseline="0" noProof="0" dirty="0">
                <a:ln>
                  <a:noFill/>
                </a:ln>
                <a:solidFill>
                  <a:schemeClr val="bg1"/>
                </a:solidFill>
                <a:effectLst/>
                <a:uLnTx/>
                <a:uFillTx/>
                <a:latin typeface="Ubuntu Light"/>
                <a:ea typeface="+mj-ea"/>
                <a:cs typeface="Ubuntu Light"/>
              </a:rPr>
              <a:t> e </a:t>
            </a:r>
            <a:r>
              <a:rPr kumimoji="0" lang="en-US" sz="5400" i="0" u="none" strike="noStrike" kern="1200" cap="all" spc="-6" normalizeH="0" baseline="0" noProof="0" dirty="0" err="1">
                <a:ln>
                  <a:noFill/>
                </a:ln>
                <a:solidFill>
                  <a:schemeClr val="bg1"/>
                </a:solidFill>
                <a:effectLst/>
                <a:uLnTx/>
                <a:uFillTx/>
                <a:latin typeface="Ubuntu Light"/>
                <a:ea typeface="+mj-ea"/>
                <a:cs typeface="Ubuntu Light"/>
              </a:rPr>
              <a:t>conclusões</a:t>
            </a:r>
            <a:endParaRPr kumimoji="0" lang="en-US" sz="5400" i="0" u="none" strike="noStrike" kern="1200" cap="all" spc="0" normalizeH="0" baseline="0" noProof="0" dirty="0">
              <a:ln>
                <a:noFill/>
              </a:ln>
              <a:solidFill>
                <a:schemeClr val="accent2"/>
              </a:solidFill>
              <a:effectLst/>
              <a:uLnTx/>
              <a:uFillTx/>
              <a:latin typeface="Ubuntu Light"/>
              <a:ea typeface="+mj-ea"/>
              <a:cs typeface="Ubuntu Light"/>
            </a:endParaRPr>
          </a:p>
        </p:txBody>
      </p:sp>
    </p:spTree>
    <p:extLst>
      <p:ext uri="{BB962C8B-B14F-4D97-AF65-F5344CB8AC3E}">
        <p14:creationId xmlns:p14="http://schemas.microsoft.com/office/powerpoint/2010/main" val="3459132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en-GB" dirty="0"/>
              <a:t>RESULTADOS E CONCLUSÕES</a:t>
            </a:r>
            <a:endParaRPr lang="en-US" dirty="0"/>
          </a:p>
        </p:txBody>
      </p:sp>
      <p:sp>
        <p:nvSpPr>
          <p:cNvPr id="4" name="object 5">
            <a:extLst>
              <a:ext uri="{FF2B5EF4-FFF2-40B4-BE49-F238E27FC236}">
                <a16:creationId xmlns:a16="http://schemas.microsoft.com/office/drawing/2014/main" id="{CFA63747-2C66-9399-9766-6FB4A3533837}"/>
              </a:ext>
            </a:extLst>
          </p:cNvPr>
          <p:cNvSpPr txBox="1">
            <a:spLocks/>
          </p:cNvSpPr>
          <p:nvPr/>
        </p:nvSpPr>
        <p:spPr>
          <a:xfrm>
            <a:off x="838200" y="1600200"/>
            <a:ext cx="3581400" cy="644983"/>
          </a:xfrm>
          <a:prstGeom prst="rect">
            <a:avLst/>
          </a:prstGeom>
          <a:noFill/>
          <a:ln>
            <a:noFill/>
            <a:prstDash/>
          </a:ln>
          <a:effectLst/>
        </p:spPr>
        <p:txBody>
          <a:bodyPr rot="0" spcFirstLastPara="0" vertOverflow="overflow" horzOverflow="overflow" vert="horz" wrap="square" lIns="0" tIns="90105" rIns="0" bIns="0" numCol="1" spcCol="0" rtlCol="0" fromWordArt="0" anchor="ctr"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marL="350601" marR="3081" indent="-342900">
              <a:lnSpc>
                <a:spcPct val="100000"/>
              </a:lnSpc>
              <a:spcBef>
                <a:spcPts val="0"/>
              </a:spcBef>
              <a:buFont typeface="+mj-lt"/>
              <a:buAutoNum type="arabicPeriod"/>
              <a:defRPr/>
            </a:pPr>
            <a:r>
              <a:rPr lang="pt-PT" sz="1800" spc="-6" dirty="0"/>
              <a:t>Objetivos cumpridos?</a:t>
            </a:r>
          </a:p>
          <a:p>
            <a:pPr marL="350601" marR="3081" indent="-342900">
              <a:lnSpc>
                <a:spcPct val="100000"/>
              </a:lnSpc>
              <a:spcBef>
                <a:spcPts val="0"/>
              </a:spcBef>
              <a:buFont typeface="+mj-lt"/>
              <a:buAutoNum type="arabicPeriod"/>
              <a:defRPr/>
            </a:pPr>
            <a:r>
              <a:rPr lang="pt-PT" sz="1800" spc="-6" dirty="0"/>
              <a:t>Principais dificuldades.</a:t>
            </a:r>
          </a:p>
        </p:txBody>
      </p:sp>
    </p:spTree>
    <p:extLst>
      <p:ext uri="{BB962C8B-B14F-4D97-AF65-F5344CB8AC3E}">
        <p14:creationId xmlns:p14="http://schemas.microsoft.com/office/powerpoint/2010/main" val="1205416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Rectangle 8">
            <a:extLst>
              <a:ext uri="{FF2B5EF4-FFF2-40B4-BE49-F238E27FC236}">
                <a16:creationId xmlns:a16="http://schemas.microsoft.com/office/drawing/2014/main" id="{CF1962CF-EF97-412C-B792-066A1C9D2733}"/>
              </a:ext>
              <a:ext uri="{C183D7F6-B498-43B3-948B-1728B52AA6E4}">
                <adec:decorative xmlns:adec="http://schemas.microsoft.com/office/drawing/2017/decorative" val="1"/>
              </a:ext>
            </a:extLst>
          </p:cNvPr>
          <p:cNvSpPr/>
          <p:nvPr/>
        </p:nvSpPr>
        <p:spPr bwMode="white">
          <a:xfrm>
            <a:off x="1624995" y="0"/>
            <a:ext cx="4563421" cy="6859720"/>
          </a:xfrm>
          <a:prstGeom prst="rect">
            <a:avLst/>
          </a:prstGeom>
          <a:solidFill>
            <a:srgbClr val="272936">
              <a:alpha val="7813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49">
              <a:solidFill>
                <a:schemeClr val="tx1"/>
              </a:solidFill>
              <a:latin typeface="+mj-lt"/>
            </a:endParaRPr>
          </a:p>
        </p:txBody>
      </p:sp>
      <p:sp>
        <p:nvSpPr>
          <p:cNvPr id="11" name="object 5">
            <a:extLst>
              <a:ext uri="{FF2B5EF4-FFF2-40B4-BE49-F238E27FC236}">
                <a16:creationId xmlns:a16="http://schemas.microsoft.com/office/drawing/2014/main" id="{14918BB1-58F4-42AC-859A-E60DF368D314}"/>
              </a:ext>
            </a:extLst>
          </p:cNvPr>
          <p:cNvSpPr txBox="1">
            <a:spLocks noGrp="1"/>
          </p:cNvSpPr>
          <p:nvPr>
            <p:ph type="title" idx="4294967295"/>
          </p:nvPr>
        </p:nvSpPr>
        <p:spPr>
          <a:xfrm>
            <a:off x="2008054" y="2803881"/>
            <a:ext cx="5611946" cy="921982"/>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marL="7701" marR="3081" lvl="0" indent="0" algn="l" defTabSz="1507846" rtl="0" eaLnBrk="1" fontAlgn="auto" latinLnBrk="0" hangingPunct="1">
              <a:lnSpc>
                <a:spcPct val="100000"/>
              </a:lnSpc>
              <a:spcBef>
                <a:spcPts val="0"/>
              </a:spcBef>
              <a:spcAft>
                <a:spcPts val="0"/>
              </a:spcAft>
              <a:buClrTx/>
              <a:buSzTx/>
              <a:buFontTx/>
              <a:buNone/>
              <a:tabLst/>
              <a:defRPr/>
            </a:pPr>
            <a:r>
              <a:rPr kumimoji="0" lang="en-US" sz="5400" i="0" u="none" strike="noStrike" kern="1200" cap="all" spc="-6" normalizeH="0" baseline="0" noProof="0" err="1">
                <a:ln>
                  <a:noFill/>
                </a:ln>
                <a:solidFill>
                  <a:schemeClr val="bg1"/>
                </a:solidFill>
                <a:effectLst/>
                <a:uLnTx/>
                <a:uFillTx/>
                <a:latin typeface="Ubuntu Light"/>
                <a:ea typeface="+mj-ea"/>
                <a:cs typeface="Ubuntu Light"/>
              </a:rPr>
              <a:t>demonstração</a:t>
            </a:r>
            <a:endParaRPr kumimoji="0" lang="en-US" sz="5400" i="0" u="none" strike="noStrike" kern="1200" cap="all" spc="0" normalizeH="0" baseline="0" noProof="0">
              <a:ln>
                <a:noFill/>
              </a:ln>
              <a:solidFill>
                <a:schemeClr val="accent2"/>
              </a:solidFill>
              <a:effectLst/>
              <a:uLnTx/>
              <a:uFillTx/>
              <a:latin typeface="Ubuntu Light"/>
              <a:ea typeface="+mj-ea"/>
              <a:cs typeface="Ubuntu Light"/>
            </a:endParaRPr>
          </a:p>
        </p:txBody>
      </p:sp>
      <p:sp>
        <p:nvSpPr>
          <p:cNvPr id="2" name="Retângulo Arredondado 1">
            <a:hlinkClick r:id="rId4"/>
            <a:extLst>
              <a:ext uri="{FF2B5EF4-FFF2-40B4-BE49-F238E27FC236}">
                <a16:creationId xmlns:a16="http://schemas.microsoft.com/office/drawing/2014/main" id="{F1ADFA83-0A13-2249-6AAF-FAFF68704954}"/>
              </a:ext>
            </a:extLst>
          </p:cNvPr>
          <p:cNvSpPr/>
          <p:nvPr/>
        </p:nvSpPr>
        <p:spPr>
          <a:xfrm>
            <a:off x="3117984" y="3810000"/>
            <a:ext cx="1577442" cy="4572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dirty="0"/>
              <a:t>DEMO</a:t>
            </a:r>
          </a:p>
        </p:txBody>
      </p:sp>
    </p:spTree>
    <p:extLst>
      <p:ext uri="{BB962C8B-B14F-4D97-AF65-F5344CB8AC3E}">
        <p14:creationId xmlns:p14="http://schemas.microsoft.com/office/powerpoint/2010/main" val="1825864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8D696E-B4E9-4F10-824F-B9B79E98BE71}"/>
              </a:ext>
            </a:extLst>
          </p:cNvPr>
          <p:cNvSpPr>
            <a:spLocks noGrp="1"/>
          </p:cNvSpPr>
          <p:nvPr>
            <p:ph type="ctrTitle"/>
          </p:nvPr>
        </p:nvSpPr>
        <p:spPr>
          <a:xfrm>
            <a:off x="685800" y="1599763"/>
            <a:ext cx="11386134" cy="1015663"/>
          </a:xfrm>
        </p:spPr>
        <p:txBody>
          <a:bodyPr/>
          <a:lstStyle/>
          <a:p>
            <a:r>
              <a:rPr lang="en-GB"/>
              <a:t>E-commerce</a:t>
            </a:r>
          </a:p>
        </p:txBody>
      </p:sp>
      <p:sp>
        <p:nvSpPr>
          <p:cNvPr id="2" name="Subtitle 1">
            <a:extLst>
              <a:ext uri="{FF2B5EF4-FFF2-40B4-BE49-F238E27FC236}">
                <a16:creationId xmlns:a16="http://schemas.microsoft.com/office/drawing/2014/main" id="{D65D8CDD-4C58-4EBA-861D-05FBDBE63743}"/>
              </a:ext>
            </a:extLst>
          </p:cNvPr>
          <p:cNvSpPr>
            <a:spLocks noGrp="1"/>
          </p:cNvSpPr>
          <p:nvPr>
            <p:ph type="subTitle" idx="1"/>
          </p:nvPr>
        </p:nvSpPr>
        <p:spPr>
          <a:xfrm>
            <a:off x="1908503" y="2615426"/>
            <a:ext cx="4467051" cy="307777"/>
          </a:xfrm>
        </p:spPr>
        <p:txBody>
          <a:bodyPr/>
          <a:lstStyle/>
          <a:p>
            <a:pPr algn="r"/>
            <a:r>
              <a:rPr lang="en-GB" dirty="0"/>
              <a:t>João Silveirinha &amp; Pedro Correia</a:t>
            </a:r>
          </a:p>
        </p:txBody>
      </p:sp>
    </p:spTree>
    <p:extLst>
      <p:ext uri="{BB962C8B-B14F-4D97-AF65-F5344CB8AC3E}">
        <p14:creationId xmlns:p14="http://schemas.microsoft.com/office/powerpoint/2010/main" val="3867533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811EB-6283-40F4-AF28-479304873225}"/>
              </a:ext>
            </a:extLst>
          </p:cNvPr>
          <p:cNvSpPr>
            <a:spLocks noGrp="1"/>
          </p:cNvSpPr>
          <p:nvPr>
            <p:ph type="title"/>
          </p:nvPr>
        </p:nvSpPr>
        <p:spPr>
          <a:xfrm>
            <a:off x="404813" y="388188"/>
            <a:ext cx="10947772" cy="716711"/>
          </a:xfrm>
        </p:spPr>
        <p:txBody>
          <a:bodyPr/>
          <a:lstStyle/>
          <a:p>
            <a:r>
              <a:rPr lang="en-US"/>
              <a:t>TIPS</a:t>
            </a:r>
            <a:br>
              <a:rPr lang="en-US"/>
            </a:br>
            <a:r>
              <a:rPr lang="en-US" sz="2000">
                <a:solidFill>
                  <a:srgbClr val="A6001A"/>
                </a:solidFill>
                <a:latin typeface="+mn-lt"/>
              </a:rPr>
              <a:t>Read me and delete ME</a:t>
            </a:r>
            <a:endParaRPr lang="en-US">
              <a:solidFill>
                <a:srgbClr val="A6001A"/>
              </a:solidFill>
              <a:latin typeface="+mn-lt"/>
            </a:endParaRPr>
          </a:p>
        </p:txBody>
      </p:sp>
      <p:sp>
        <p:nvSpPr>
          <p:cNvPr id="3" name="Text Placeholder 2">
            <a:extLst>
              <a:ext uri="{FF2B5EF4-FFF2-40B4-BE49-F238E27FC236}">
                <a16:creationId xmlns:a16="http://schemas.microsoft.com/office/drawing/2014/main" id="{EEED96DD-0340-48A5-BA08-9D1265F1B26F}"/>
              </a:ext>
            </a:extLst>
          </p:cNvPr>
          <p:cNvSpPr>
            <a:spLocks noGrp="1"/>
          </p:cNvSpPr>
          <p:nvPr>
            <p:ph type="body" sz="quarter" idx="10"/>
          </p:nvPr>
        </p:nvSpPr>
        <p:spPr>
          <a:xfrm>
            <a:off x="404813" y="1572392"/>
            <a:ext cx="5133887" cy="4850069"/>
          </a:xfrm>
        </p:spPr>
        <p:txBody>
          <a:bodyPr/>
          <a:lstStyle/>
          <a:p>
            <a:r>
              <a:rPr lang="en-US" sz="1200">
                <a:latin typeface="+mj-lt"/>
              </a:rPr>
              <a:t>Photography</a:t>
            </a:r>
            <a:endParaRPr lang="en-US" sz="1100">
              <a:latin typeface="+mj-lt"/>
            </a:endParaRPr>
          </a:p>
          <a:p>
            <a:r>
              <a:rPr lang="en-US" sz="1100"/>
              <a:t>Photo inserted in this deck are given as example. </a:t>
            </a:r>
            <a:r>
              <a:rPr lang="en-US" sz="1100">
                <a:solidFill>
                  <a:srgbClr val="E30021"/>
                </a:solidFill>
              </a:rPr>
              <a:t>DO NOT forget to change the photography to better match your content</a:t>
            </a:r>
            <a:r>
              <a:rPr lang="en-US" sz="1100"/>
              <a:t>.</a:t>
            </a:r>
          </a:p>
          <a:p>
            <a:r>
              <a:rPr lang="en-US" sz="1100"/>
              <a:t>Click on the picture or picture placeholder to change/insert a photo (note, a filter has, sometimes, been added on top of the field to comply with accessibility.</a:t>
            </a:r>
          </a:p>
          <a:p>
            <a:r>
              <a:rPr lang="en-US" sz="1100"/>
              <a:t>Where to find photography:</a:t>
            </a:r>
          </a:p>
          <a:p>
            <a:pPr marL="285750" indent="-285750">
              <a:buFont typeface="Arial" panose="020B0604020202020204" pitchFamily="34" charset="0"/>
              <a:buChar char="•"/>
            </a:pPr>
            <a:r>
              <a:rPr lang="en-US" sz="1100"/>
              <a:t>Approved photo library (will be enriched from time to time): </a:t>
            </a:r>
            <a:r>
              <a:rPr lang="en-US" sz="1100">
                <a:hlinkClick r:id="rId2"/>
              </a:rPr>
              <a:t>https://capgemini.sharepoint.com/sites/office365-portal/CapgeminiApprovedPhotoLibrary/Forms/All%20Images.aspx</a:t>
            </a:r>
            <a:endParaRPr lang="en-US" sz="1100"/>
          </a:p>
          <a:p>
            <a:pPr marL="285750" indent="-285750">
              <a:buFont typeface="Arial" panose="020B0604020202020204" pitchFamily="34" charset="0"/>
              <a:buChar char="•"/>
            </a:pPr>
            <a:r>
              <a:rPr lang="en-US" sz="1100"/>
              <a:t>Under licence (check with your M&amp;C or design team):</a:t>
            </a:r>
          </a:p>
          <a:p>
            <a:pPr marL="647700" lvl="2" indent="-285750"/>
            <a:r>
              <a:rPr lang="en-US" sz="1100"/>
              <a:t>Getty images / iStock</a:t>
            </a:r>
          </a:p>
          <a:p>
            <a:pPr marL="647700" lvl="2" indent="-285750"/>
            <a:r>
              <a:rPr lang="en-US" sz="1100"/>
              <a:t>Shutterstock</a:t>
            </a:r>
          </a:p>
          <a:p>
            <a:pPr marL="647700" lvl="2" indent="-285750"/>
            <a:r>
              <a:rPr lang="en-US" sz="1100"/>
              <a:t>Adobe images</a:t>
            </a:r>
          </a:p>
          <a:p>
            <a:endParaRPr lang="en-US" sz="1100"/>
          </a:p>
          <a:p>
            <a:r>
              <a:rPr lang="en-US" sz="1200">
                <a:latin typeface="+mj-lt"/>
              </a:rPr>
              <a:t>The shape</a:t>
            </a:r>
          </a:p>
          <a:p>
            <a:r>
              <a:rPr lang="en-US" sz="1100"/>
              <a:t>You can flip/rotate the shape to better adapt to your content. You can also right-click on it to replace/insert a different one.</a:t>
            </a:r>
          </a:p>
          <a:p>
            <a:r>
              <a:rPr lang="en-US" sz="1100">
                <a:solidFill>
                  <a:srgbClr val="E30021"/>
                </a:solidFill>
              </a:rPr>
              <a:t>DO NOT overuse the shape</a:t>
            </a:r>
            <a:r>
              <a:rPr lang="en-US" sz="1100"/>
              <a:t>. It should be used as a punctuation only.</a:t>
            </a:r>
          </a:p>
          <a:p>
            <a:endParaRPr lang="en-US" sz="1100"/>
          </a:p>
        </p:txBody>
      </p:sp>
      <p:sp>
        <p:nvSpPr>
          <p:cNvPr id="12" name="Text Placeholder 2">
            <a:extLst>
              <a:ext uri="{FF2B5EF4-FFF2-40B4-BE49-F238E27FC236}">
                <a16:creationId xmlns:a16="http://schemas.microsoft.com/office/drawing/2014/main" id="{00836B3E-622C-4A61-88F8-83232F41FF14}"/>
              </a:ext>
            </a:extLst>
          </p:cNvPr>
          <p:cNvSpPr txBox="1">
            <a:spLocks/>
          </p:cNvSpPr>
          <p:nvPr/>
        </p:nvSpPr>
        <p:spPr>
          <a:xfrm>
            <a:off x="5928818" y="404664"/>
            <a:ext cx="4721498" cy="233943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a:latin typeface="+mj-lt"/>
              </a:rPr>
              <a:t>Color palette</a:t>
            </a:r>
          </a:p>
          <a:p>
            <a:r>
              <a:rPr lang="en-US" sz="1100"/>
              <a:t>Theme colors: Primary colors that </a:t>
            </a:r>
            <a:r>
              <a:rPr lang="en-US" sz="1100">
                <a:solidFill>
                  <a:schemeClr val="tx1"/>
                </a:solidFill>
                <a:latin typeface="Ubuntu" panose="020B0504030602030204" pitchFamily="34" charset="0"/>
              </a:rPr>
              <a:t>MUST be used as the hero colors on all front and back covers.</a:t>
            </a:r>
          </a:p>
          <a:p>
            <a:r>
              <a:rPr lang="en-US" sz="1100">
                <a:solidFill>
                  <a:schemeClr val="tx1"/>
                </a:solidFill>
                <a:latin typeface="Ubuntu" panose="020B0504030602030204" pitchFamily="34" charset="0"/>
              </a:rPr>
              <a:t>Custom colors: Secondary Cool and Warm primarily used for graphs, charts, diagrams and illustrations. It can also be used as background color for section break and/or to call out a word or short sentence</a:t>
            </a:r>
            <a:r>
              <a:rPr lang="en-US" sz="1100">
                <a:latin typeface="Ubuntu" panose="020B0504030602030204" pitchFamily="34" charset="0"/>
              </a:rPr>
              <a:t>. Secondary palette IS NOT allowed on covers and </a:t>
            </a:r>
            <a:r>
              <a:rPr lang="en-US" sz="1100">
                <a:solidFill>
                  <a:schemeClr val="tx1"/>
                </a:solidFill>
                <a:latin typeface="Ubuntu" panose="020B0504030602030204" pitchFamily="34" charset="0"/>
              </a:rPr>
              <a:t>cannot be mixed on a same type of element (e.g.: a graph, chart).</a:t>
            </a:r>
          </a:p>
          <a:p>
            <a:endParaRPr lang="en-US" sz="800"/>
          </a:p>
          <a:p>
            <a:r>
              <a:rPr lang="en-US" sz="1200">
                <a:latin typeface="+mj-lt"/>
              </a:rPr>
              <a:t>Content</a:t>
            </a:r>
            <a:endParaRPr lang="en-US" sz="1100">
              <a:latin typeface="+mj-lt"/>
            </a:endParaRPr>
          </a:p>
          <a:p>
            <a:r>
              <a:rPr lang="en-US" sz="1100"/>
              <a:t>Use the included layout options as a starting point for slide creation.</a:t>
            </a:r>
          </a:p>
        </p:txBody>
      </p:sp>
      <p:grpSp>
        <p:nvGrpSpPr>
          <p:cNvPr id="20" name="Group 19">
            <a:extLst>
              <a:ext uri="{FF2B5EF4-FFF2-40B4-BE49-F238E27FC236}">
                <a16:creationId xmlns:a16="http://schemas.microsoft.com/office/drawing/2014/main" id="{3179DE9C-A7E5-4D1D-B4A4-4E3A1019381C}"/>
              </a:ext>
              <a:ext uri="{C183D7F6-B498-43B3-948B-1728B52AA6E4}">
                <adec:decorative xmlns:adec="http://schemas.microsoft.com/office/drawing/2017/decorative" val="1"/>
              </a:ext>
            </a:extLst>
          </p:cNvPr>
          <p:cNvGrpSpPr/>
          <p:nvPr/>
        </p:nvGrpSpPr>
        <p:grpSpPr>
          <a:xfrm>
            <a:off x="10699837" y="738136"/>
            <a:ext cx="1138592" cy="1731654"/>
            <a:chOff x="10567239" y="1697347"/>
            <a:chExt cx="1138592" cy="1731654"/>
          </a:xfrm>
        </p:grpSpPr>
        <p:pic>
          <p:nvPicPr>
            <p:cNvPr id="9" name="Picture 8">
              <a:extLst>
                <a:ext uri="{FF2B5EF4-FFF2-40B4-BE49-F238E27FC236}">
                  <a16:creationId xmlns:a16="http://schemas.microsoft.com/office/drawing/2014/main" id="{1D4044AC-7513-4100-9E13-CF60F8C8CAD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0589910" y="1697347"/>
              <a:ext cx="1068060" cy="1731654"/>
            </a:xfrm>
            <a:prstGeom prst="rect">
              <a:avLst/>
            </a:prstGeom>
          </p:spPr>
        </p:pic>
        <p:sp>
          <p:nvSpPr>
            <p:cNvPr id="17" name="Rectangle 16">
              <a:extLst>
                <a:ext uri="{FF2B5EF4-FFF2-40B4-BE49-F238E27FC236}">
                  <a16:creationId xmlns:a16="http://schemas.microsoft.com/office/drawing/2014/main" id="{0B4A35D7-CD24-4351-A7E1-54867B5AB64B}"/>
                </a:ext>
              </a:extLst>
            </p:cNvPr>
            <p:cNvSpPr/>
            <p:nvPr/>
          </p:nvSpPr>
          <p:spPr>
            <a:xfrm>
              <a:off x="10567239" y="2531603"/>
              <a:ext cx="1138592" cy="665018"/>
            </a:xfrm>
            <a:prstGeom prst="rect">
              <a:avLst/>
            </a:prstGeom>
            <a:noFill/>
            <a:ln>
              <a:solidFill>
                <a:srgbClr val="E3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21" name="Group 20">
            <a:extLst>
              <a:ext uri="{FF2B5EF4-FFF2-40B4-BE49-F238E27FC236}">
                <a16:creationId xmlns:a16="http://schemas.microsoft.com/office/drawing/2014/main" id="{321658F9-4B42-4887-80F1-99AE413FCE27}"/>
              </a:ext>
              <a:ext uri="{C183D7F6-B498-43B3-948B-1728B52AA6E4}">
                <adec:decorative xmlns:adec="http://schemas.microsoft.com/office/drawing/2017/decorative" val="1"/>
              </a:ext>
            </a:extLst>
          </p:cNvPr>
          <p:cNvGrpSpPr/>
          <p:nvPr/>
        </p:nvGrpSpPr>
        <p:grpSpPr>
          <a:xfrm>
            <a:off x="9428263" y="2839027"/>
            <a:ext cx="2444106" cy="1034787"/>
            <a:chOff x="9676031" y="2834926"/>
            <a:chExt cx="2444106" cy="1034787"/>
          </a:xfrm>
        </p:grpSpPr>
        <p:grpSp>
          <p:nvGrpSpPr>
            <p:cNvPr id="16" name="Group 15">
              <a:extLst>
                <a:ext uri="{FF2B5EF4-FFF2-40B4-BE49-F238E27FC236}">
                  <a16:creationId xmlns:a16="http://schemas.microsoft.com/office/drawing/2014/main" id="{022F2C6E-7F85-43B4-9620-553795962848}"/>
                </a:ext>
              </a:extLst>
            </p:cNvPr>
            <p:cNvGrpSpPr/>
            <p:nvPr/>
          </p:nvGrpSpPr>
          <p:grpSpPr>
            <a:xfrm>
              <a:off x="9676031" y="2834926"/>
              <a:ext cx="2444106" cy="565219"/>
              <a:chOff x="6403265" y="428045"/>
              <a:chExt cx="2444106" cy="565219"/>
            </a:xfrm>
          </p:grpSpPr>
          <p:pic>
            <p:nvPicPr>
              <p:cNvPr id="5" name="Picture 4">
                <a:extLst>
                  <a:ext uri="{FF2B5EF4-FFF2-40B4-BE49-F238E27FC236}">
                    <a16:creationId xmlns:a16="http://schemas.microsoft.com/office/drawing/2014/main" id="{AA7087C9-BED2-4D45-869A-A6B39399891D}"/>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403265" y="428045"/>
                <a:ext cx="2444106" cy="565219"/>
              </a:xfrm>
              <a:prstGeom prst="rect">
                <a:avLst/>
              </a:prstGeom>
            </p:spPr>
          </p:pic>
          <p:sp>
            <p:nvSpPr>
              <p:cNvPr id="14" name="Rectangle 13">
                <a:extLst>
                  <a:ext uri="{FF2B5EF4-FFF2-40B4-BE49-F238E27FC236}">
                    <a16:creationId xmlns:a16="http://schemas.microsoft.com/office/drawing/2014/main" id="{81C7AF5D-7D01-4D51-ABB8-1994BF775AEB}"/>
                  </a:ext>
                </a:extLst>
              </p:cNvPr>
              <p:cNvSpPr/>
              <p:nvPr/>
            </p:nvSpPr>
            <p:spPr>
              <a:xfrm>
                <a:off x="8554552" y="435602"/>
                <a:ext cx="217078" cy="116061"/>
              </a:xfrm>
              <a:prstGeom prst="rect">
                <a:avLst/>
              </a:prstGeom>
              <a:noFill/>
              <a:ln>
                <a:solidFill>
                  <a:srgbClr val="E3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Rectangle 14">
                <a:extLst>
                  <a:ext uri="{FF2B5EF4-FFF2-40B4-BE49-F238E27FC236}">
                    <a16:creationId xmlns:a16="http://schemas.microsoft.com/office/drawing/2014/main" id="{0C305D76-B619-4101-8BBE-B11FD77C290E}"/>
                  </a:ext>
                </a:extLst>
              </p:cNvPr>
              <p:cNvSpPr/>
              <p:nvPr/>
            </p:nvSpPr>
            <p:spPr>
              <a:xfrm>
                <a:off x="6884449" y="546178"/>
                <a:ext cx="345600" cy="318460"/>
              </a:xfrm>
              <a:prstGeom prst="rect">
                <a:avLst/>
              </a:prstGeom>
              <a:noFill/>
              <a:ln>
                <a:solidFill>
                  <a:srgbClr val="E3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19" name="Picture 18">
              <a:extLst>
                <a:ext uri="{FF2B5EF4-FFF2-40B4-BE49-F238E27FC236}">
                  <a16:creationId xmlns:a16="http://schemas.microsoft.com/office/drawing/2014/main" id="{1DE378B3-C4F0-4638-9569-7C988B607517}"/>
                </a:ext>
              </a:extLst>
            </p:cNvPr>
            <p:cNvPicPr>
              <a:picLocks noChangeAspect="1"/>
            </p:cNvPicPr>
            <p:nvPr/>
          </p:nvPicPr>
          <p:blipFill rotWithShape="1">
            <a:blip r:embed="rId5"/>
            <a:srcRect l="6411" t="37635" r="7839" b="6994"/>
            <a:stretch/>
          </p:blipFill>
          <p:spPr>
            <a:xfrm>
              <a:off x="10157215" y="3389652"/>
              <a:ext cx="754381" cy="480061"/>
            </a:xfrm>
            <a:prstGeom prst="rect">
              <a:avLst/>
            </a:prstGeom>
          </p:spPr>
        </p:pic>
      </p:grpSp>
      <p:sp>
        <p:nvSpPr>
          <p:cNvPr id="23" name="TextBox 22">
            <a:extLst>
              <a:ext uri="{FF2B5EF4-FFF2-40B4-BE49-F238E27FC236}">
                <a16:creationId xmlns:a16="http://schemas.microsoft.com/office/drawing/2014/main" id="{6B133FB8-0CEC-472B-9E54-D2C84F5A945F}"/>
              </a:ext>
            </a:extLst>
          </p:cNvPr>
          <p:cNvSpPr txBox="1"/>
          <p:nvPr/>
        </p:nvSpPr>
        <p:spPr>
          <a:xfrm>
            <a:off x="5928818" y="2852936"/>
            <a:ext cx="5672632" cy="3554819"/>
          </a:xfrm>
          <a:prstGeom prst="rect">
            <a:avLst/>
          </a:prstGeom>
        </p:spPr>
        <p:txBody>
          <a:bodyPr vert="horz" lIns="0" tIns="0" rIns="0" bIns="0" rtlCol="0">
            <a:noAutofit/>
          </a:bodyPr>
          <a:lstStyle>
            <a:defPPr>
              <a:defRPr lang="pt-PT"/>
            </a:defPPr>
            <a:lvl1pPr indent="0">
              <a:lnSpc>
                <a:spcPct val="100000"/>
              </a:lnSpc>
              <a:spcBef>
                <a:spcPts val="0"/>
              </a:spcBef>
              <a:spcAft>
                <a:spcPts val="600"/>
              </a:spcAft>
              <a:buFont typeface="Arial" panose="020B0604020202020204" pitchFamily="34" charset="0"/>
              <a:buNone/>
              <a:defRPr sz="1100" b="1" baseline="0"/>
            </a:lvl1pPr>
            <a:lvl2pPr marL="177800" indent="-177800">
              <a:lnSpc>
                <a:spcPct val="100000"/>
              </a:lnSpc>
              <a:spcBef>
                <a:spcPts val="0"/>
              </a:spcBef>
              <a:spcAft>
                <a:spcPts val="600"/>
              </a:spcAft>
              <a:buClr>
                <a:schemeClr val="accent1"/>
              </a:buClr>
              <a:buFont typeface="Wingdings" panose="05000000000000000000" pitchFamily="2" charset="2"/>
              <a:buChar char="§"/>
              <a:defRPr baseline="0"/>
            </a:lvl2pPr>
            <a:lvl3pPr marL="361950" indent="-184150">
              <a:lnSpc>
                <a:spcPct val="100000"/>
              </a:lnSpc>
              <a:spcBef>
                <a:spcPts val="0"/>
              </a:spcBef>
              <a:spcAft>
                <a:spcPts val="600"/>
              </a:spcAft>
              <a:buClr>
                <a:schemeClr val="accent2"/>
              </a:buClr>
              <a:buFont typeface="Arial" panose="020B0604020202020204" pitchFamily="34" charset="0"/>
              <a:buChar char="•"/>
              <a:defRPr sz="1600" baseline="0"/>
            </a:lvl3pPr>
            <a:lvl4pPr marL="539750" indent="-177800">
              <a:lnSpc>
                <a:spcPct val="100000"/>
              </a:lnSpc>
              <a:spcBef>
                <a:spcPts val="0"/>
              </a:spcBef>
              <a:spcAft>
                <a:spcPts val="600"/>
              </a:spcAft>
              <a:buClr>
                <a:schemeClr val="tx1"/>
              </a:buClr>
              <a:buFont typeface="Ubuntu" panose="020B0504030602030204" pitchFamily="34" charset="0"/>
              <a:buChar char="–"/>
              <a:defRPr sz="1400" baseline="0"/>
            </a:lvl4pPr>
            <a:lvl5pPr marL="717550" indent="-177800">
              <a:lnSpc>
                <a:spcPct val="100000"/>
              </a:lnSpc>
              <a:spcBef>
                <a:spcPts val="0"/>
              </a:spcBef>
              <a:spcAft>
                <a:spcPts val="600"/>
              </a:spcAft>
              <a:buClr>
                <a:schemeClr val="accent3"/>
              </a:buClr>
              <a:buFont typeface="Arial" panose="020B0604020202020204" pitchFamily="34" charset="0"/>
              <a:buChar char="•"/>
              <a:defRPr sz="1400" baseline="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1200" b="0">
                <a:latin typeface="+mj-lt"/>
              </a:rPr>
              <a:t>Accessibility: Best practices</a:t>
            </a:r>
          </a:p>
          <a:p>
            <a:pPr marL="171450" indent="-171450">
              <a:buFont typeface="Arial" panose="020B0604020202020204" pitchFamily="34" charset="0"/>
              <a:buChar char="•"/>
            </a:pPr>
            <a:r>
              <a:rPr lang="en-US" b="0"/>
              <a:t>Use the Accessibility checker</a:t>
            </a:r>
          </a:p>
          <a:p>
            <a:pPr marL="171450" indent="-171450">
              <a:buFont typeface="Arial" panose="020B0604020202020204" pitchFamily="34" charset="0"/>
              <a:buChar char="•"/>
            </a:pPr>
            <a:r>
              <a:rPr lang="en-US" b="0"/>
              <a:t>Make sure that content is well structured and clearly</a:t>
            </a:r>
            <a:br>
              <a:rPr lang="en-US" b="0"/>
            </a:br>
            <a:r>
              <a:rPr lang="en-US" b="0"/>
              <a:t>written (use headings and lists appropriately).</a:t>
            </a:r>
          </a:p>
          <a:p>
            <a:pPr marL="171450" indent="-171450">
              <a:buFont typeface="Arial" panose="020B0604020202020204" pitchFamily="34" charset="0"/>
              <a:buChar char="•"/>
            </a:pPr>
            <a:r>
              <a:rPr lang="en-US" b="0"/>
              <a:t>Give every slide a unique title</a:t>
            </a:r>
          </a:p>
          <a:p>
            <a:pPr marL="171450" indent="-171450">
              <a:buFont typeface="Arial" panose="020B0604020202020204" pitchFamily="34" charset="0"/>
              <a:buChar char="•"/>
            </a:pPr>
            <a:r>
              <a:rPr lang="en-US" b="0"/>
              <a:t>Make sure slide contents can be read in the order that you intend</a:t>
            </a:r>
          </a:p>
          <a:p>
            <a:pPr marL="171450" indent="-171450">
              <a:buFont typeface="Arial" panose="020B0604020202020204" pitchFamily="34" charset="0"/>
              <a:buChar char="•"/>
            </a:pPr>
            <a:r>
              <a:rPr lang="en-US" b="0"/>
              <a:t>Ensure that color is not the only means of conveying information</a:t>
            </a:r>
          </a:p>
          <a:p>
            <a:pPr marL="171450" indent="-171450">
              <a:buFont typeface="Arial" panose="020B0604020202020204" pitchFamily="34" charset="0"/>
              <a:buChar char="•"/>
            </a:pPr>
            <a:r>
              <a:rPr lang="en-US" b="0"/>
              <a:t>Ensure sufficient contrast between text and background colors</a:t>
            </a:r>
          </a:p>
          <a:p>
            <a:pPr marL="171450" indent="-171450">
              <a:buFont typeface="Arial" panose="020B0604020202020204" pitchFamily="34" charset="0"/>
              <a:buChar char="•"/>
            </a:pPr>
            <a:r>
              <a:rPr lang="en-US" b="0"/>
              <a:t>Describe the illustrations that convey information (e.g.: include alternative text). Otherwise, mark them as “decorative”.</a:t>
            </a:r>
          </a:p>
          <a:p>
            <a:pPr marL="171450" indent="-171450">
              <a:buFont typeface="Arial" panose="020B0604020202020204" pitchFamily="34" charset="0"/>
              <a:buChar char="•"/>
            </a:pPr>
            <a:r>
              <a:rPr lang="en-US" b="0"/>
              <a:t>Use a simple table structure for data only and specify column header information.</a:t>
            </a:r>
          </a:p>
          <a:p>
            <a:endParaRPr lang="en-US" b="0"/>
          </a:p>
          <a:p>
            <a:r>
              <a:rPr lang="en-US" sz="1200" b="0">
                <a:latin typeface="+mj-lt"/>
              </a:rPr>
              <a:t>To finalize</a:t>
            </a:r>
          </a:p>
          <a:p>
            <a:r>
              <a:rPr lang="en-US" b="0"/>
              <a:t>To lower the total weight of the presentation, </a:t>
            </a:r>
            <a:r>
              <a:rPr lang="en-US"/>
              <a:t>delete the unwanted </a:t>
            </a:r>
            <a:r>
              <a:rPr lang="en-US" b="0"/>
              <a:t>page/image and/or master slides</a:t>
            </a:r>
          </a:p>
          <a:p>
            <a:r>
              <a:rPr lang="en-US" b="0"/>
              <a:t>It is recommended to reduce the size and send a PDF copy to your stakeholder/s: </a:t>
            </a:r>
            <a:br>
              <a:rPr lang="en-US" b="0"/>
            </a:br>
            <a:r>
              <a:rPr lang="en-US" b="0"/>
              <a:t>‘Save as Adobe PDF.</a:t>
            </a:r>
          </a:p>
        </p:txBody>
      </p:sp>
    </p:spTree>
    <p:extLst>
      <p:ext uri="{BB962C8B-B14F-4D97-AF65-F5344CB8AC3E}">
        <p14:creationId xmlns:p14="http://schemas.microsoft.com/office/powerpoint/2010/main" val="1929102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C9AB6D-C484-4F11-BBEC-DE748E63E897}"/>
              </a:ext>
            </a:extLst>
          </p:cNvPr>
          <p:cNvSpPr>
            <a:spLocks noGrp="1"/>
          </p:cNvSpPr>
          <p:nvPr>
            <p:ph type="title"/>
          </p:nvPr>
        </p:nvSpPr>
        <p:spPr/>
        <p:txBody>
          <a:bodyPr/>
          <a:lstStyle/>
          <a:p>
            <a:br>
              <a:rPr lang="en-US"/>
            </a:br>
            <a:r>
              <a:rPr lang="en-US"/>
              <a:t>HOW TO UPDATE THE FOOTER</a:t>
            </a:r>
            <a:br>
              <a:rPr lang="en-US"/>
            </a:br>
            <a:r>
              <a:rPr lang="en-US" sz="2000">
                <a:solidFill>
                  <a:srgbClr val="A6001A"/>
                </a:solidFill>
                <a:latin typeface="+mn-lt"/>
              </a:rPr>
              <a:t>Read me and delete ME</a:t>
            </a:r>
            <a:endParaRPr lang="en-US"/>
          </a:p>
        </p:txBody>
      </p:sp>
      <p:pic>
        <p:nvPicPr>
          <p:cNvPr id="11" name="Picture 10">
            <a:extLst>
              <a:ext uri="{FF2B5EF4-FFF2-40B4-BE49-F238E27FC236}">
                <a16:creationId xmlns:a16="http://schemas.microsoft.com/office/drawing/2014/main" id="{86BDC620-E490-42F9-B466-D59720E98F80}"/>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670127" y="1402940"/>
            <a:ext cx="4563590" cy="2536186"/>
          </a:xfrm>
          <a:prstGeom prst="rect">
            <a:avLst/>
          </a:prstGeom>
        </p:spPr>
      </p:pic>
      <p:sp>
        <p:nvSpPr>
          <p:cNvPr id="5" name="ZoneTexte 4">
            <a:extLst>
              <a:ext uri="{FF2B5EF4-FFF2-40B4-BE49-F238E27FC236}">
                <a16:creationId xmlns:a16="http://schemas.microsoft.com/office/drawing/2014/main" id="{1FA529A6-2944-4828-ABBF-0CDE49DF9908}"/>
              </a:ext>
            </a:extLst>
          </p:cNvPr>
          <p:cNvSpPr txBox="1"/>
          <p:nvPr/>
        </p:nvSpPr>
        <p:spPr>
          <a:xfrm>
            <a:off x="670046" y="4105544"/>
            <a:ext cx="4563671" cy="523220"/>
          </a:xfrm>
          <a:prstGeom prst="rect">
            <a:avLst/>
          </a:prstGeom>
          <a:noFill/>
        </p:spPr>
        <p:txBody>
          <a:bodyPr wrap="square" rtlCol="0">
            <a:spAutoFit/>
          </a:bodyPr>
          <a:lstStyle/>
          <a:p>
            <a:r>
              <a:rPr lang="en-US" sz="1400"/>
              <a:t>1. Go to the initial slide Master (View &gt; Slide master)</a:t>
            </a:r>
          </a:p>
          <a:p>
            <a:r>
              <a:rPr lang="en-US" sz="1400"/>
              <a:t>2. Select and update the text fields</a:t>
            </a:r>
          </a:p>
        </p:txBody>
      </p:sp>
      <p:sp>
        <p:nvSpPr>
          <p:cNvPr id="19" name="TextBox 18">
            <a:extLst>
              <a:ext uri="{FF2B5EF4-FFF2-40B4-BE49-F238E27FC236}">
                <a16:creationId xmlns:a16="http://schemas.microsoft.com/office/drawing/2014/main" id="{95DC17BF-00A3-4A44-8240-1013433078E0}"/>
              </a:ext>
            </a:extLst>
          </p:cNvPr>
          <p:cNvSpPr txBox="1"/>
          <p:nvPr/>
        </p:nvSpPr>
        <p:spPr>
          <a:xfrm>
            <a:off x="501538" y="5213540"/>
            <a:ext cx="6189344" cy="307777"/>
          </a:xfrm>
          <a:prstGeom prst="rect">
            <a:avLst/>
          </a:prstGeom>
          <a:noFill/>
        </p:spPr>
        <p:txBody>
          <a:bodyPr wrap="square">
            <a:spAutoFit/>
          </a:bodyPr>
          <a:lstStyle/>
          <a:p>
            <a:r>
              <a:rPr lang="en-US" sz="1400">
                <a:latin typeface="+mj-lt"/>
              </a:rPr>
              <a:t>A) Presentation Title | Author | Date</a:t>
            </a:r>
          </a:p>
        </p:txBody>
      </p:sp>
      <p:sp>
        <p:nvSpPr>
          <p:cNvPr id="2" name="Rectangle 1">
            <a:extLst>
              <a:ext uri="{FF2B5EF4-FFF2-40B4-BE49-F238E27FC236}">
                <a16:creationId xmlns:a16="http://schemas.microsoft.com/office/drawing/2014/main" id="{3EBEB82A-25B5-4673-9486-6551E332E3FF}"/>
              </a:ext>
              <a:ext uri="{C183D7F6-B498-43B3-948B-1728B52AA6E4}">
                <adec:decorative xmlns:adec="http://schemas.microsoft.com/office/drawing/2017/decorative" val="1"/>
              </a:ext>
            </a:extLst>
          </p:cNvPr>
          <p:cNvSpPr/>
          <p:nvPr/>
        </p:nvSpPr>
        <p:spPr>
          <a:xfrm>
            <a:off x="335360" y="6469812"/>
            <a:ext cx="1584176" cy="307777"/>
          </a:xfrm>
          <a:prstGeom prst="rect">
            <a:avLst/>
          </a:prstGeom>
          <a:noFill/>
          <a:ln>
            <a:solidFill>
              <a:srgbClr val="E3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28" name="Group 27">
            <a:extLst>
              <a:ext uri="{FF2B5EF4-FFF2-40B4-BE49-F238E27FC236}">
                <a16:creationId xmlns:a16="http://schemas.microsoft.com/office/drawing/2014/main" id="{7A51DC3E-055C-43CD-8E95-D1FD7CCEA9D6}"/>
              </a:ext>
              <a:ext uri="{C183D7F6-B498-43B3-948B-1728B52AA6E4}">
                <adec:decorative xmlns:adec="http://schemas.microsoft.com/office/drawing/2017/decorative" val="1"/>
              </a:ext>
            </a:extLst>
          </p:cNvPr>
          <p:cNvGrpSpPr/>
          <p:nvPr/>
        </p:nvGrpSpPr>
        <p:grpSpPr>
          <a:xfrm>
            <a:off x="815844" y="5749290"/>
            <a:ext cx="647196" cy="720522"/>
            <a:chOff x="815844" y="5749290"/>
            <a:chExt cx="647196" cy="720522"/>
          </a:xfrm>
        </p:grpSpPr>
        <p:sp>
          <p:nvSpPr>
            <p:cNvPr id="15" name="Arrow: Down 14">
              <a:extLst>
                <a:ext uri="{FF2B5EF4-FFF2-40B4-BE49-F238E27FC236}">
                  <a16:creationId xmlns:a16="http://schemas.microsoft.com/office/drawing/2014/main" id="{7992D295-D24A-4CEF-B277-0DB49ACFAA01}"/>
                </a:ext>
                <a:ext uri="{C183D7F6-B498-43B3-948B-1728B52AA6E4}">
                  <adec:decorative xmlns:adec="http://schemas.microsoft.com/office/drawing/2017/decorative" val="0"/>
                </a:ext>
              </a:extLst>
            </p:cNvPr>
            <p:cNvSpPr/>
            <p:nvPr/>
          </p:nvSpPr>
          <p:spPr>
            <a:xfrm>
              <a:off x="815844" y="5749290"/>
              <a:ext cx="647196" cy="720522"/>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CD056E8-1B66-41CD-B313-78FA7E491B14}"/>
                </a:ext>
                <a:ext uri="{C183D7F6-B498-43B3-948B-1728B52AA6E4}">
                  <adec:decorative xmlns:adec="http://schemas.microsoft.com/office/drawing/2017/decorative" val="0"/>
                </a:ext>
              </a:extLst>
            </p:cNvPr>
            <p:cNvSpPr txBox="1"/>
            <p:nvPr/>
          </p:nvSpPr>
          <p:spPr>
            <a:xfrm>
              <a:off x="960063" y="5844051"/>
              <a:ext cx="360045" cy="369332"/>
            </a:xfrm>
            <a:prstGeom prst="rect">
              <a:avLst/>
            </a:prstGeom>
            <a:noFill/>
          </p:spPr>
          <p:txBody>
            <a:bodyPr wrap="square" rtlCol="0">
              <a:spAutoFit/>
            </a:bodyPr>
            <a:lstStyle/>
            <a:p>
              <a:pPr algn="ctr"/>
              <a:r>
                <a:rPr lang="en-US">
                  <a:solidFill>
                    <a:schemeClr val="bg1"/>
                  </a:solidFill>
                </a:rPr>
                <a:t>A</a:t>
              </a:r>
            </a:p>
          </p:txBody>
        </p:sp>
      </p:grpSp>
      <p:grpSp>
        <p:nvGrpSpPr>
          <p:cNvPr id="27" name="Group 26">
            <a:extLst>
              <a:ext uri="{FF2B5EF4-FFF2-40B4-BE49-F238E27FC236}">
                <a16:creationId xmlns:a16="http://schemas.microsoft.com/office/drawing/2014/main" id="{7083F5D0-ED65-4D3E-BFA9-713A92016C29}"/>
              </a:ext>
              <a:ext uri="{C183D7F6-B498-43B3-948B-1728B52AA6E4}">
                <adec:decorative xmlns:adec="http://schemas.microsoft.com/office/drawing/2017/decorative" val="1"/>
              </a:ext>
            </a:extLst>
          </p:cNvPr>
          <p:cNvGrpSpPr/>
          <p:nvPr/>
        </p:nvGrpSpPr>
        <p:grpSpPr>
          <a:xfrm>
            <a:off x="6795100" y="1258672"/>
            <a:ext cx="4756468" cy="3100386"/>
            <a:chOff x="6795100" y="549856"/>
            <a:chExt cx="4756468" cy="3100386"/>
          </a:xfrm>
        </p:grpSpPr>
        <p:pic>
          <p:nvPicPr>
            <p:cNvPr id="8" name="Picture 7">
              <a:extLst>
                <a:ext uri="{FF2B5EF4-FFF2-40B4-BE49-F238E27FC236}">
                  <a16:creationId xmlns:a16="http://schemas.microsoft.com/office/drawing/2014/main" id="{B2342280-DBFD-4126-955E-A958FC0A7121}"/>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95100" y="549856"/>
              <a:ext cx="4756468" cy="3100386"/>
            </a:xfrm>
            <a:prstGeom prst="rect">
              <a:avLst/>
            </a:prstGeom>
          </p:spPr>
        </p:pic>
        <p:sp>
          <p:nvSpPr>
            <p:cNvPr id="12" name="Rectangle 11">
              <a:extLst>
                <a:ext uri="{FF2B5EF4-FFF2-40B4-BE49-F238E27FC236}">
                  <a16:creationId xmlns:a16="http://schemas.microsoft.com/office/drawing/2014/main" id="{AB4488A9-EBB6-4A72-9C2D-CEBE1AB881C1}"/>
                </a:ext>
              </a:extLst>
            </p:cNvPr>
            <p:cNvSpPr/>
            <p:nvPr/>
          </p:nvSpPr>
          <p:spPr>
            <a:xfrm>
              <a:off x="10206990" y="1990567"/>
              <a:ext cx="1085850" cy="117231"/>
            </a:xfrm>
            <a:prstGeom prst="rect">
              <a:avLst/>
            </a:prstGeom>
            <a:noFill/>
            <a:ln>
              <a:solidFill>
                <a:srgbClr val="A60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30" name="Group 29">
            <a:extLst>
              <a:ext uri="{FF2B5EF4-FFF2-40B4-BE49-F238E27FC236}">
                <a16:creationId xmlns:a16="http://schemas.microsoft.com/office/drawing/2014/main" id="{4565FEE5-A704-495E-8327-5935B54E7FBA}"/>
              </a:ext>
              <a:ext uri="{C183D7F6-B498-43B3-948B-1728B52AA6E4}">
                <adec:decorative xmlns:adec="http://schemas.microsoft.com/office/drawing/2017/decorative" val="1"/>
              </a:ext>
            </a:extLst>
          </p:cNvPr>
          <p:cNvGrpSpPr/>
          <p:nvPr/>
        </p:nvGrpSpPr>
        <p:grpSpPr>
          <a:xfrm>
            <a:off x="11311779" y="2436616"/>
            <a:ext cx="720522" cy="647196"/>
            <a:chOff x="11311779" y="1727800"/>
            <a:chExt cx="720522" cy="647196"/>
          </a:xfrm>
        </p:grpSpPr>
        <p:sp>
          <p:nvSpPr>
            <p:cNvPr id="23" name="Arrow: Down 22">
              <a:extLst>
                <a:ext uri="{FF2B5EF4-FFF2-40B4-BE49-F238E27FC236}">
                  <a16:creationId xmlns:a16="http://schemas.microsoft.com/office/drawing/2014/main" id="{C1969272-40DC-432A-8979-7D56F4752E9B}"/>
                </a:ext>
                <a:ext uri="{C183D7F6-B498-43B3-948B-1728B52AA6E4}">
                  <adec:decorative xmlns:adec="http://schemas.microsoft.com/office/drawing/2017/decorative" val="1"/>
                </a:ext>
              </a:extLst>
            </p:cNvPr>
            <p:cNvSpPr/>
            <p:nvPr/>
          </p:nvSpPr>
          <p:spPr>
            <a:xfrm rot="5400000">
              <a:off x="11348442" y="1691137"/>
              <a:ext cx="647196" cy="720522"/>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24BEE6C5-E947-42F8-A376-9452688D501F}"/>
                </a:ext>
                <a:ext uri="{C183D7F6-B498-43B3-948B-1728B52AA6E4}">
                  <adec:decorative xmlns:adec="http://schemas.microsoft.com/office/drawing/2017/decorative" val="1"/>
                </a:ext>
              </a:extLst>
            </p:cNvPr>
            <p:cNvSpPr txBox="1"/>
            <p:nvPr/>
          </p:nvSpPr>
          <p:spPr>
            <a:xfrm>
              <a:off x="11555322" y="1855302"/>
              <a:ext cx="360045" cy="369332"/>
            </a:xfrm>
            <a:prstGeom prst="rect">
              <a:avLst/>
            </a:prstGeom>
            <a:noFill/>
          </p:spPr>
          <p:txBody>
            <a:bodyPr wrap="square" rtlCol="0">
              <a:spAutoFit/>
            </a:bodyPr>
            <a:lstStyle/>
            <a:p>
              <a:r>
                <a:rPr lang="en-US">
                  <a:solidFill>
                    <a:schemeClr val="bg1"/>
                  </a:solidFill>
                </a:rPr>
                <a:t>B</a:t>
              </a:r>
            </a:p>
          </p:txBody>
        </p:sp>
      </p:grpSp>
      <p:sp>
        <p:nvSpPr>
          <p:cNvPr id="17" name="TextBox 16">
            <a:extLst>
              <a:ext uri="{FF2B5EF4-FFF2-40B4-BE49-F238E27FC236}">
                <a16:creationId xmlns:a16="http://schemas.microsoft.com/office/drawing/2014/main" id="{9ED0C1AA-976D-4283-B56F-92171FBD8C2C}"/>
              </a:ext>
            </a:extLst>
          </p:cNvPr>
          <p:cNvSpPr txBox="1"/>
          <p:nvPr/>
        </p:nvSpPr>
        <p:spPr>
          <a:xfrm>
            <a:off x="6958284" y="4512832"/>
            <a:ext cx="5074017" cy="1384995"/>
          </a:xfrm>
          <a:prstGeom prst="rect">
            <a:avLst/>
          </a:prstGeom>
          <a:noFill/>
        </p:spPr>
        <p:txBody>
          <a:bodyPr wrap="square">
            <a:spAutoFit/>
          </a:bodyPr>
          <a:lstStyle/>
          <a:p>
            <a:r>
              <a:rPr lang="en-US" sz="1400">
                <a:latin typeface="+mj-lt"/>
              </a:rPr>
              <a:t>B) Data Security Classification (see definitions </a:t>
            </a:r>
            <a:r>
              <a:rPr lang="en-US" sz="1400">
                <a:latin typeface="+mj-lt"/>
                <a:hlinkClick r:id="rId4"/>
              </a:rPr>
              <a:t>here</a:t>
            </a:r>
            <a:r>
              <a:rPr lang="en-US" sz="1400">
                <a:latin typeface="+mj-lt"/>
              </a:rPr>
              <a:t>), </a:t>
            </a:r>
            <a:r>
              <a:rPr lang="en-US" sz="1400"/>
              <a:t>choose from:</a:t>
            </a:r>
          </a:p>
          <a:p>
            <a:pPr marL="742950" lvl="1" indent="-285750">
              <a:buFont typeface="Arial" panose="020B0604020202020204" pitchFamily="34" charset="0"/>
              <a:buChar char="•"/>
            </a:pPr>
            <a:r>
              <a:rPr lang="en-GB" sz="1400"/>
              <a:t>Public</a:t>
            </a:r>
          </a:p>
          <a:p>
            <a:pPr marL="742950" lvl="1" indent="-285750">
              <a:buFont typeface="Arial" panose="020B0604020202020204" pitchFamily="34" charset="0"/>
              <a:buChar char="•"/>
            </a:pPr>
            <a:r>
              <a:rPr lang="en-US" sz="1400"/>
              <a:t>Company confidential (set per default)</a:t>
            </a:r>
          </a:p>
          <a:p>
            <a:pPr marL="742950" lvl="1" indent="-285750">
              <a:buFont typeface="Arial" panose="020B0604020202020204" pitchFamily="34" charset="0"/>
              <a:buChar char="•"/>
            </a:pPr>
            <a:r>
              <a:rPr lang="en-GB" sz="1400"/>
              <a:t>Company Restricted</a:t>
            </a:r>
          </a:p>
          <a:p>
            <a:pPr marL="742950" lvl="1" indent="-285750">
              <a:buFont typeface="Arial" panose="020B0604020202020204" pitchFamily="34" charset="0"/>
              <a:buChar char="•"/>
            </a:pPr>
            <a:r>
              <a:rPr lang="en-GB" sz="1400"/>
              <a:t>Company Sensitive</a:t>
            </a:r>
            <a:endParaRPr lang="en-US" sz="1400"/>
          </a:p>
        </p:txBody>
      </p:sp>
      <p:sp>
        <p:nvSpPr>
          <p:cNvPr id="25" name="Rectangle 24">
            <a:extLst>
              <a:ext uri="{FF2B5EF4-FFF2-40B4-BE49-F238E27FC236}">
                <a16:creationId xmlns:a16="http://schemas.microsoft.com/office/drawing/2014/main" id="{90F17880-7A68-4068-963E-885C11705B8C}"/>
              </a:ext>
              <a:ext uri="{C183D7F6-B498-43B3-948B-1728B52AA6E4}">
                <adec:decorative xmlns:adec="http://schemas.microsoft.com/office/drawing/2017/decorative" val="1"/>
              </a:ext>
            </a:extLst>
          </p:cNvPr>
          <p:cNvSpPr/>
          <p:nvPr/>
        </p:nvSpPr>
        <p:spPr>
          <a:xfrm>
            <a:off x="9192343" y="6469812"/>
            <a:ext cx="995863" cy="307777"/>
          </a:xfrm>
          <a:prstGeom prst="rect">
            <a:avLst/>
          </a:prstGeom>
          <a:noFill/>
          <a:ln>
            <a:solidFill>
              <a:srgbClr val="E3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29" name="Group 28">
            <a:extLst>
              <a:ext uri="{FF2B5EF4-FFF2-40B4-BE49-F238E27FC236}">
                <a16:creationId xmlns:a16="http://schemas.microsoft.com/office/drawing/2014/main" id="{9CE1F858-1972-4292-8A87-BE139C443840}"/>
              </a:ext>
              <a:ext uri="{C183D7F6-B498-43B3-948B-1728B52AA6E4}">
                <adec:decorative xmlns:adec="http://schemas.microsoft.com/office/drawing/2017/decorative" val="1"/>
              </a:ext>
            </a:extLst>
          </p:cNvPr>
          <p:cNvGrpSpPr/>
          <p:nvPr/>
        </p:nvGrpSpPr>
        <p:grpSpPr>
          <a:xfrm>
            <a:off x="9298662" y="5749290"/>
            <a:ext cx="647196" cy="720522"/>
            <a:chOff x="9298662" y="5844051"/>
            <a:chExt cx="647196" cy="720522"/>
          </a:xfrm>
        </p:grpSpPr>
        <p:sp>
          <p:nvSpPr>
            <p:cNvPr id="21" name="Arrow: Down 20">
              <a:extLst>
                <a:ext uri="{FF2B5EF4-FFF2-40B4-BE49-F238E27FC236}">
                  <a16:creationId xmlns:a16="http://schemas.microsoft.com/office/drawing/2014/main" id="{29EB2530-C775-404C-BEE7-ACA6E6205A88}"/>
                </a:ext>
              </a:extLst>
            </p:cNvPr>
            <p:cNvSpPr/>
            <p:nvPr/>
          </p:nvSpPr>
          <p:spPr>
            <a:xfrm>
              <a:off x="9298662" y="5844051"/>
              <a:ext cx="647196" cy="720522"/>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9D40FA0-65E8-4CBD-BAB8-6A92EC403222}"/>
                </a:ext>
              </a:extLst>
            </p:cNvPr>
            <p:cNvSpPr txBox="1"/>
            <p:nvPr/>
          </p:nvSpPr>
          <p:spPr>
            <a:xfrm>
              <a:off x="9442881" y="5938812"/>
              <a:ext cx="360045" cy="369332"/>
            </a:xfrm>
            <a:prstGeom prst="rect">
              <a:avLst/>
            </a:prstGeom>
            <a:noFill/>
          </p:spPr>
          <p:txBody>
            <a:bodyPr wrap="square" rtlCol="0">
              <a:spAutoFit/>
            </a:bodyPr>
            <a:lstStyle/>
            <a:p>
              <a:pPr algn="ctr"/>
              <a:r>
                <a:rPr lang="en-US">
                  <a:solidFill>
                    <a:schemeClr val="bg1"/>
                  </a:solidFill>
                </a:rPr>
                <a:t>B</a:t>
              </a:r>
            </a:p>
          </p:txBody>
        </p:sp>
      </p:grpSp>
    </p:spTree>
    <p:extLst>
      <p:ext uri="{BB962C8B-B14F-4D97-AF65-F5344CB8AC3E}">
        <p14:creationId xmlns:p14="http://schemas.microsoft.com/office/powerpoint/2010/main" val="217935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Rectangle 8">
            <a:extLst>
              <a:ext uri="{FF2B5EF4-FFF2-40B4-BE49-F238E27FC236}">
                <a16:creationId xmlns:a16="http://schemas.microsoft.com/office/drawing/2014/main" id="{CF1962CF-EF97-412C-B792-066A1C9D2733}"/>
              </a:ext>
              <a:ext uri="{C183D7F6-B498-43B3-948B-1728B52AA6E4}">
                <adec:decorative xmlns:adec="http://schemas.microsoft.com/office/drawing/2017/decorative" val="1"/>
              </a:ext>
            </a:extLst>
          </p:cNvPr>
          <p:cNvSpPr/>
          <p:nvPr/>
        </p:nvSpPr>
        <p:spPr bwMode="white">
          <a:xfrm>
            <a:off x="1624995" y="0"/>
            <a:ext cx="4563421" cy="6859720"/>
          </a:xfrm>
          <a:prstGeom prst="rect">
            <a:avLst/>
          </a:prstGeom>
          <a:solidFill>
            <a:srgbClr val="272936">
              <a:alpha val="7813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49">
              <a:solidFill>
                <a:schemeClr val="tx1"/>
              </a:solidFill>
              <a:latin typeface="+mj-lt"/>
            </a:endParaRPr>
          </a:p>
        </p:txBody>
      </p:sp>
      <p:sp>
        <p:nvSpPr>
          <p:cNvPr id="11" name="object 5">
            <a:extLst>
              <a:ext uri="{FF2B5EF4-FFF2-40B4-BE49-F238E27FC236}">
                <a16:creationId xmlns:a16="http://schemas.microsoft.com/office/drawing/2014/main" id="{14918BB1-58F4-42AC-859A-E60DF368D314}"/>
              </a:ext>
            </a:extLst>
          </p:cNvPr>
          <p:cNvSpPr txBox="1">
            <a:spLocks noGrp="1"/>
          </p:cNvSpPr>
          <p:nvPr>
            <p:ph type="title" idx="4294967295"/>
          </p:nvPr>
        </p:nvSpPr>
        <p:spPr>
          <a:xfrm>
            <a:off x="2008054" y="2803881"/>
            <a:ext cx="4468945" cy="921982"/>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marL="7701" marR="3081" lvl="0" indent="0" algn="l" defTabSz="1507846" rtl="0" eaLnBrk="1" fontAlgn="auto" latinLnBrk="0" hangingPunct="1">
              <a:lnSpc>
                <a:spcPct val="100000"/>
              </a:lnSpc>
              <a:spcBef>
                <a:spcPts val="0"/>
              </a:spcBef>
              <a:spcAft>
                <a:spcPts val="0"/>
              </a:spcAft>
              <a:buClrTx/>
              <a:buSzTx/>
              <a:buFontTx/>
              <a:buNone/>
              <a:tabLst/>
              <a:defRPr/>
            </a:pPr>
            <a:r>
              <a:rPr kumimoji="0" lang="en-US" sz="5400" i="0" u="none" strike="noStrike" kern="1200" cap="all" spc="-6" normalizeH="0" baseline="0" noProof="0" err="1">
                <a:ln>
                  <a:noFill/>
                </a:ln>
                <a:solidFill>
                  <a:schemeClr val="bg1"/>
                </a:solidFill>
                <a:effectLst/>
                <a:uLnTx/>
                <a:uFillTx/>
                <a:latin typeface="Ubuntu Light"/>
                <a:ea typeface="+mj-ea"/>
                <a:cs typeface="Ubuntu Light"/>
              </a:rPr>
              <a:t>introdução</a:t>
            </a:r>
            <a:endParaRPr kumimoji="0" lang="en-US" sz="5400" i="0" u="none" strike="noStrike" kern="1200" cap="all" spc="0" normalizeH="0" baseline="0" noProof="0">
              <a:ln>
                <a:noFill/>
              </a:ln>
              <a:solidFill>
                <a:schemeClr val="accent2"/>
              </a:solidFill>
              <a:effectLst/>
              <a:uLnTx/>
              <a:uFillTx/>
              <a:latin typeface="Ubuntu Light"/>
              <a:ea typeface="+mj-ea"/>
              <a:cs typeface="Ubuntu Light"/>
            </a:endParaRPr>
          </a:p>
        </p:txBody>
      </p:sp>
    </p:spTree>
    <p:extLst>
      <p:ext uri="{BB962C8B-B14F-4D97-AF65-F5344CB8AC3E}">
        <p14:creationId xmlns:p14="http://schemas.microsoft.com/office/powerpoint/2010/main" val="1625873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en-GB"/>
              <a:t>TITLE UBUNTU CAPS</a:t>
            </a:r>
            <a:br>
              <a:rPr lang="en-GB"/>
            </a:br>
            <a:r>
              <a:rPr lang="en-GB"/>
              <a:t>(WORK FOR 1 OR 2 LINES OF TITLE)</a:t>
            </a:r>
            <a:endParaRPr lang="en-US"/>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GB"/>
              <a:t>First level – Body Ubuntu regular</a:t>
            </a:r>
          </a:p>
          <a:p>
            <a:pPr lvl="1"/>
            <a:r>
              <a:rPr lang="en-GB"/>
              <a:t>Second level</a:t>
            </a:r>
          </a:p>
          <a:p>
            <a:pPr lvl="2"/>
            <a:r>
              <a:rPr lang="en-GB"/>
              <a:t>Third level</a:t>
            </a:r>
          </a:p>
          <a:p>
            <a:pPr lvl="3"/>
            <a:r>
              <a:rPr lang="en-GB"/>
              <a:t>Fourth level</a:t>
            </a:r>
          </a:p>
          <a:p>
            <a:pPr lvl="4"/>
            <a:r>
              <a:rPr lang="en-GB"/>
              <a:t>Fifth level</a:t>
            </a:r>
          </a:p>
          <a:p>
            <a:endParaRPr lang="en-US"/>
          </a:p>
        </p:txBody>
      </p:sp>
    </p:spTree>
    <p:extLst>
      <p:ext uri="{BB962C8B-B14F-4D97-AF65-F5344CB8AC3E}">
        <p14:creationId xmlns:p14="http://schemas.microsoft.com/office/powerpoint/2010/main" val="29582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0EBA8-8698-49C6-91C6-93EB77884919}"/>
              </a:ext>
            </a:extLst>
          </p:cNvPr>
          <p:cNvSpPr>
            <a:spLocks noGrp="1"/>
          </p:cNvSpPr>
          <p:nvPr>
            <p:ph type="title"/>
          </p:nvPr>
        </p:nvSpPr>
        <p:spPr/>
        <p:txBody>
          <a:bodyPr/>
          <a:lstStyle/>
          <a:p>
            <a:r>
              <a:rPr lang="en-GB"/>
              <a:t>TITLE UBUNTU CAPS</a:t>
            </a:r>
            <a:br>
              <a:rPr lang="en-GB"/>
            </a:br>
            <a:r>
              <a:rPr lang="en-GB"/>
              <a:t>(WORK FOR 1 OR 2 LINES OF TITLE)</a:t>
            </a:r>
          </a:p>
        </p:txBody>
      </p:sp>
      <p:sp>
        <p:nvSpPr>
          <p:cNvPr id="2" name="Text Placeholder 1">
            <a:extLst>
              <a:ext uri="{FF2B5EF4-FFF2-40B4-BE49-F238E27FC236}">
                <a16:creationId xmlns:a16="http://schemas.microsoft.com/office/drawing/2014/main" id="{CB2C0F85-30AF-4A7B-938C-24C2F464A399}"/>
              </a:ext>
            </a:extLst>
          </p:cNvPr>
          <p:cNvSpPr>
            <a:spLocks noGrp="1"/>
          </p:cNvSpPr>
          <p:nvPr>
            <p:ph type="body" sz="quarter" idx="10"/>
          </p:nvPr>
        </p:nvSpPr>
        <p:spPr/>
        <p:txBody>
          <a:bodyPr/>
          <a:lstStyle/>
          <a:p>
            <a:r>
              <a:rPr lang="en-GB"/>
              <a:t>First level – Body Ubuntu regular</a:t>
            </a:r>
          </a:p>
          <a:p>
            <a:pPr lvl="1"/>
            <a:r>
              <a:rPr lang="en-GB"/>
              <a:t>Second level</a:t>
            </a:r>
          </a:p>
          <a:p>
            <a:pPr lvl="2"/>
            <a:r>
              <a:rPr lang="en-GB"/>
              <a:t>Third level</a:t>
            </a:r>
          </a:p>
          <a:p>
            <a:pPr lvl="3"/>
            <a:r>
              <a:rPr lang="en-GB"/>
              <a:t>Fourth level</a:t>
            </a:r>
          </a:p>
          <a:p>
            <a:pPr lvl="4"/>
            <a:r>
              <a:rPr lang="en-GB"/>
              <a:t>Fifth level</a:t>
            </a:r>
          </a:p>
          <a:p>
            <a:pPr lvl="1"/>
            <a:endParaRPr lang="en-GB"/>
          </a:p>
          <a:p>
            <a:endParaRPr lang="en-GB"/>
          </a:p>
          <a:p>
            <a:endParaRPr lang="en-GB"/>
          </a:p>
        </p:txBody>
      </p:sp>
      <p:sp>
        <p:nvSpPr>
          <p:cNvPr id="4" name="Rectangle 3">
            <a:extLst>
              <a:ext uri="{FF2B5EF4-FFF2-40B4-BE49-F238E27FC236}">
                <a16:creationId xmlns:a16="http://schemas.microsoft.com/office/drawing/2014/main" id="{1C2A08AB-287E-4F1F-A7EA-389091F409AF}"/>
              </a:ext>
            </a:extLst>
          </p:cNvPr>
          <p:cNvSpPr/>
          <p:nvPr/>
        </p:nvSpPr>
        <p:spPr>
          <a:xfrm>
            <a:off x="409972" y="6104207"/>
            <a:ext cx="11372057" cy="3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rPr>
              <a:t>Kicker box</a:t>
            </a:r>
          </a:p>
        </p:txBody>
      </p:sp>
    </p:spTree>
    <p:extLst>
      <p:ext uri="{BB962C8B-B14F-4D97-AF65-F5344CB8AC3E}">
        <p14:creationId xmlns:p14="http://schemas.microsoft.com/office/powerpoint/2010/main" val="2663886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t>Title Ubuntu CAPS</a:t>
            </a:r>
            <a:br>
              <a:rPr lang="en-GB"/>
            </a:br>
            <a:r>
              <a:rPr lang="en-GB"/>
              <a:t>(Work for 1 or 2 lines of title)</a:t>
            </a:r>
          </a:p>
        </p:txBody>
      </p:sp>
      <p:sp>
        <p:nvSpPr>
          <p:cNvPr id="6" name="Text Placeholder 5"/>
          <p:cNvSpPr>
            <a:spLocks noGrp="1"/>
          </p:cNvSpPr>
          <p:nvPr>
            <p:ph type="body" sz="quarter" idx="11"/>
          </p:nvPr>
        </p:nvSpPr>
        <p:spPr/>
        <p:txBody>
          <a:bodyPr/>
          <a:lstStyle/>
          <a:p>
            <a:r>
              <a:rPr lang="en-GB"/>
              <a:t>Subtitle Ubuntu regular</a:t>
            </a:r>
          </a:p>
        </p:txBody>
      </p:sp>
      <p:sp>
        <p:nvSpPr>
          <p:cNvPr id="5" name="Text Placeholder 4"/>
          <p:cNvSpPr>
            <a:spLocks noGrp="1"/>
          </p:cNvSpPr>
          <p:nvPr>
            <p:ph type="body" sz="quarter" idx="10"/>
          </p:nvPr>
        </p:nvSpPr>
        <p:spPr/>
        <p:txBody>
          <a:bodyPr/>
          <a:lstStyle/>
          <a:p>
            <a:pPr lvl="1"/>
            <a:r>
              <a:rPr lang="en-GB"/>
              <a:t>Second level</a:t>
            </a:r>
          </a:p>
          <a:p>
            <a:pPr lvl="2"/>
            <a:r>
              <a:rPr lang="en-GB"/>
              <a:t>Third level</a:t>
            </a:r>
          </a:p>
          <a:p>
            <a:pPr lvl="3"/>
            <a:r>
              <a:rPr lang="en-GB"/>
              <a:t>Fourth level</a:t>
            </a:r>
          </a:p>
          <a:p>
            <a:pPr lvl="4"/>
            <a:r>
              <a:rPr lang="en-GB"/>
              <a:t>Fifth level</a:t>
            </a:r>
          </a:p>
          <a:p>
            <a:pPr lvl="1"/>
            <a:endParaRPr lang="en-GB"/>
          </a:p>
          <a:p>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B51A4-47E3-45E5-A825-0E483FD06C7A}"/>
              </a:ext>
            </a:extLst>
          </p:cNvPr>
          <p:cNvSpPr>
            <a:spLocks noGrp="1"/>
          </p:cNvSpPr>
          <p:nvPr>
            <p:ph type="title"/>
          </p:nvPr>
        </p:nvSpPr>
        <p:spPr/>
        <p:txBody>
          <a:bodyPr/>
          <a:lstStyle/>
          <a:p>
            <a:r>
              <a:rPr lang="en-US"/>
              <a:t>AGENDA</a:t>
            </a:r>
          </a:p>
        </p:txBody>
      </p:sp>
      <p:sp>
        <p:nvSpPr>
          <p:cNvPr id="4" name="Text Placeholder 3">
            <a:extLst>
              <a:ext uri="{FF2B5EF4-FFF2-40B4-BE49-F238E27FC236}">
                <a16:creationId xmlns:a16="http://schemas.microsoft.com/office/drawing/2014/main" id="{A01B00ED-8843-4A11-8FCC-1D428729BDB5}"/>
              </a:ext>
            </a:extLst>
          </p:cNvPr>
          <p:cNvSpPr>
            <a:spLocks noGrp="1"/>
          </p:cNvSpPr>
          <p:nvPr>
            <p:ph type="body" sz="quarter" idx="12"/>
          </p:nvPr>
        </p:nvSpPr>
        <p:spPr/>
        <p:txBody>
          <a:bodyPr/>
          <a:lstStyle/>
          <a:p>
            <a:pPr marL="342900" indent="-342900">
              <a:buFont typeface="Arial" panose="020B0604020202020204" pitchFamily="34" charset="0"/>
              <a:buChar char="•"/>
            </a:pPr>
            <a:r>
              <a:rPr lang="en-US"/>
              <a:t>Text</a:t>
            </a:r>
          </a:p>
          <a:p>
            <a:pPr marL="342900" indent="-342900">
              <a:buFont typeface="Arial" panose="020B0604020202020204" pitchFamily="34" charset="0"/>
              <a:buChar char="•"/>
            </a:pPr>
            <a:r>
              <a:rPr lang="en-US"/>
              <a:t>Text</a:t>
            </a:r>
          </a:p>
          <a:p>
            <a:pPr marL="342900" indent="-342900">
              <a:buFont typeface="Arial" panose="020B0604020202020204" pitchFamily="34" charset="0"/>
              <a:buChar char="•"/>
            </a:pPr>
            <a:r>
              <a:rPr lang="en-US"/>
              <a:t>Text</a:t>
            </a:r>
          </a:p>
          <a:p>
            <a:pPr marL="342900" indent="-342900">
              <a:buFont typeface="Arial" panose="020B0604020202020204" pitchFamily="34" charset="0"/>
              <a:buChar char="•"/>
            </a:pPr>
            <a:r>
              <a:rPr lang="en-US"/>
              <a:t>Text</a:t>
            </a:r>
          </a:p>
        </p:txBody>
      </p:sp>
      <p:sp>
        <p:nvSpPr>
          <p:cNvPr id="5" name="Picture Placeholder 4">
            <a:extLst>
              <a:ext uri="{FF2B5EF4-FFF2-40B4-BE49-F238E27FC236}">
                <a16:creationId xmlns:a16="http://schemas.microsoft.com/office/drawing/2014/main" id="{7B6A35A4-BD6A-458E-BFC7-DC5BE8C68BE0}"/>
              </a:ext>
              <a:ext uri="{C183D7F6-B498-43B3-948B-1728B52AA6E4}">
                <adec:decorative xmlns:adec="http://schemas.microsoft.com/office/drawing/2017/decorative" val="1"/>
              </a:ext>
            </a:extLst>
          </p:cNvPr>
          <p:cNvSpPr>
            <a:spLocks noGrp="1"/>
          </p:cNvSpPr>
          <p:nvPr>
            <p:ph type="pic" sz="quarter" idx="10"/>
          </p:nvPr>
        </p:nvSpPr>
        <p:spPr/>
      </p:sp>
    </p:spTree>
    <p:extLst>
      <p:ext uri="{BB962C8B-B14F-4D97-AF65-F5344CB8AC3E}">
        <p14:creationId xmlns:p14="http://schemas.microsoft.com/office/powerpoint/2010/main" val="182855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131928-7220-4A26-AD51-3D758CA49D7D}"/>
              </a:ext>
            </a:extLst>
          </p:cNvPr>
          <p:cNvSpPr>
            <a:spLocks noGrp="1"/>
          </p:cNvSpPr>
          <p:nvPr>
            <p:ph type="title"/>
          </p:nvPr>
        </p:nvSpPr>
        <p:spPr/>
        <p:txBody>
          <a:bodyPr/>
          <a:lstStyle/>
          <a:p>
            <a:r>
              <a:rPr lang="en-US"/>
              <a:t>TITLE</a:t>
            </a:r>
          </a:p>
        </p:txBody>
      </p:sp>
      <p:sp>
        <p:nvSpPr>
          <p:cNvPr id="5" name="Content Placeholder 4">
            <a:extLst>
              <a:ext uri="{FF2B5EF4-FFF2-40B4-BE49-F238E27FC236}">
                <a16:creationId xmlns:a16="http://schemas.microsoft.com/office/drawing/2014/main" id="{F3C66C73-6C2C-4EB1-9316-DFAB45100393}"/>
              </a:ext>
            </a:extLst>
          </p:cNvPr>
          <p:cNvSpPr>
            <a:spLocks noGrp="1"/>
          </p:cNvSpPr>
          <p:nvPr>
            <p:ph type="body" sz="quarter" idx="11"/>
          </p:nvPr>
        </p:nvSpPr>
        <p:spPr>
          <a:xfrm>
            <a:off x="404813" y="2924944"/>
            <a:ext cx="5784850" cy="2304255"/>
          </a:xfrm>
        </p:spPr>
        <p:txBody>
          <a:bodyPr/>
          <a:lstStyle/>
          <a:p>
            <a:pPr lvl="0"/>
            <a:r>
              <a:rPr lang="en-GB"/>
              <a:t>Short chapter description lorem ipsum dolor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magna </a:t>
            </a:r>
            <a:r>
              <a:rPr lang="en-GB" err="1"/>
              <a:t>aliqua</a:t>
            </a:r>
            <a:r>
              <a:rPr lang="en-GB"/>
              <a:t>. Ut </a:t>
            </a:r>
            <a:r>
              <a:rPr lang="en-GB" err="1"/>
              <a:t>enim</a:t>
            </a:r>
            <a:r>
              <a:rPr lang="en-GB"/>
              <a:t> ad minim </a:t>
            </a:r>
            <a:r>
              <a:rPr lang="en-GB" err="1"/>
              <a:t>veniam</a:t>
            </a:r>
            <a:r>
              <a:rPr lang="en-GB"/>
              <a:t>, </a:t>
            </a:r>
            <a:r>
              <a:rPr lang="en-GB" err="1"/>
              <a:t>quis</a:t>
            </a:r>
            <a:r>
              <a:rPr lang="en-GB"/>
              <a:t> </a:t>
            </a:r>
            <a:r>
              <a:rPr lang="en-GB" err="1"/>
              <a:t>nostrud</a:t>
            </a:r>
            <a:r>
              <a:rPr lang="en-GB"/>
              <a:t> exercitation </a:t>
            </a:r>
            <a:r>
              <a:rPr lang="en-GB" err="1"/>
              <a:t>ullamco</a:t>
            </a:r>
            <a:r>
              <a:rPr lang="en-GB"/>
              <a:t> </a:t>
            </a:r>
            <a:r>
              <a:rPr lang="en-GB" err="1"/>
              <a:t>laboris</a:t>
            </a:r>
            <a:r>
              <a:rPr lang="en-GB"/>
              <a:t> nisi </a:t>
            </a:r>
            <a:r>
              <a:rPr lang="en-GB" err="1"/>
              <a:t>ut</a:t>
            </a:r>
            <a:r>
              <a:rPr lang="en-GB"/>
              <a:t> </a:t>
            </a:r>
            <a:r>
              <a:rPr lang="en-GB" err="1"/>
              <a:t>aliquip</a:t>
            </a:r>
            <a:r>
              <a:rPr lang="en-GB"/>
              <a:t> ex </a:t>
            </a:r>
            <a:r>
              <a:rPr lang="en-GB" err="1"/>
              <a:t>ea</a:t>
            </a:r>
            <a:r>
              <a:rPr lang="en-GB"/>
              <a:t> </a:t>
            </a:r>
            <a:r>
              <a:rPr lang="en-GB" err="1"/>
              <a:t>commodo</a:t>
            </a:r>
            <a:r>
              <a:rPr lang="en-GB"/>
              <a:t> </a:t>
            </a:r>
            <a:r>
              <a:rPr lang="en-GB" err="1"/>
              <a:t>consequa</a:t>
            </a:r>
            <a:r>
              <a:rPr lang="en-GB"/>
              <a:t>.</a:t>
            </a:r>
          </a:p>
        </p:txBody>
      </p:sp>
      <p:sp>
        <p:nvSpPr>
          <p:cNvPr id="4" name="Picture Placeholder 3">
            <a:extLst>
              <a:ext uri="{FF2B5EF4-FFF2-40B4-BE49-F238E27FC236}">
                <a16:creationId xmlns:a16="http://schemas.microsoft.com/office/drawing/2014/main" id="{F7012E4A-A47F-4CAA-9B8C-8FB23A802FA2}"/>
              </a:ext>
              <a:ext uri="{C183D7F6-B498-43B3-948B-1728B52AA6E4}">
                <adec:decorative xmlns:adec="http://schemas.microsoft.com/office/drawing/2017/decorative" val="1"/>
              </a:ext>
            </a:extLst>
          </p:cNvPr>
          <p:cNvSpPr>
            <a:spLocks noGrp="1"/>
          </p:cNvSpPr>
          <p:nvPr>
            <p:ph type="pic" sz="quarter" idx="10"/>
          </p:nvPr>
        </p:nvSpPr>
        <p:spPr/>
      </p:sp>
      <p:sp>
        <p:nvSpPr>
          <p:cNvPr id="16" name="Graphic 1">
            <a:extLst>
              <a:ext uri="{FF2B5EF4-FFF2-40B4-BE49-F238E27FC236}">
                <a16:creationId xmlns:a16="http://schemas.microsoft.com/office/drawing/2014/main" id="{21B2CF7E-E8F6-4A2F-9828-4F9A39B0864F}"/>
              </a:ext>
              <a:ext uri="{C183D7F6-B498-43B3-948B-1728B52AA6E4}">
                <adec:decorative xmlns:adec="http://schemas.microsoft.com/office/drawing/2017/decorative" val="1"/>
              </a:ext>
            </a:extLst>
          </p:cNvPr>
          <p:cNvSpPr/>
          <p:nvPr/>
        </p:nvSpPr>
        <p:spPr>
          <a:xfrm rot="20535171">
            <a:off x="2295796" y="83734"/>
            <a:ext cx="14823531" cy="6713585"/>
          </a:xfrm>
          <a:custGeom>
            <a:avLst/>
            <a:gdLst>
              <a:gd name="connsiteX0" fmla="*/ 7215188 w 7239000"/>
              <a:gd name="connsiteY0" fmla="*/ 3278548 h 3278547"/>
              <a:gd name="connsiteX1" fmla="*/ 6557010 w 7239000"/>
              <a:gd name="connsiteY1" fmla="*/ 2329858 h 3278547"/>
              <a:gd name="connsiteX2" fmla="*/ 4255770 w 7239000"/>
              <a:gd name="connsiteY2" fmla="*/ 41000 h 3278547"/>
              <a:gd name="connsiteX3" fmla="*/ 4255770 w 7239000"/>
              <a:gd name="connsiteY3" fmla="*/ 41000 h 3278547"/>
              <a:gd name="connsiteX4" fmla="*/ 4247198 w 7239000"/>
              <a:gd name="connsiteY4" fmla="*/ 40048 h 3278547"/>
              <a:gd name="connsiteX5" fmla="*/ 4245293 w 7239000"/>
              <a:gd name="connsiteY5" fmla="*/ 40048 h 3278547"/>
              <a:gd name="connsiteX6" fmla="*/ 2178368 w 7239000"/>
              <a:gd name="connsiteY6" fmla="*/ 949685 h 3278547"/>
              <a:gd name="connsiteX7" fmla="*/ 2162175 w 7239000"/>
              <a:gd name="connsiteY7" fmla="*/ 963973 h 3278547"/>
              <a:gd name="connsiteX8" fmla="*/ 2172653 w 7239000"/>
              <a:gd name="connsiteY8" fmla="*/ 985880 h 3278547"/>
              <a:gd name="connsiteX9" fmla="*/ 2628900 w 7239000"/>
              <a:gd name="connsiteY9" fmla="*/ 2749910 h 3278547"/>
              <a:gd name="connsiteX10" fmla="*/ 1949768 w 7239000"/>
              <a:gd name="connsiteY10" fmla="*/ 2512738 h 3278547"/>
              <a:gd name="connsiteX11" fmla="*/ 1019175 w 7239000"/>
              <a:gd name="connsiteY11" fmla="*/ 2072683 h 3278547"/>
              <a:gd name="connsiteX12" fmla="*/ 36195 w 7239000"/>
              <a:gd name="connsiteY12" fmla="*/ 3269023 h 3278547"/>
              <a:gd name="connsiteX13" fmla="*/ 0 w 7239000"/>
              <a:gd name="connsiteY13" fmla="*/ 3257593 h 3278547"/>
              <a:gd name="connsiteX14" fmla="*/ 270510 w 7239000"/>
              <a:gd name="connsiteY14" fmla="*/ 2655613 h 3278547"/>
              <a:gd name="connsiteX15" fmla="*/ 1018223 w 7239000"/>
              <a:gd name="connsiteY15" fmla="*/ 2034583 h 3278547"/>
              <a:gd name="connsiteX16" fmla="*/ 1971675 w 7239000"/>
              <a:gd name="connsiteY16" fmla="*/ 2481305 h 3278547"/>
              <a:gd name="connsiteX17" fmla="*/ 2599373 w 7239000"/>
              <a:gd name="connsiteY17" fmla="*/ 2725146 h 3278547"/>
              <a:gd name="connsiteX18" fmla="*/ 2138363 w 7239000"/>
              <a:gd name="connsiteY18" fmla="*/ 1002073 h 3278547"/>
              <a:gd name="connsiteX19" fmla="*/ 2122170 w 7239000"/>
              <a:gd name="connsiteY19" fmla="*/ 967783 h 3278547"/>
              <a:gd name="connsiteX20" fmla="*/ 2116455 w 7239000"/>
              <a:gd name="connsiteY20" fmla="*/ 955400 h 3278547"/>
              <a:gd name="connsiteX21" fmla="*/ 2126933 w 7239000"/>
              <a:gd name="connsiteY21" fmla="*/ 945875 h 3278547"/>
              <a:gd name="connsiteX22" fmla="*/ 2152650 w 7239000"/>
              <a:gd name="connsiteY22" fmla="*/ 922063 h 3278547"/>
              <a:gd name="connsiteX23" fmla="*/ 2890838 w 7239000"/>
              <a:gd name="connsiteY23" fmla="*/ 369613 h 3278547"/>
              <a:gd name="connsiteX24" fmla="*/ 4248150 w 7239000"/>
              <a:gd name="connsiteY24" fmla="*/ 2900 h 3278547"/>
              <a:gd name="connsiteX25" fmla="*/ 4252913 w 7239000"/>
              <a:gd name="connsiteY25" fmla="*/ 2900 h 3278547"/>
              <a:gd name="connsiteX26" fmla="*/ 4252913 w 7239000"/>
              <a:gd name="connsiteY26" fmla="*/ 2900 h 3278547"/>
              <a:gd name="connsiteX27" fmla="*/ 6590348 w 7239000"/>
              <a:gd name="connsiteY27" fmla="*/ 2310808 h 3278547"/>
              <a:gd name="connsiteX28" fmla="*/ 7239000 w 7239000"/>
              <a:gd name="connsiteY28" fmla="*/ 3249021 h 3278547"/>
              <a:gd name="connsiteX29" fmla="*/ 7215188 w 7239000"/>
              <a:gd name="connsiteY29" fmla="*/ 3278548 h 327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39000" h="3278547">
                <a:moveTo>
                  <a:pt x="7215188" y="3278548"/>
                </a:moveTo>
                <a:cubicBezTo>
                  <a:pt x="7036118" y="3138530"/>
                  <a:pt x="6814185" y="2764198"/>
                  <a:pt x="6557010" y="2329858"/>
                </a:cubicBezTo>
                <a:cubicBezTo>
                  <a:pt x="5998845" y="1386883"/>
                  <a:pt x="5233988" y="96245"/>
                  <a:pt x="4255770" y="41000"/>
                </a:cubicBezTo>
                <a:lnTo>
                  <a:pt x="4255770" y="41000"/>
                </a:lnTo>
                <a:lnTo>
                  <a:pt x="4247198" y="40048"/>
                </a:lnTo>
                <a:cubicBezTo>
                  <a:pt x="4246245" y="40048"/>
                  <a:pt x="4245293" y="40048"/>
                  <a:pt x="4245293" y="40048"/>
                </a:cubicBezTo>
                <a:cubicBezTo>
                  <a:pt x="3781425" y="14330"/>
                  <a:pt x="3046095" y="151490"/>
                  <a:pt x="2178368" y="949685"/>
                </a:cubicBezTo>
                <a:cubicBezTo>
                  <a:pt x="2172653" y="955400"/>
                  <a:pt x="2166938" y="960163"/>
                  <a:pt x="2162175" y="963973"/>
                </a:cubicBezTo>
                <a:cubicBezTo>
                  <a:pt x="2165033" y="970640"/>
                  <a:pt x="2168843" y="977308"/>
                  <a:pt x="2172653" y="985880"/>
                </a:cubicBezTo>
                <a:cubicBezTo>
                  <a:pt x="2486025" y="1663108"/>
                  <a:pt x="2820353" y="2519405"/>
                  <a:pt x="2628900" y="2749910"/>
                </a:cubicBezTo>
                <a:cubicBezTo>
                  <a:pt x="2499360" y="2905168"/>
                  <a:pt x="2245043" y="2723240"/>
                  <a:pt x="1949768" y="2512738"/>
                </a:cubicBezTo>
                <a:cubicBezTo>
                  <a:pt x="1655445" y="2302235"/>
                  <a:pt x="1322070" y="2064110"/>
                  <a:pt x="1019175" y="2072683"/>
                </a:cubicBezTo>
                <a:cubicBezTo>
                  <a:pt x="422910" y="2089828"/>
                  <a:pt x="40005" y="3257593"/>
                  <a:pt x="36195" y="3269023"/>
                </a:cubicBezTo>
                <a:lnTo>
                  <a:pt x="0" y="3257593"/>
                </a:lnTo>
                <a:cubicBezTo>
                  <a:pt x="953" y="3254735"/>
                  <a:pt x="98108" y="2953746"/>
                  <a:pt x="270510" y="2655613"/>
                </a:cubicBezTo>
                <a:cubicBezTo>
                  <a:pt x="503873" y="2250800"/>
                  <a:pt x="755333" y="2042203"/>
                  <a:pt x="1018223" y="2034583"/>
                </a:cubicBezTo>
                <a:cubicBezTo>
                  <a:pt x="1334453" y="2026010"/>
                  <a:pt x="1672590" y="2267945"/>
                  <a:pt x="1971675" y="2481305"/>
                </a:cubicBezTo>
                <a:cubicBezTo>
                  <a:pt x="2250758" y="2681330"/>
                  <a:pt x="2492693" y="2853733"/>
                  <a:pt x="2599373" y="2725146"/>
                </a:cubicBezTo>
                <a:cubicBezTo>
                  <a:pt x="2739390" y="2557505"/>
                  <a:pt x="2575560" y="1945048"/>
                  <a:pt x="2138363" y="1002073"/>
                </a:cubicBezTo>
                <a:cubicBezTo>
                  <a:pt x="2131695" y="986833"/>
                  <a:pt x="2125980" y="975403"/>
                  <a:pt x="2122170" y="967783"/>
                </a:cubicBezTo>
                <a:lnTo>
                  <a:pt x="2116455" y="955400"/>
                </a:lnTo>
                <a:lnTo>
                  <a:pt x="2126933" y="945875"/>
                </a:lnTo>
                <a:cubicBezTo>
                  <a:pt x="2133600" y="939208"/>
                  <a:pt x="2143125" y="931588"/>
                  <a:pt x="2152650" y="922063"/>
                </a:cubicBezTo>
                <a:cubicBezTo>
                  <a:pt x="2253615" y="828718"/>
                  <a:pt x="2522220" y="582020"/>
                  <a:pt x="2890838" y="369613"/>
                </a:cubicBezTo>
                <a:cubicBezTo>
                  <a:pt x="3353753" y="101960"/>
                  <a:pt x="3810000" y="-20912"/>
                  <a:pt x="4248150" y="2900"/>
                </a:cubicBezTo>
                <a:lnTo>
                  <a:pt x="4252913" y="2900"/>
                </a:lnTo>
                <a:lnTo>
                  <a:pt x="4252913" y="2900"/>
                </a:lnTo>
                <a:cubicBezTo>
                  <a:pt x="5253990" y="55288"/>
                  <a:pt x="6026468" y="1359260"/>
                  <a:pt x="6590348" y="2310808"/>
                </a:cubicBezTo>
                <a:cubicBezTo>
                  <a:pt x="6845618" y="2741338"/>
                  <a:pt x="7065645" y="3113765"/>
                  <a:pt x="7239000" y="3249021"/>
                </a:cubicBezTo>
                <a:lnTo>
                  <a:pt x="7215188" y="3278548"/>
                </a:lnTo>
                <a:close/>
              </a:path>
            </a:pathLst>
          </a:custGeom>
          <a:gradFill>
            <a:gsLst>
              <a:gs pos="63000">
                <a:schemeClr val="accent2">
                  <a:alpha val="0"/>
                </a:schemeClr>
              </a:gs>
              <a:gs pos="12000">
                <a:schemeClr val="accent2">
                  <a:alpha val="0"/>
                </a:schemeClr>
              </a:gs>
              <a:gs pos="39000">
                <a:srgbClr val="12ABDB"/>
              </a:gs>
            </a:gsLst>
            <a:lin ang="540000" scaled="0"/>
          </a:gradFill>
          <a:ln w="9525" cap="flat">
            <a:noFill/>
            <a:prstDash val="solid"/>
            <a:miter/>
          </a:ln>
        </p:spPr>
        <p:txBody>
          <a:bodyPr rtlCol="0" anchor="ctr"/>
          <a:lstStyle/>
          <a:p>
            <a:endParaRPr lang="en-GB"/>
          </a:p>
        </p:txBody>
      </p:sp>
    </p:spTree>
    <p:extLst>
      <p:ext uri="{BB962C8B-B14F-4D97-AF65-F5344CB8AC3E}">
        <p14:creationId xmlns:p14="http://schemas.microsoft.com/office/powerpoint/2010/main" val="4223175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4ED4F6AC-1C42-44E6-874F-20F3813199AA}"/>
              </a:ext>
            </a:extLst>
          </p:cNvPr>
          <p:cNvSpPr>
            <a:spLocks noGrp="1"/>
          </p:cNvSpPr>
          <p:nvPr>
            <p:ph type="title"/>
          </p:nvPr>
        </p:nvSpPr>
        <p:spPr/>
        <p:txBody>
          <a:bodyPr/>
          <a:lstStyle/>
          <a:p>
            <a:r>
              <a:rPr lang="en-GB"/>
              <a:t>Title</a:t>
            </a:r>
            <a:br>
              <a:rPr lang="en-GB"/>
            </a:br>
            <a:r>
              <a:rPr lang="en-GB"/>
              <a:t>(Work for 1 or 2 lines of title)</a:t>
            </a:r>
          </a:p>
        </p:txBody>
      </p:sp>
      <p:sp>
        <p:nvSpPr>
          <p:cNvPr id="6" name="Text Placeholder 5"/>
          <p:cNvSpPr>
            <a:spLocks noGrp="1"/>
          </p:cNvSpPr>
          <p:nvPr>
            <p:ph type="body" sz="quarter" idx="12"/>
          </p:nvPr>
        </p:nvSpPr>
        <p:spPr>
          <a:solidFill>
            <a:schemeClr val="accent4"/>
          </a:solidFill>
        </p:spPr>
        <p:txBody>
          <a:bodyPr lIns="91440" tIns="0" rIns="36000"/>
          <a:lstStyle/>
          <a:p>
            <a:r>
              <a:rPr lang="en-GB">
                <a:solidFill>
                  <a:schemeClr val="accent2"/>
                </a:solidFill>
              </a:rPr>
              <a:t>HEADER</a:t>
            </a:r>
          </a:p>
        </p:txBody>
      </p:sp>
      <p:sp>
        <p:nvSpPr>
          <p:cNvPr id="5" name="Text Placeholder 4"/>
          <p:cNvSpPr>
            <a:spLocks noGrp="1"/>
          </p:cNvSpPr>
          <p:nvPr>
            <p:ph type="body" sz="quarter" idx="10"/>
          </p:nvPr>
        </p:nvSpPr>
        <p:spPr>
          <a:solidFill>
            <a:schemeClr val="bg2"/>
          </a:solidFill>
        </p:spPr>
        <p:txBody>
          <a:bodyPr lIns="91440" tIns="108000"/>
          <a:lstStyle/>
          <a:p>
            <a:pPr lvl="1"/>
            <a:r>
              <a:rPr lang="en-GB"/>
              <a:t>Second level</a:t>
            </a:r>
          </a:p>
          <a:p>
            <a:pPr lvl="2"/>
            <a:r>
              <a:rPr lang="en-GB"/>
              <a:t>Third level</a:t>
            </a:r>
          </a:p>
          <a:p>
            <a:pPr lvl="3"/>
            <a:r>
              <a:rPr lang="en-GB"/>
              <a:t>Fourth level</a:t>
            </a:r>
          </a:p>
          <a:p>
            <a:pPr lvl="4"/>
            <a:r>
              <a:rPr lang="en-GB"/>
              <a:t>Fifth level</a:t>
            </a:r>
          </a:p>
        </p:txBody>
      </p:sp>
      <p:sp>
        <p:nvSpPr>
          <p:cNvPr id="7" name="Text Placeholder 6"/>
          <p:cNvSpPr>
            <a:spLocks noGrp="1"/>
          </p:cNvSpPr>
          <p:nvPr>
            <p:ph type="body" sz="quarter" idx="13"/>
          </p:nvPr>
        </p:nvSpPr>
        <p:spPr>
          <a:solidFill>
            <a:schemeClr val="accent4"/>
          </a:solidFill>
        </p:spPr>
        <p:txBody>
          <a:bodyPr lIns="91440" tIns="0" rIns="36000"/>
          <a:lstStyle/>
          <a:p>
            <a:r>
              <a:rPr lang="en-GB">
                <a:solidFill>
                  <a:schemeClr val="accent2"/>
                </a:solidFill>
              </a:rPr>
              <a:t>HEADER</a:t>
            </a:r>
          </a:p>
        </p:txBody>
      </p:sp>
      <p:sp>
        <p:nvSpPr>
          <p:cNvPr id="8" name="Text Placeholder 7"/>
          <p:cNvSpPr>
            <a:spLocks noGrp="1"/>
          </p:cNvSpPr>
          <p:nvPr>
            <p:ph type="body" sz="quarter" idx="14"/>
          </p:nvPr>
        </p:nvSpPr>
        <p:spPr>
          <a:solidFill>
            <a:schemeClr val="bg2"/>
          </a:solidFill>
        </p:spPr>
        <p:txBody>
          <a:bodyPr lIns="91440" tIns="108000"/>
          <a:lstStyle/>
          <a:p>
            <a:pPr lvl="1"/>
            <a:r>
              <a:rPr lang="en-GB"/>
              <a:t>Second level</a:t>
            </a:r>
          </a:p>
          <a:p>
            <a:pPr lvl="2"/>
            <a:r>
              <a:rPr lang="en-GB"/>
              <a:t>Third level</a:t>
            </a:r>
          </a:p>
          <a:p>
            <a:pPr lvl="3"/>
            <a:r>
              <a:rPr lang="en-GB"/>
              <a:t>Fourth level</a:t>
            </a:r>
          </a:p>
          <a:p>
            <a:pPr lvl="4"/>
            <a:r>
              <a:rPr lang="en-GB"/>
              <a:t>Fifth level</a:t>
            </a:r>
          </a:p>
        </p:txBody>
      </p:sp>
      <p:cxnSp>
        <p:nvCxnSpPr>
          <p:cNvPr id="14" name="Straight Connector 13">
            <a:extLst>
              <a:ext uri="{C183D7F6-B498-43B3-948B-1728B52AA6E4}">
                <adec:decorative xmlns:adec="http://schemas.microsoft.com/office/drawing/2017/decorative" val="1"/>
              </a:ext>
            </a:extLst>
          </p:cNvPr>
          <p:cNvCxnSpPr>
            <a:cxnSpLocks/>
          </p:cNvCxnSpPr>
          <p:nvPr/>
        </p:nvCxnSpPr>
        <p:spPr>
          <a:xfrm>
            <a:off x="6096000" y="2205319"/>
            <a:ext cx="0" cy="4257392"/>
          </a:xfrm>
          <a:prstGeom prst="line">
            <a:avLst/>
          </a:prstGeom>
          <a:solidFill>
            <a:schemeClr val="tx1"/>
          </a:solidFill>
          <a:ln w="28575" cap="flat">
            <a:solidFill>
              <a:srgbClr val="12ABDB"/>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t>Title</a:t>
            </a:r>
            <a:br>
              <a:rPr lang="en-GB"/>
            </a:br>
            <a:r>
              <a:rPr lang="en-GB"/>
              <a:t>(Work for 1 or 2 lines of title)</a:t>
            </a:r>
          </a:p>
        </p:txBody>
      </p:sp>
      <p:sp>
        <p:nvSpPr>
          <p:cNvPr id="6" name="Text Placeholder 5"/>
          <p:cNvSpPr>
            <a:spLocks noGrp="1"/>
          </p:cNvSpPr>
          <p:nvPr>
            <p:ph type="body" sz="quarter" idx="12"/>
          </p:nvPr>
        </p:nvSpPr>
        <p:spPr>
          <a:xfrm>
            <a:off x="404813" y="1327151"/>
            <a:ext cx="3456432" cy="716711"/>
          </a:xfrm>
          <a:solidFill>
            <a:srgbClr val="007D74"/>
          </a:solidFill>
        </p:spPr>
        <p:txBody>
          <a:bodyPr/>
          <a:lstStyle/>
          <a:p>
            <a:r>
              <a:rPr lang="en-GB" sz="1800">
                <a:solidFill>
                  <a:schemeClr val="bg1"/>
                </a:solidFill>
              </a:rPr>
              <a:t>Header</a:t>
            </a:r>
          </a:p>
        </p:txBody>
      </p:sp>
      <p:sp>
        <p:nvSpPr>
          <p:cNvPr id="5" name="Text Placeholder 4"/>
          <p:cNvSpPr>
            <a:spLocks noGrp="1"/>
          </p:cNvSpPr>
          <p:nvPr>
            <p:ph type="body" sz="quarter" idx="10"/>
          </p:nvPr>
        </p:nvSpPr>
        <p:spPr>
          <a:xfrm>
            <a:off x="404814" y="2305094"/>
            <a:ext cx="3456432" cy="4076234"/>
          </a:xfrm>
        </p:spPr>
        <p:txBody>
          <a:bodyPr/>
          <a:lstStyle/>
          <a:p>
            <a:r>
              <a:rPr lang="en-GB"/>
              <a:t>First level</a:t>
            </a:r>
          </a:p>
          <a:p>
            <a:pPr lvl="1"/>
            <a:r>
              <a:rPr lang="en-GB"/>
              <a:t>Second level</a:t>
            </a:r>
          </a:p>
          <a:p>
            <a:pPr lvl="2"/>
            <a:r>
              <a:rPr lang="en-GB"/>
              <a:t>Third level</a:t>
            </a:r>
          </a:p>
          <a:p>
            <a:pPr lvl="3"/>
            <a:r>
              <a:rPr lang="en-GB"/>
              <a:t>Fourth level</a:t>
            </a:r>
          </a:p>
          <a:p>
            <a:pPr lvl="4"/>
            <a:r>
              <a:rPr lang="en-GB"/>
              <a:t>Fifth level</a:t>
            </a:r>
          </a:p>
        </p:txBody>
      </p:sp>
      <p:sp>
        <p:nvSpPr>
          <p:cNvPr id="8" name="Text Placeholder 7"/>
          <p:cNvSpPr>
            <a:spLocks noGrp="1"/>
          </p:cNvSpPr>
          <p:nvPr>
            <p:ph type="body" sz="quarter" idx="15"/>
          </p:nvPr>
        </p:nvSpPr>
        <p:spPr>
          <a:solidFill>
            <a:srgbClr val="007D74"/>
          </a:solidFill>
        </p:spPr>
        <p:txBody>
          <a:bodyPr/>
          <a:lstStyle/>
          <a:p>
            <a:r>
              <a:rPr lang="en-GB" sz="1800">
                <a:solidFill>
                  <a:schemeClr val="bg1"/>
                </a:solidFill>
              </a:rPr>
              <a:t>Header</a:t>
            </a:r>
          </a:p>
        </p:txBody>
      </p:sp>
      <p:sp>
        <p:nvSpPr>
          <p:cNvPr id="7" name="Text Placeholder 6"/>
          <p:cNvSpPr>
            <a:spLocks noGrp="1"/>
          </p:cNvSpPr>
          <p:nvPr>
            <p:ph type="body" sz="quarter" idx="14"/>
          </p:nvPr>
        </p:nvSpPr>
        <p:spPr>
          <a:xfrm>
            <a:off x="4365775" y="2305094"/>
            <a:ext cx="3456432" cy="4076234"/>
          </a:xfrm>
        </p:spPr>
        <p:txBody>
          <a:bodyPr/>
          <a:lstStyle/>
          <a:p>
            <a:r>
              <a:rPr lang="en-GB"/>
              <a:t>First level</a:t>
            </a:r>
          </a:p>
          <a:p>
            <a:pPr lvl="1"/>
            <a:r>
              <a:rPr lang="en-GB"/>
              <a:t>Second level</a:t>
            </a:r>
          </a:p>
          <a:p>
            <a:pPr lvl="2"/>
            <a:r>
              <a:rPr lang="en-GB"/>
              <a:t>Third level</a:t>
            </a:r>
          </a:p>
          <a:p>
            <a:pPr lvl="3"/>
            <a:r>
              <a:rPr lang="en-GB"/>
              <a:t>Fourth level</a:t>
            </a:r>
          </a:p>
          <a:p>
            <a:pPr lvl="4"/>
            <a:r>
              <a:rPr lang="en-GB"/>
              <a:t>Fifth level</a:t>
            </a:r>
          </a:p>
        </p:txBody>
      </p:sp>
      <p:sp>
        <p:nvSpPr>
          <p:cNvPr id="10" name="Text Placeholder 9"/>
          <p:cNvSpPr>
            <a:spLocks noGrp="1"/>
          </p:cNvSpPr>
          <p:nvPr>
            <p:ph type="body" sz="quarter" idx="17"/>
          </p:nvPr>
        </p:nvSpPr>
        <p:spPr>
          <a:solidFill>
            <a:srgbClr val="007D74"/>
          </a:solidFill>
        </p:spPr>
        <p:txBody>
          <a:bodyPr/>
          <a:lstStyle/>
          <a:p>
            <a:r>
              <a:rPr lang="en-GB" sz="1800">
                <a:solidFill>
                  <a:schemeClr val="bg1"/>
                </a:solidFill>
              </a:rPr>
              <a:t>Header</a:t>
            </a:r>
          </a:p>
        </p:txBody>
      </p:sp>
      <p:sp>
        <p:nvSpPr>
          <p:cNvPr id="9" name="Text Placeholder 8"/>
          <p:cNvSpPr>
            <a:spLocks noGrp="1"/>
          </p:cNvSpPr>
          <p:nvPr>
            <p:ph type="body" sz="quarter" idx="16"/>
          </p:nvPr>
        </p:nvSpPr>
        <p:spPr>
          <a:xfrm>
            <a:off x="8326737" y="2305094"/>
            <a:ext cx="3456429" cy="4076234"/>
          </a:xfrm>
        </p:spPr>
        <p:txBody>
          <a:bodyPr/>
          <a:lstStyle/>
          <a:p>
            <a:r>
              <a:rPr lang="en-GB"/>
              <a:t>First level</a:t>
            </a:r>
          </a:p>
          <a:p>
            <a:pPr lvl="1"/>
            <a:r>
              <a:rPr lang="en-GB"/>
              <a:t>Second level</a:t>
            </a:r>
          </a:p>
          <a:p>
            <a:pPr lvl="2"/>
            <a:r>
              <a:rPr lang="en-GB"/>
              <a:t>Third level</a:t>
            </a:r>
          </a:p>
          <a:p>
            <a:pPr lvl="3"/>
            <a:r>
              <a:rPr lang="en-GB"/>
              <a:t>Fourth level</a:t>
            </a:r>
          </a:p>
          <a:p>
            <a:pPr lvl="4"/>
            <a:r>
              <a:rPr lang="en-GB"/>
              <a:t>Fifth level</a:t>
            </a:r>
          </a:p>
        </p:txBody>
      </p:sp>
      <p:cxnSp>
        <p:nvCxnSpPr>
          <p:cNvPr id="14" name="Straight Connector 13">
            <a:extLst>
              <a:ext uri="{C183D7F6-B498-43B3-948B-1728B52AA6E4}">
                <adec:decorative xmlns:adec="http://schemas.microsoft.com/office/drawing/2017/decorative" val="1"/>
              </a:ext>
            </a:extLst>
          </p:cNvPr>
          <p:cNvCxnSpPr>
            <a:cxnSpLocks/>
          </p:cNvCxnSpPr>
          <p:nvPr/>
        </p:nvCxnSpPr>
        <p:spPr>
          <a:xfrm>
            <a:off x="4113511" y="1327151"/>
            <a:ext cx="0" cy="4954402"/>
          </a:xfrm>
          <a:prstGeom prst="line">
            <a:avLst/>
          </a:prstGeom>
          <a:solidFill>
            <a:schemeClr val="tx1"/>
          </a:solidFill>
          <a:ln w="38100" cap="flat">
            <a:solidFill>
              <a:schemeClr val="accent4"/>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C183D7F6-B498-43B3-948B-1728B52AA6E4}">
                <adec:decorative xmlns:adec="http://schemas.microsoft.com/office/drawing/2017/decorative" val="1"/>
              </a:ext>
            </a:extLst>
          </p:cNvPr>
          <p:cNvCxnSpPr>
            <a:cxnSpLocks/>
          </p:cNvCxnSpPr>
          <p:nvPr/>
        </p:nvCxnSpPr>
        <p:spPr>
          <a:xfrm>
            <a:off x="8074472" y="1327151"/>
            <a:ext cx="0" cy="4954402"/>
          </a:xfrm>
          <a:prstGeom prst="line">
            <a:avLst/>
          </a:prstGeom>
          <a:solidFill>
            <a:schemeClr val="tx1"/>
          </a:solidFill>
          <a:ln w="38100" cap="flat">
            <a:solidFill>
              <a:schemeClr val="accent4"/>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8DE0AD9-77E6-0E4E-BF8C-DB98A47B6B59}"/>
              </a:ext>
            </a:extLst>
          </p:cNvPr>
          <p:cNvSpPr>
            <a:spLocks noGrp="1"/>
          </p:cNvSpPr>
          <p:nvPr>
            <p:ph type="title"/>
          </p:nvPr>
        </p:nvSpPr>
        <p:spPr/>
        <p:txBody>
          <a:bodyPr/>
          <a:lstStyle/>
          <a:p>
            <a:r>
              <a:rPr lang="en-GB"/>
              <a:t>Title</a:t>
            </a:r>
            <a:br>
              <a:rPr lang="en-GB"/>
            </a:br>
            <a:r>
              <a:rPr lang="en-GB"/>
              <a:t>(Work for 1 or 2 lines of title)</a:t>
            </a:r>
            <a:endParaRPr lang="en-US"/>
          </a:p>
        </p:txBody>
      </p:sp>
      <p:grpSp>
        <p:nvGrpSpPr>
          <p:cNvPr id="17" name="Group 19">
            <a:extLst>
              <a:ext uri="{FF2B5EF4-FFF2-40B4-BE49-F238E27FC236}">
                <a16:creationId xmlns:a16="http://schemas.microsoft.com/office/drawing/2014/main" id="{B5559701-7A57-204B-AE49-1F096F3F1811}"/>
              </a:ext>
              <a:ext uri="{C183D7F6-B498-43B3-948B-1728B52AA6E4}">
                <adec:decorative xmlns:adec="http://schemas.microsoft.com/office/drawing/2017/decorative" val="1"/>
              </a:ext>
            </a:extLst>
          </p:cNvPr>
          <p:cNvGrpSpPr>
            <a:grpSpLocks noChangeAspect="1"/>
          </p:cNvGrpSpPr>
          <p:nvPr/>
        </p:nvGrpSpPr>
        <p:grpSpPr bwMode="auto">
          <a:xfrm>
            <a:off x="178163" y="1801720"/>
            <a:ext cx="1330762" cy="1244311"/>
            <a:chOff x="-106" y="-109"/>
            <a:chExt cx="1878" cy="1756"/>
          </a:xfrm>
        </p:grpSpPr>
        <p:sp>
          <p:nvSpPr>
            <p:cNvPr id="18" name="Freeform 20">
              <a:extLst>
                <a:ext uri="{FF2B5EF4-FFF2-40B4-BE49-F238E27FC236}">
                  <a16:creationId xmlns:a16="http://schemas.microsoft.com/office/drawing/2014/main" id="{0E2D4AEB-9850-994D-8BF5-D782DA197F37}"/>
                </a:ext>
              </a:extLst>
            </p:cNvPr>
            <p:cNvSpPr>
              <a:spLocks/>
            </p:cNvSpPr>
            <p:nvPr/>
          </p:nvSpPr>
          <p:spPr bwMode="auto">
            <a:xfrm>
              <a:off x="-106" y="-109"/>
              <a:ext cx="1878" cy="1756"/>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Freeform 21">
              <a:extLst>
                <a:ext uri="{FF2B5EF4-FFF2-40B4-BE49-F238E27FC236}">
                  <a16:creationId xmlns:a16="http://schemas.microsoft.com/office/drawing/2014/main" id="{BF4F3F29-969A-6846-BCEE-6E38AA83C72C}"/>
                </a:ext>
              </a:extLst>
            </p:cNvPr>
            <p:cNvSpPr>
              <a:spLocks/>
            </p:cNvSpPr>
            <p:nvPr/>
          </p:nvSpPr>
          <p:spPr bwMode="auto">
            <a:xfrm>
              <a:off x="379" y="400"/>
              <a:ext cx="870" cy="789"/>
            </a:xfrm>
            <a:custGeom>
              <a:avLst/>
              <a:gdLst>
                <a:gd name="T0" fmla="*/ 45 w 325"/>
                <a:gd name="T1" fmla="*/ 61 h 294"/>
                <a:gd name="T2" fmla="*/ 183 w 325"/>
                <a:gd name="T3" fmla="*/ 3 h 294"/>
                <a:gd name="T4" fmla="*/ 308 w 325"/>
                <a:gd name="T5" fmla="*/ 75 h 294"/>
                <a:gd name="T6" fmla="*/ 178 w 325"/>
                <a:gd name="T7" fmla="*/ 294 h 294"/>
                <a:gd name="T8" fmla="*/ 45 w 325"/>
                <a:gd name="T9" fmla="*/ 61 h 294"/>
              </a:gdLst>
              <a:ahLst/>
              <a:cxnLst>
                <a:cxn ang="0">
                  <a:pos x="T0" y="T1"/>
                </a:cxn>
                <a:cxn ang="0">
                  <a:pos x="T2" y="T3"/>
                </a:cxn>
                <a:cxn ang="0">
                  <a:pos x="T4" y="T5"/>
                </a:cxn>
                <a:cxn ang="0">
                  <a:pos x="T6" y="T7"/>
                </a:cxn>
                <a:cxn ang="0">
                  <a:pos x="T8" y="T9"/>
                </a:cxn>
              </a:cxnLst>
              <a:rect l="0" t="0" r="r" b="b"/>
              <a:pathLst>
                <a:path w="325" h="294">
                  <a:moveTo>
                    <a:pt x="45" y="61"/>
                  </a:moveTo>
                  <a:cubicBezTo>
                    <a:pt x="103" y="0"/>
                    <a:pt x="183" y="3"/>
                    <a:pt x="183" y="3"/>
                  </a:cubicBezTo>
                  <a:cubicBezTo>
                    <a:pt x="205" y="25"/>
                    <a:pt x="294" y="20"/>
                    <a:pt x="308" y="75"/>
                  </a:cubicBezTo>
                  <a:cubicBezTo>
                    <a:pt x="325" y="148"/>
                    <a:pt x="284" y="281"/>
                    <a:pt x="178" y="294"/>
                  </a:cubicBezTo>
                  <a:cubicBezTo>
                    <a:pt x="0" y="265"/>
                    <a:pt x="45" y="61"/>
                    <a:pt x="45" y="6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Freeform 22">
              <a:extLst>
                <a:ext uri="{FF2B5EF4-FFF2-40B4-BE49-F238E27FC236}">
                  <a16:creationId xmlns:a16="http://schemas.microsoft.com/office/drawing/2014/main" id="{CFFC3FC3-A399-494C-8684-A412591AF705}"/>
                </a:ext>
              </a:extLst>
            </p:cNvPr>
            <p:cNvSpPr>
              <a:spLocks/>
            </p:cNvSpPr>
            <p:nvPr/>
          </p:nvSpPr>
          <p:spPr bwMode="auto">
            <a:xfrm>
              <a:off x="497" y="508"/>
              <a:ext cx="428" cy="584"/>
            </a:xfrm>
            <a:custGeom>
              <a:avLst/>
              <a:gdLst>
                <a:gd name="T0" fmla="*/ 137 w 160"/>
                <a:gd name="T1" fmla="*/ 40 h 218"/>
                <a:gd name="T2" fmla="*/ 137 w 160"/>
                <a:gd name="T3" fmla="*/ 38 h 218"/>
                <a:gd name="T4" fmla="*/ 137 w 160"/>
                <a:gd name="T5" fmla="*/ 37 h 218"/>
                <a:gd name="T6" fmla="*/ 135 w 160"/>
                <a:gd name="T7" fmla="*/ 0 h 218"/>
                <a:gd name="T8" fmla="*/ 33 w 160"/>
                <a:gd name="T9" fmla="*/ 43 h 218"/>
                <a:gd name="T10" fmla="*/ 133 w 160"/>
                <a:gd name="T11" fmla="*/ 218 h 218"/>
                <a:gd name="T12" fmla="*/ 137 w 160"/>
                <a:gd name="T13" fmla="*/ 40 h 218"/>
              </a:gdLst>
              <a:ahLst/>
              <a:cxnLst>
                <a:cxn ang="0">
                  <a:pos x="T0" y="T1"/>
                </a:cxn>
                <a:cxn ang="0">
                  <a:pos x="T2" y="T3"/>
                </a:cxn>
                <a:cxn ang="0">
                  <a:pos x="T4" y="T5"/>
                </a:cxn>
                <a:cxn ang="0">
                  <a:pos x="T6" y="T7"/>
                </a:cxn>
                <a:cxn ang="0">
                  <a:pos x="T8" y="T9"/>
                </a:cxn>
                <a:cxn ang="0">
                  <a:pos x="T10" y="T11"/>
                </a:cxn>
                <a:cxn ang="0">
                  <a:pos x="T12" y="T13"/>
                </a:cxn>
              </a:cxnLst>
              <a:rect l="0" t="0" r="r" b="b"/>
              <a:pathLst>
                <a:path w="160" h="218">
                  <a:moveTo>
                    <a:pt x="137" y="40"/>
                  </a:moveTo>
                  <a:cubicBezTo>
                    <a:pt x="137" y="39"/>
                    <a:pt x="137" y="39"/>
                    <a:pt x="137" y="38"/>
                  </a:cubicBezTo>
                  <a:cubicBezTo>
                    <a:pt x="137" y="38"/>
                    <a:pt x="137" y="38"/>
                    <a:pt x="137" y="37"/>
                  </a:cubicBezTo>
                  <a:cubicBezTo>
                    <a:pt x="135" y="20"/>
                    <a:pt x="134" y="9"/>
                    <a:pt x="135" y="0"/>
                  </a:cubicBezTo>
                  <a:cubicBezTo>
                    <a:pt x="124" y="0"/>
                    <a:pt x="72" y="3"/>
                    <a:pt x="33" y="43"/>
                  </a:cubicBezTo>
                  <a:cubicBezTo>
                    <a:pt x="33" y="43"/>
                    <a:pt x="0" y="196"/>
                    <a:pt x="133" y="218"/>
                  </a:cubicBezTo>
                  <a:cubicBezTo>
                    <a:pt x="160" y="170"/>
                    <a:pt x="144" y="91"/>
                    <a:pt x="137" y="40"/>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 name="Text Placeholder 1">
            <a:extLst>
              <a:ext uri="{FF2B5EF4-FFF2-40B4-BE49-F238E27FC236}">
                <a16:creationId xmlns:a16="http://schemas.microsoft.com/office/drawing/2014/main" id="{E4BF4901-B002-DE4A-AA6B-D9D4C923F800}"/>
              </a:ext>
            </a:extLst>
          </p:cNvPr>
          <p:cNvSpPr>
            <a:spLocks noGrp="1"/>
          </p:cNvSpPr>
          <p:nvPr>
            <p:ph type="body" sz="quarter" idx="13"/>
          </p:nvPr>
        </p:nvSpPr>
        <p:spPr>
          <a:xfrm>
            <a:off x="725016" y="3332368"/>
            <a:ext cx="2890194" cy="645047"/>
          </a:xfrm>
        </p:spPr>
        <p:txBody>
          <a:bodyPr/>
          <a:lstStyle/>
          <a:p>
            <a:endParaRPr lang="en-US"/>
          </a:p>
        </p:txBody>
      </p:sp>
      <p:sp>
        <p:nvSpPr>
          <p:cNvPr id="5" name="Text Placeholder 4">
            <a:extLst>
              <a:ext uri="{FF2B5EF4-FFF2-40B4-BE49-F238E27FC236}">
                <a16:creationId xmlns:a16="http://schemas.microsoft.com/office/drawing/2014/main" id="{8791768C-E6A8-2E40-AE8E-3408FD90125B}"/>
              </a:ext>
            </a:extLst>
          </p:cNvPr>
          <p:cNvSpPr>
            <a:spLocks noGrp="1"/>
          </p:cNvSpPr>
          <p:nvPr>
            <p:ph type="body" sz="quarter" idx="10"/>
          </p:nvPr>
        </p:nvSpPr>
        <p:spPr/>
        <p:txBody>
          <a:bodyPr/>
          <a:lstStyle/>
          <a:p>
            <a:endParaRPr lang="en-US"/>
          </a:p>
        </p:txBody>
      </p:sp>
      <p:grpSp>
        <p:nvGrpSpPr>
          <p:cNvPr id="13" name="Group 19">
            <a:extLst>
              <a:ext uri="{FF2B5EF4-FFF2-40B4-BE49-F238E27FC236}">
                <a16:creationId xmlns:a16="http://schemas.microsoft.com/office/drawing/2014/main" id="{779FC842-5BCC-8E40-9F52-B0BF5BB0B5E0}"/>
              </a:ext>
              <a:ext uri="{C183D7F6-B498-43B3-948B-1728B52AA6E4}">
                <adec:decorative xmlns:adec="http://schemas.microsoft.com/office/drawing/2017/decorative" val="1"/>
              </a:ext>
            </a:extLst>
          </p:cNvPr>
          <p:cNvGrpSpPr>
            <a:grpSpLocks noChangeAspect="1"/>
          </p:cNvGrpSpPr>
          <p:nvPr/>
        </p:nvGrpSpPr>
        <p:grpSpPr bwMode="auto">
          <a:xfrm>
            <a:off x="4104050" y="1801720"/>
            <a:ext cx="1330762" cy="1244311"/>
            <a:chOff x="-106" y="-109"/>
            <a:chExt cx="1878" cy="1756"/>
          </a:xfrm>
        </p:grpSpPr>
        <p:sp>
          <p:nvSpPr>
            <p:cNvPr id="14" name="Freeform 20">
              <a:extLst>
                <a:ext uri="{FF2B5EF4-FFF2-40B4-BE49-F238E27FC236}">
                  <a16:creationId xmlns:a16="http://schemas.microsoft.com/office/drawing/2014/main" id="{952EE1B0-70AF-124F-8D91-648282C9AE69}"/>
                </a:ext>
              </a:extLst>
            </p:cNvPr>
            <p:cNvSpPr>
              <a:spLocks/>
            </p:cNvSpPr>
            <p:nvPr/>
          </p:nvSpPr>
          <p:spPr bwMode="auto">
            <a:xfrm>
              <a:off x="-106" y="-109"/>
              <a:ext cx="1878" cy="1756"/>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Freeform 21">
              <a:extLst>
                <a:ext uri="{FF2B5EF4-FFF2-40B4-BE49-F238E27FC236}">
                  <a16:creationId xmlns:a16="http://schemas.microsoft.com/office/drawing/2014/main" id="{2E3E1FEF-4B3C-354F-8288-A662DFF19DFE}"/>
                </a:ext>
              </a:extLst>
            </p:cNvPr>
            <p:cNvSpPr>
              <a:spLocks/>
            </p:cNvSpPr>
            <p:nvPr/>
          </p:nvSpPr>
          <p:spPr bwMode="auto">
            <a:xfrm>
              <a:off x="379" y="400"/>
              <a:ext cx="870" cy="789"/>
            </a:xfrm>
            <a:custGeom>
              <a:avLst/>
              <a:gdLst>
                <a:gd name="T0" fmla="*/ 45 w 325"/>
                <a:gd name="T1" fmla="*/ 61 h 294"/>
                <a:gd name="T2" fmla="*/ 183 w 325"/>
                <a:gd name="T3" fmla="*/ 3 h 294"/>
                <a:gd name="T4" fmla="*/ 308 w 325"/>
                <a:gd name="T5" fmla="*/ 75 h 294"/>
                <a:gd name="T6" fmla="*/ 178 w 325"/>
                <a:gd name="T7" fmla="*/ 294 h 294"/>
                <a:gd name="T8" fmla="*/ 45 w 325"/>
                <a:gd name="T9" fmla="*/ 61 h 294"/>
              </a:gdLst>
              <a:ahLst/>
              <a:cxnLst>
                <a:cxn ang="0">
                  <a:pos x="T0" y="T1"/>
                </a:cxn>
                <a:cxn ang="0">
                  <a:pos x="T2" y="T3"/>
                </a:cxn>
                <a:cxn ang="0">
                  <a:pos x="T4" y="T5"/>
                </a:cxn>
                <a:cxn ang="0">
                  <a:pos x="T6" y="T7"/>
                </a:cxn>
                <a:cxn ang="0">
                  <a:pos x="T8" y="T9"/>
                </a:cxn>
              </a:cxnLst>
              <a:rect l="0" t="0" r="r" b="b"/>
              <a:pathLst>
                <a:path w="325" h="294">
                  <a:moveTo>
                    <a:pt x="45" y="61"/>
                  </a:moveTo>
                  <a:cubicBezTo>
                    <a:pt x="103" y="0"/>
                    <a:pt x="183" y="3"/>
                    <a:pt x="183" y="3"/>
                  </a:cubicBezTo>
                  <a:cubicBezTo>
                    <a:pt x="205" y="25"/>
                    <a:pt x="294" y="20"/>
                    <a:pt x="308" y="75"/>
                  </a:cubicBezTo>
                  <a:cubicBezTo>
                    <a:pt x="325" y="148"/>
                    <a:pt x="284" y="281"/>
                    <a:pt x="178" y="294"/>
                  </a:cubicBezTo>
                  <a:cubicBezTo>
                    <a:pt x="0" y="265"/>
                    <a:pt x="45" y="61"/>
                    <a:pt x="45" y="6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Freeform 22">
              <a:extLst>
                <a:ext uri="{FF2B5EF4-FFF2-40B4-BE49-F238E27FC236}">
                  <a16:creationId xmlns:a16="http://schemas.microsoft.com/office/drawing/2014/main" id="{294F26C3-ACCF-0B46-A3E2-954DC8FE9443}"/>
                </a:ext>
              </a:extLst>
            </p:cNvPr>
            <p:cNvSpPr>
              <a:spLocks/>
            </p:cNvSpPr>
            <p:nvPr/>
          </p:nvSpPr>
          <p:spPr bwMode="auto">
            <a:xfrm>
              <a:off x="497" y="508"/>
              <a:ext cx="428" cy="584"/>
            </a:xfrm>
            <a:custGeom>
              <a:avLst/>
              <a:gdLst>
                <a:gd name="T0" fmla="*/ 137 w 160"/>
                <a:gd name="T1" fmla="*/ 40 h 218"/>
                <a:gd name="T2" fmla="*/ 137 w 160"/>
                <a:gd name="T3" fmla="*/ 38 h 218"/>
                <a:gd name="T4" fmla="*/ 137 w 160"/>
                <a:gd name="T5" fmla="*/ 37 h 218"/>
                <a:gd name="T6" fmla="*/ 135 w 160"/>
                <a:gd name="T7" fmla="*/ 0 h 218"/>
                <a:gd name="T8" fmla="*/ 33 w 160"/>
                <a:gd name="T9" fmla="*/ 43 h 218"/>
                <a:gd name="T10" fmla="*/ 133 w 160"/>
                <a:gd name="T11" fmla="*/ 218 h 218"/>
                <a:gd name="T12" fmla="*/ 137 w 160"/>
                <a:gd name="T13" fmla="*/ 40 h 218"/>
              </a:gdLst>
              <a:ahLst/>
              <a:cxnLst>
                <a:cxn ang="0">
                  <a:pos x="T0" y="T1"/>
                </a:cxn>
                <a:cxn ang="0">
                  <a:pos x="T2" y="T3"/>
                </a:cxn>
                <a:cxn ang="0">
                  <a:pos x="T4" y="T5"/>
                </a:cxn>
                <a:cxn ang="0">
                  <a:pos x="T6" y="T7"/>
                </a:cxn>
                <a:cxn ang="0">
                  <a:pos x="T8" y="T9"/>
                </a:cxn>
                <a:cxn ang="0">
                  <a:pos x="T10" y="T11"/>
                </a:cxn>
                <a:cxn ang="0">
                  <a:pos x="T12" y="T13"/>
                </a:cxn>
              </a:cxnLst>
              <a:rect l="0" t="0" r="r" b="b"/>
              <a:pathLst>
                <a:path w="160" h="218">
                  <a:moveTo>
                    <a:pt x="137" y="40"/>
                  </a:moveTo>
                  <a:cubicBezTo>
                    <a:pt x="137" y="39"/>
                    <a:pt x="137" y="39"/>
                    <a:pt x="137" y="38"/>
                  </a:cubicBezTo>
                  <a:cubicBezTo>
                    <a:pt x="137" y="38"/>
                    <a:pt x="137" y="38"/>
                    <a:pt x="137" y="37"/>
                  </a:cubicBezTo>
                  <a:cubicBezTo>
                    <a:pt x="135" y="20"/>
                    <a:pt x="134" y="9"/>
                    <a:pt x="135" y="0"/>
                  </a:cubicBezTo>
                  <a:cubicBezTo>
                    <a:pt x="124" y="0"/>
                    <a:pt x="72" y="3"/>
                    <a:pt x="33" y="43"/>
                  </a:cubicBezTo>
                  <a:cubicBezTo>
                    <a:pt x="33" y="43"/>
                    <a:pt x="0" y="196"/>
                    <a:pt x="133" y="218"/>
                  </a:cubicBezTo>
                  <a:cubicBezTo>
                    <a:pt x="160" y="170"/>
                    <a:pt x="144" y="91"/>
                    <a:pt x="137" y="40"/>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3" name="Text Placeholder 2">
            <a:extLst>
              <a:ext uri="{FF2B5EF4-FFF2-40B4-BE49-F238E27FC236}">
                <a16:creationId xmlns:a16="http://schemas.microsoft.com/office/drawing/2014/main" id="{D9DEC61E-8DB4-9647-A799-6ECDC5993CD9}"/>
              </a:ext>
            </a:extLst>
          </p:cNvPr>
          <p:cNvSpPr>
            <a:spLocks noGrp="1"/>
          </p:cNvSpPr>
          <p:nvPr>
            <p:ph type="body" sz="quarter" idx="33"/>
          </p:nvPr>
        </p:nvSpPr>
        <p:spPr>
          <a:xfrm>
            <a:off x="4650903" y="3332368"/>
            <a:ext cx="2890194" cy="645047"/>
          </a:xfrm>
        </p:spPr>
        <p:txBody>
          <a:bodyPr/>
          <a:lstStyle/>
          <a:p>
            <a:endParaRPr lang="en-US"/>
          </a:p>
        </p:txBody>
      </p:sp>
      <p:sp>
        <p:nvSpPr>
          <p:cNvPr id="6" name="Text Placeholder 5">
            <a:extLst>
              <a:ext uri="{FF2B5EF4-FFF2-40B4-BE49-F238E27FC236}">
                <a16:creationId xmlns:a16="http://schemas.microsoft.com/office/drawing/2014/main" id="{03FD4A89-CF6C-8947-A96A-76E0F95181B1}"/>
              </a:ext>
            </a:extLst>
          </p:cNvPr>
          <p:cNvSpPr>
            <a:spLocks noGrp="1"/>
          </p:cNvSpPr>
          <p:nvPr>
            <p:ph type="body" sz="quarter" idx="40"/>
          </p:nvPr>
        </p:nvSpPr>
        <p:spPr/>
        <p:txBody>
          <a:bodyPr/>
          <a:lstStyle/>
          <a:p>
            <a:endParaRPr lang="en-US"/>
          </a:p>
        </p:txBody>
      </p:sp>
      <p:grpSp>
        <p:nvGrpSpPr>
          <p:cNvPr id="9" name="Group 19">
            <a:extLst>
              <a:ext uri="{FF2B5EF4-FFF2-40B4-BE49-F238E27FC236}">
                <a16:creationId xmlns:a16="http://schemas.microsoft.com/office/drawing/2014/main" id="{834E85AF-C7B8-204E-ADA9-06039756BE50}"/>
              </a:ext>
              <a:ext uri="{C183D7F6-B498-43B3-948B-1728B52AA6E4}">
                <adec:decorative xmlns:adec="http://schemas.microsoft.com/office/drawing/2017/decorative" val="1"/>
              </a:ext>
            </a:extLst>
          </p:cNvPr>
          <p:cNvGrpSpPr>
            <a:grpSpLocks noChangeAspect="1"/>
          </p:cNvGrpSpPr>
          <p:nvPr/>
        </p:nvGrpSpPr>
        <p:grpSpPr bwMode="auto">
          <a:xfrm>
            <a:off x="8029938" y="1801720"/>
            <a:ext cx="1330762" cy="1244311"/>
            <a:chOff x="-106" y="-109"/>
            <a:chExt cx="1878" cy="1756"/>
          </a:xfrm>
        </p:grpSpPr>
        <p:sp>
          <p:nvSpPr>
            <p:cNvPr id="10" name="Freeform 20">
              <a:extLst>
                <a:ext uri="{FF2B5EF4-FFF2-40B4-BE49-F238E27FC236}">
                  <a16:creationId xmlns:a16="http://schemas.microsoft.com/office/drawing/2014/main" id="{D257AEED-A53B-074B-BE16-C23E46B0BCDC}"/>
                </a:ext>
              </a:extLst>
            </p:cNvPr>
            <p:cNvSpPr>
              <a:spLocks/>
            </p:cNvSpPr>
            <p:nvPr/>
          </p:nvSpPr>
          <p:spPr bwMode="auto">
            <a:xfrm>
              <a:off x="-106" y="-109"/>
              <a:ext cx="1878" cy="1756"/>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21">
              <a:extLst>
                <a:ext uri="{FF2B5EF4-FFF2-40B4-BE49-F238E27FC236}">
                  <a16:creationId xmlns:a16="http://schemas.microsoft.com/office/drawing/2014/main" id="{3B55AE2B-51E7-7F4E-9F6D-08791328E572}"/>
                </a:ext>
              </a:extLst>
            </p:cNvPr>
            <p:cNvSpPr>
              <a:spLocks/>
            </p:cNvSpPr>
            <p:nvPr/>
          </p:nvSpPr>
          <p:spPr bwMode="auto">
            <a:xfrm>
              <a:off x="379" y="400"/>
              <a:ext cx="870" cy="789"/>
            </a:xfrm>
            <a:custGeom>
              <a:avLst/>
              <a:gdLst>
                <a:gd name="T0" fmla="*/ 45 w 325"/>
                <a:gd name="T1" fmla="*/ 61 h 294"/>
                <a:gd name="T2" fmla="*/ 183 w 325"/>
                <a:gd name="T3" fmla="*/ 3 h 294"/>
                <a:gd name="T4" fmla="*/ 308 w 325"/>
                <a:gd name="T5" fmla="*/ 75 h 294"/>
                <a:gd name="T6" fmla="*/ 178 w 325"/>
                <a:gd name="T7" fmla="*/ 294 h 294"/>
                <a:gd name="T8" fmla="*/ 45 w 325"/>
                <a:gd name="T9" fmla="*/ 61 h 294"/>
              </a:gdLst>
              <a:ahLst/>
              <a:cxnLst>
                <a:cxn ang="0">
                  <a:pos x="T0" y="T1"/>
                </a:cxn>
                <a:cxn ang="0">
                  <a:pos x="T2" y="T3"/>
                </a:cxn>
                <a:cxn ang="0">
                  <a:pos x="T4" y="T5"/>
                </a:cxn>
                <a:cxn ang="0">
                  <a:pos x="T6" y="T7"/>
                </a:cxn>
                <a:cxn ang="0">
                  <a:pos x="T8" y="T9"/>
                </a:cxn>
              </a:cxnLst>
              <a:rect l="0" t="0" r="r" b="b"/>
              <a:pathLst>
                <a:path w="325" h="294">
                  <a:moveTo>
                    <a:pt x="45" y="61"/>
                  </a:moveTo>
                  <a:cubicBezTo>
                    <a:pt x="103" y="0"/>
                    <a:pt x="183" y="3"/>
                    <a:pt x="183" y="3"/>
                  </a:cubicBezTo>
                  <a:cubicBezTo>
                    <a:pt x="205" y="25"/>
                    <a:pt x="294" y="20"/>
                    <a:pt x="308" y="75"/>
                  </a:cubicBezTo>
                  <a:cubicBezTo>
                    <a:pt x="325" y="148"/>
                    <a:pt x="284" y="281"/>
                    <a:pt x="178" y="294"/>
                  </a:cubicBezTo>
                  <a:cubicBezTo>
                    <a:pt x="0" y="265"/>
                    <a:pt x="45" y="61"/>
                    <a:pt x="45" y="6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Freeform 22">
              <a:extLst>
                <a:ext uri="{FF2B5EF4-FFF2-40B4-BE49-F238E27FC236}">
                  <a16:creationId xmlns:a16="http://schemas.microsoft.com/office/drawing/2014/main" id="{7917E5A3-63F5-2947-A6DA-C1BC374AFCE5}"/>
                </a:ext>
              </a:extLst>
            </p:cNvPr>
            <p:cNvSpPr>
              <a:spLocks/>
            </p:cNvSpPr>
            <p:nvPr/>
          </p:nvSpPr>
          <p:spPr bwMode="auto">
            <a:xfrm>
              <a:off x="497" y="508"/>
              <a:ext cx="428" cy="584"/>
            </a:xfrm>
            <a:custGeom>
              <a:avLst/>
              <a:gdLst>
                <a:gd name="T0" fmla="*/ 137 w 160"/>
                <a:gd name="T1" fmla="*/ 40 h 218"/>
                <a:gd name="T2" fmla="*/ 137 w 160"/>
                <a:gd name="T3" fmla="*/ 38 h 218"/>
                <a:gd name="T4" fmla="*/ 137 w 160"/>
                <a:gd name="T5" fmla="*/ 37 h 218"/>
                <a:gd name="T6" fmla="*/ 135 w 160"/>
                <a:gd name="T7" fmla="*/ 0 h 218"/>
                <a:gd name="T8" fmla="*/ 33 w 160"/>
                <a:gd name="T9" fmla="*/ 43 h 218"/>
                <a:gd name="T10" fmla="*/ 133 w 160"/>
                <a:gd name="T11" fmla="*/ 218 h 218"/>
                <a:gd name="T12" fmla="*/ 137 w 160"/>
                <a:gd name="T13" fmla="*/ 40 h 218"/>
              </a:gdLst>
              <a:ahLst/>
              <a:cxnLst>
                <a:cxn ang="0">
                  <a:pos x="T0" y="T1"/>
                </a:cxn>
                <a:cxn ang="0">
                  <a:pos x="T2" y="T3"/>
                </a:cxn>
                <a:cxn ang="0">
                  <a:pos x="T4" y="T5"/>
                </a:cxn>
                <a:cxn ang="0">
                  <a:pos x="T6" y="T7"/>
                </a:cxn>
                <a:cxn ang="0">
                  <a:pos x="T8" y="T9"/>
                </a:cxn>
                <a:cxn ang="0">
                  <a:pos x="T10" y="T11"/>
                </a:cxn>
                <a:cxn ang="0">
                  <a:pos x="T12" y="T13"/>
                </a:cxn>
              </a:cxnLst>
              <a:rect l="0" t="0" r="r" b="b"/>
              <a:pathLst>
                <a:path w="160" h="218">
                  <a:moveTo>
                    <a:pt x="137" y="40"/>
                  </a:moveTo>
                  <a:cubicBezTo>
                    <a:pt x="137" y="39"/>
                    <a:pt x="137" y="39"/>
                    <a:pt x="137" y="38"/>
                  </a:cubicBezTo>
                  <a:cubicBezTo>
                    <a:pt x="137" y="38"/>
                    <a:pt x="137" y="38"/>
                    <a:pt x="137" y="37"/>
                  </a:cubicBezTo>
                  <a:cubicBezTo>
                    <a:pt x="135" y="20"/>
                    <a:pt x="134" y="9"/>
                    <a:pt x="135" y="0"/>
                  </a:cubicBezTo>
                  <a:cubicBezTo>
                    <a:pt x="124" y="0"/>
                    <a:pt x="72" y="3"/>
                    <a:pt x="33" y="43"/>
                  </a:cubicBezTo>
                  <a:cubicBezTo>
                    <a:pt x="33" y="43"/>
                    <a:pt x="0" y="196"/>
                    <a:pt x="133" y="218"/>
                  </a:cubicBezTo>
                  <a:cubicBezTo>
                    <a:pt x="160" y="170"/>
                    <a:pt x="144" y="91"/>
                    <a:pt x="137" y="40"/>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 name="Text Placeholder 3">
            <a:extLst>
              <a:ext uri="{FF2B5EF4-FFF2-40B4-BE49-F238E27FC236}">
                <a16:creationId xmlns:a16="http://schemas.microsoft.com/office/drawing/2014/main" id="{B37014E5-F25F-2944-900F-5B6F39CA97BC}"/>
              </a:ext>
            </a:extLst>
          </p:cNvPr>
          <p:cNvSpPr>
            <a:spLocks noGrp="1"/>
          </p:cNvSpPr>
          <p:nvPr>
            <p:ph type="body" sz="quarter" idx="35"/>
          </p:nvPr>
        </p:nvSpPr>
        <p:spPr>
          <a:xfrm>
            <a:off x="8576791" y="3332368"/>
            <a:ext cx="2890194" cy="645047"/>
          </a:xfrm>
        </p:spPr>
        <p:txBody>
          <a:bodyPr/>
          <a:lstStyle/>
          <a:p>
            <a:endParaRPr lang="en-US"/>
          </a:p>
        </p:txBody>
      </p:sp>
      <p:sp>
        <p:nvSpPr>
          <p:cNvPr id="7" name="Text Placeholder 6">
            <a:extLst>
              <a:ext uri="{FF2B5EF4-FFF2-40B4-BE49-F238E27FC236}">
                <a16:creationId xmlns:a16="http://schemas.microsoft.com/office/drawing/2014/main" id="{84D9AA4C-67FC-C64B-8413-6778A43D9F48}"/>
              </a:ext>
            </a:extLst>
          </p:cNvPr>
          <p:cNvSpPr>
            <a:spLocks noGrp="1"/>
          </p:cNvSpPr>
          <p:nvPr>
            <p:ph type="body" sz="quarter" idx="41"/>
          </p:nvPr>
        </p:nvSpPr>
        <p:spPr/>
        <p:txBody>
          <a:bodyPr/>
          <a:lstStyle/>
          <a:p>
            <a:endParaRPr lang="en-US"/>
          </a:p>
        </p:txBody>
      </p:sp>
    </p:spTree>
    <p:extLst>
      <p:ext uri="{BB962C8B-B14F-4D97-AF65-F5344CB8AC3E}">
        <p14:creationId xmlns:p14="http://schemas.microsoft.com/office/powerpoint/2010/main" val="1257147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Four quarters layout</a:t>
            </a:r>
            <a:br>
              <a:rPr lang="en-US"/>
            </a:br>
            <a:endParaRPr lang="en-GB"/>
          </a:p>
        </p:txBody>
      </p:sp>
      <p:sp>
        <p:nvSpPr>
          <p:cNvPr id="8" name="Text Placeholder 5">
            <a:extLst>
              <a:ext uri="{FF2B5EF4-FFF2-40B4-BE49-F238E27FC236}">
                <a16:creationId xmlns:a16="http://schemas.microsoft.com/office/drawing/2014/main" id="{D06A00BB-62BB-4E38-A548-65DC793A0CEC}"/>
              </a:ext>
            </a:extLst>
          </p:cNvPr>
          <p:cNvSpPr txBox="1">
            <a:spLocks/>
          </p:cNvSpPr>
          <p:nvPr/>
        </p:nvSpPr>
        <p:spPr>
          <a:xfrm>
            <a:off x="525066" y="1129123"/>
            <a:ext cx="5400000" cy="360000"/>
          </a:xfrm>
          <a:prstGeom prst="rect">
            <a:avLst/>
          </a:prstGeom>
          <a:solidFill>
            <a:srgbClr val="0070AD"/>
          </a:solidFill>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1600">
                <a:solidFill>
                  <a:schemeClr val="bg1"/>
                </a:solidFill>
              </a:rPr>
              <a:t>Heading Text</a:t>
            </a:r>
          </a:p>
        </p:txBody>
      </p:sp>
      <p:sp>
        <p:nvSpPr>
          <p:cNvPr id="7" name="Text Placeholder 4">
            <a:extLst>
              <a:ext uri="{FF2B5EF4-FFF2-40B4-BE49-F238E27FC236}">
                <a16:creationId xmlns:a16="http://schemas.microsoft.com/office/drawing/2014/main" id="{C24BC97D-D742-4656-BED6-39CE6697D04F}"/>
              </a:ext>
            </a:extLst>
          </p:cNvPr>
          <p:cNvSpPr txBox="1">
            <a:spLocks/>
          </p:cNvSpPr>
          <p:nvPr/>
        </p:nvSpPr>
        <p:spPr>
          <a:xfrm>
            <a:off x="525066" y="1481623"/>
            <a:ext cx="5400000" cy="2221553"/>
          </a:xfrm>
          <a:prstGeom prst="rect">
            <a:avLst/>
          </a:prstGeom>
          <a:solidFill>
            <a:schemeClr val="bg1"/>
          </a:solidFill>
        </p:spPr>
        <p:txBody>
          <a:bodyPr vert="horz" lIns="90000" tIns="54000" rIns="90000" bIns="5400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9388" lvl="1" indent="-179388">
              <a:lnSpc>
                <a:spcPct val="100000"/>
              </a:lnSpc>
              <a:spcBef>
                <a:spcPts val="300"/>
              </a:spcBef>
            </a:pPr>
            <a:r>
              <a:rPr lang="en-US" sz="1400">
                <a:latin typeface="+mn-lt"/>
              </a:rPr>
              <a:t>First level</a:t>
            </a:r>
          </a:p>
          <a:p>
            <a:pPr marL="360363" lvl="2" indent="-180975">
              <a:lnSpc>
                <a:spcPct val="100000"/>
              </a:lnSpc>
              <a:spcBef>
                <a:spcPts val="300"/>
              </a:spcBef>
              <a:buClr>
                <a:schemeClr val="accent1"/>
              </a:buClr>
            </a:pPr>
            <a:r>
              <a:rPr lang="en-US" sz="1400">
                <a:latin typeface="+mn-lt"/>
              </a:rPr>
              <a:t>Second level</a:t>
            </a:r>
          </a:p>
          <a:p>
            <a:pPr marL="539750" lvl="3" indent="-179388">
              <a:lnSpc>
                <a:spcPct val="100000"/>
              </a:lnSpc>
              <a:spcBef>
                <a:spcPts val="300"/>
              </a:spcBef>
              <a:buClr>
                <a:schemeClr val="accent1"/>
              </a:buClr>
              <a:buFont typeface="Verdana" panose="020B0604030504040204" pitchFamily="34" charset="0"/>
              <a:buChar char="–"/>
            </a:pPr>
            <a:r>
              <a:rPr lang="en-US">
                <a:latin typeface="+mn-lt"/>
              </a:rPr>
              <a:t>Third level</a:t>
            </a:r>
          </a:p>
        </p:txBody>
      </p:sp>
      <p:sp>
        <p:nvSpPr>
          <p:cNvPr id="12" name="Text Placeholder 5">
            <a:extLst>
              <a:ext uri="{FF2B5EF4-FFF2-40B4-BE49-F238E27FC236}">
                <a16:creationId xmlns:a16="http://schemas.microsoft.com/office/drawing/2014/main" id="{D0EEAE55-3908-4254-BFA1-09020080E75E}"/>
              </a:ext>
              <a:ext uri="{C183D7F6-B498-43B3-948B-1728B52AA6E4}">
                <adec:decorative xmlns:adec="http://schemas.microsoft.com/office/drawing/2017/decorative" val="1"/>
              </a:ext>
            </a:extLst>
          </p:cNvPr>
          <p:cNvSpPr txBox="1">
            <a:spLocks/>
          </p:cNvSpPr>
          <p:nvPr/>
        </p:nvSpPr>
        <p:spPr>
          <a:xfrm>
            <a:off x="525066" y="3674376"/>
            <a:ext cx="5400000" cy="28800"/>
          </a:xfrm>
          <a:prstGeom prst="rect">
            <a:avLst/>
          </a:prstGeom>
          <a:solidFill>
            <a:srgbClr val="0070AD"/>
          </a:solidFill>
        </p:spPr>
        <p:txBody>
          <a:bodyPr vert="horz" lIns="0" tIns="0" rIns="0" bIns="0" rtlCol="0" anchor="ctr">
            <a:normAutofit fontScale="2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GB" sz="1600">
              <a:solidFill>
                <a:schemeClr val="bg1"/>
              </a:solidFill>
            </a:endParaRPr>
          </a:p>
        </p:txBody>
      </p:sp>
      <p:sp>
        <p:nvSpPr>
          <p:cNvPr id="11" name="Text Placeholder 5">
            <a:extLst>
              <a:ext uri="{FF2B5EF4-FFF2-40B4-BE49-F238E27FC236}">
                <a16:creationId xmlns:a16="http://schemas.microsoft.com/office/drawing/2014/main" id="{05BE0285-E253-45DC-AD48-1FC2E338C362}"/>
              </a:ext>
            </a:extLst>
          </p:cNvPr>
          <p:cNvSpPr txBox="1">
            <a:spLocks/>
          </p:cNvSpPr>
          <p:nvPr/>
        </p:nvSpPr>
        <p:spPr>
          <a:xfrm>
            <a:off x="6266935" y="1129123"/>
            <a:ext cx="5400000" cy="360000"/>
          </a:xfrm>
          <a:prstGeom prst="rect">
            <a:avLst/>
          </a:prstGeom>
          <a:solidFill>
            <a:srgbClr val="007D74"/>
          </a:solidFill>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1600">
                <a:solidFill>
                  <a:schemeClr val="bg1"/>
                </a:solidFill>
              </a:rPr>
              <a:t>Heading Text</a:t>
            </a:r>
          </a:p>
        </p:txBody>
      </p:sp>
      <p:sp>
        <p:nvSpPr>
          <p:cNvPr id="10" name="Text Placeholder 4">
            <a:extLst>
              <a:ext uri="{FF2B5EF4-FFF2-40B4-BE49-F238E27FC236}">
                <a16:creationId xmlns:a16="http://schemas.microsoft.com/office/drawing/2014/main" id="{ACD56D34-2A2E-4AE7-81CE-420EA02090DA}"/>
              </a:ext>
            </a:extLst>
          </p:cNvPr>
          <p:cNvSpPr txBox="1">
            <a:spLocks/>
          </p:cNvSpPr>
          <p:nvPr/>
        </p:nvSpPr>
        <p:spPr>
          <a:xfrm>
            <a:off x="6266935" y="1481623"/>
            <a:ext cx="5400000" cy="2221553"/>
          </a:xfrm>
          <a:prstGeom prst="rect">
            <a:avLst/>
          </a:prstGeom>
          <a:solidFill>
            <a:schemeClr val="bg1"/>
          </a:solidFill>
        </p:spPr>
        <p:txBody>
          <a:bodyPr vert="horz" lIns="90000" tIns="54000" rIns="90000" bIns="5400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9388" lvl="1" indent="-179388">
              <a:lnSpc>
                <a:spcPct val="100000"/>
              </a:lnSpc>
              <a:spcBef>
                <a:spcPts val="300"/>
              </a:spcBef>
            </a:pPr>
            <a:r>
              <a:rPr lang="en-US" sz="1400">
                <a:latin typeface="+mn-lt"/>
              </a:rPr>
              <a:t>First level</a:t>
            </a:r>
          </a:p>
          <a:p>
            <a:pPr marL="360363" lvl="2" indent="-180975">
              <a:lnSpc>
                <a:spcPct val="100000"/>
              </a:lnSpc>
              <a:spcBef>
                <a:spcPts val="300"/>
              </a:spcBef>
              <a:buClr>
                <a:schemeClr val="accent1"/>
              </a:buClr>
            </a:pPr>
            <a:r>
              <a:rPr lang="en-US" sz="1400">
                <a:latin typeface="+mn-lt"/>
              </a:rPr>
              <a:t>Second level</a:t>
            </a:r>
          </a:p>
          <a:p>
            <a:pPr marL="539750" lvl="3" indent="-179388">
              <a:lnSpc>
                <a:spcPct val="100000"/>
              </a:lnSpc>
              <a:spcBef>
                <a:spcPts val="300"/>
              </a:spcBef>
              <a:buClr>
                <a:schemeClr val="accent1"/>
              </a:buClr>
              <a:buFont typeface="Verdana" panose="020B0604030504040204" pitchFamily="34" charset="0"/>
              <a:buChar char="–"/>
            </a:pPr>
            <a:r>
              <a:rPr lang="en-US">
                <a:latin typeface="+mn-lt"/>
              </a:rPr>
              <a:t>Third level</a:t>
            </a:r>
          </a:p>
        </p:txBody>
      </p:sp>
      <p:sp>
        <p:nvSpPr>
          <p:cNvPr id="13" name="Text Placeholder 5">
            <a:extLst>
              <a:ext uri="{FF2B5EF4-FFF2-40B4-BE49-F238E27FC236}">
                <a16:creationId xmlns:a16="http://schemas.microsoft.com/office/drawing/2014/main" id="{EDC8BF98-1E31-4773-B628-C9C263F92B26}"/>
              </a:ext>
              <a:ext uri="{C183D7F6-B498-43B3-948B-1728B52AA6E4}">
                <adec:decorative xmlns:adec="http://schemas.microsoft.com/office/drawing/2017/decorative" val="1"/>
              </a:ext>
            </a:extLst>
          </p:cNvPr>
          <p:cNvSpPr txBox="1">
            <a:spLocks/>
          </p:cNvSpPr>
          <p:nvPr/>
        </p:nvSpPr>
        <p:spPr>
          <a:xfrm>
            <a:off x="6266935" y="3674376"/>
            <a:ext cx="5400000" cy="28800"/>
          </a:xfrm>
          <a:prstGeom prst="rect">
            <a:avLst/>
          </a:prstGeom>
          <a:solidFill>
            <a:srgbClr val="007D74"/>
          </a:solidFill>
        </p:spPr>
        <p:txBody>
          <a:bodyPr vert="horz" lIns="0" tIns="0" rIns="0" bIns="0" rtlCol="0" anchor="ctr">
            <a:normAutofit fontScale="2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GB" sz="1600">
              <a:solidFill>
                <a:schemeClr val="bg1"/>
              </a:solidFill>
            </a:endParaRPr>
          </a:p>
        </p:txBody>
      </p:sp>
      <p:sp>
        <p:nvSpPr>
          <p:cNvPr id="18" name="Text Placeholder 5">
            <a:extLst>
              <a:ext uri="{FF2B5EF4-FFF2-40B4-BE49-F238E27FC236}">
                <a16:creationId xmlns:a16="http://schemas.microsoft.com/office/drawing/2014/main" id="{577A5A07-26A4-49F3-B82A-F0D76F408C85}"/>
              </a:ext>
            </a:extLst>
          </p:cNvPr>
          <p:cNvSpPr txBox="1">
            <a:spLocks/>
          </p:cNvSpPr>
          <p:nvPr/>
        </p:nvSpPr>
        <p:spPr>
          <a:xfrm>
            <a:off x="525066" y="3807697"/>
            <a:ext cx="5400000" cy="360000"/>
          </a:xfrm>
          <a:prstGeom prst="rect">
            <a:avLst/>
          </a:prstGeom>
          <a:solidFill>
            <a:srgbClr val="14596B"/>
          </a:solidFill>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1600">
                <a:solidFill>
                  <a:schemeClr val="bg1"/>
                </a:solidFill>
              </a:rPr>
              <a:t>Heading Text</a:t>
            </a:r>
          </a:p>
        </p:txBody>
      </p:sp>
      <p:sp>
        <p:nvSpPr>
          <p:cNvPr id="17" name="Text Placeholder 4">
            <a:extLst>
              <a:ext uri="{FF2B5EF4-FFF2-40B4-BE49-F238E27FC236}">
                <a16:creationId xmlns:a16="http://schemas.microsoft.com/office/drawing/2014/main" id="{BAE1AFC5-F81A-4897-B946-7F5F2536CA52}"/>
              </a:ext>
            </a:extLst>
          </p:cNvPr>
          <p:cNvSpPr txBox="1">
            <a:spLocks/>
          </p:cNvSpPr>
          <p:nvPr/>
        </p:nvSpPr>
        <p:spPr>
          <a:xfrm>
            <a:off x="525066" y="4160197"/>
            <a:ext cx="5400000" cy="2221553"/>
          </a:xfrm>
          <a:prstGeom prst="rect">
            <a:avLst/>
          </a:prstGeom>
          <a:solidFill>
            <a:schemeClr val="bg1"/>
          </a:solidFill>
        </p:spPr>
        <p:txBody>
          <a:bodyPr vert="horz" lIns="90000" tIns="54000" rIns="90000" bIns="5400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9388" lvl="1" indent="-179388">
              <a:lnSpc>
                <a:spcPct val="100000"/>
              </a:lnSpc>
              <a:spcBef>
                <a:spcPts val="300"/>
              </a:spcBef>
            </a:pPr>
            <a:r>
              <a:rPr lang="en-US" sz="1400">
                <a:latin typeface="+mn-lt"/>
              </a:rPr>
              <a:t>First level</a:t>
            </a:r>
          </a:p>
          <a:p>
            <a:pPr marL="360363" lvl="2" indent="-180975">
              <a:lnSpc>
                <a:spcPct val="100000"/>
              </a:lnSpc>
              <a:spcBef>
                <a:spcPts val="300"/>
              </a:spcBef>
              <a:buClr>
                <a:schemeClr val="accent1"/>
              </a:buClr>
            </a:pPr>
            <a:r>
              <a:rPr lang="en-US" sz="1400">
                <a:latin typeface="+mn-lt"/>
              </a:rPr>
              <a:t>Second level</a:t>
            </a:r>
          </a:p>
          <a:p>
            <a:pPr marL="539750" lvl="3" indent="-179388">
              <a:lnSpc>
                <a:spcPct val="100000"/>
              </a:lnSpc>
              <a:spcBef>
                <a:spcPts val="300"/>
              </a:spcBef>
              <a:buClr>
                <a:schemeClr val="accent1"/>
              </a:buClr>
              <a:buFont typeface="Verdana" panose="020B0604030504040204" pitchFamily="34" charset="0"/>
              <a:buChar char="–"/>
            </a:pPr>
            <a:r>
              <a:rPr lang="en-US">
                <a:latin typeface="+mn-lt"/>
              </a:rPr>
              <a:t>Third level</a:t>
            </a:r>
          </a:p>
        </p:txBody>
      </p:sp>
      <p:sp>
        <p:nvSpPr>
          <p:cNvPr id="14" name="Text Placeholder 5">
            <a:extLst>
              <a:ext uri="{FF2B5EF4-FFF2-40B4-BE49-F238E27FC236}">
                <a16:creationId xmlns:a16="http://schemas.microsoft.com/office/drawing/2014/main" id="{55CC1BE8-6BA1-456C-BA77-BD29E2DB6CB7}"/>
              </a:ext>
              <a:ext uri="{C183D7F6-B498-43B3-948B-1728B52AA6E4}">
                <adec:decorative xmlns:adec="http://schemas.microsoft.com/office/drawing/2017/decorative" val="1"/>
              </a:ext>
            </a:extLst>
          </p:cNvPr>
          <p:cNvSpPr txBox="1">
            <a:spLocks/>
          </p:cNvSpPr>
          <p:nvPr/>
        </p:nvSpPr>
        <p:spPr>
          <a:xfrm>
            <a:off x="525066" y="6352950"/>
            <a:ext cx="5400000" cy="28800"/>
          </a:xfrm>
          <a:prstGeom prst="rect">
            <a:avLst/>
          </a:prstGeom>
          <a:solidFill>
            <a:srgbClr val="14596B"/>
          </a:solidFill>
        </p:spPr>
        <p:txBody>
          <a:bodyPr vert="horz" lIns="0" tIns="0" rIns="0" bIns="0" rtlCol="0" anchor="ctr">
            <a:normAutofit fontScale="2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GB" sz="1600">
              <a:solidFill>
                <a:schemeClr val="bg1"/>
              </a:solidFill>
            </a:endParaRPr>
          </a:p>
        </p:txBody>
      </p:sp>
      <p:sp>
        <p:nvSpPr>
          <p:cNvPr id="21" name="Text Placeholder 5">
            <a:extLst>
              <a:ext uri="{FF2B5EF4-FFF2-40B4-BE49-F238E27FC236}">
                <a16:creationId xmlns:a16="http://schemas.microsoft.com/office/drawing/2014/main" id="{9E2C7D3B-CA3D-4A57-AF7D-4B96B19D80B8}"/>
              </a:ext>
            </a:extLst>
          </p:cNvPr>
          <p:cNvSpPr txBox="1">
            <a:spLocks/>
          </p:cNvSpPr>
          <p:nvPr/>
        </p:nvSpPr>
        <p:spPr>
          <a:xfrm>
            <a:off x="6266935" y="3807697"/>
            <a:ext cx="5400000" cy="360000"/>
          </a:xfrm>
          <a:prstGeom prst="rect">
            <a:avLst/>
          </a:prstGeom>
          <a:solidFill>
            <a:srgbClr val="272936"/>
          </a:solidFill>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1600">
                <a:solidFill>
                  <a:schemeClr val="bg1"/>
                </a:solidFill>
              </a:rPr>
              <a:t>Heading Text</a:t>
            </a:r>
          </a:p>
        </p:txBody>
      </p:sp>
      <p:sp>
        <p:nvSpPr>
          <p:cNvPr id="20" name="Text Placeholder 4">
            <a:extLst>
              <a:ext uri="{FF2B5EF4-FFF2-40B4-BE49-F238E27FC236}">
                <a16:creationId xmlns:a16="http://schemas.microsoft.com/office/drawing/2014/main" id="{96DC08F6-2453-473C-A738-8432C86E2549}"/>
              </a:ext>
            </a:extLst>
          </p:cNvPr>
          <p:cNvSpPr txBox="1">
            <a:spLocks/>
          </p:cNvSpPr>
          <p:nvPr/>
        </p:nvSpPr>
        <p:spPr>
          <a:xfrm>
            <a:off x="6266935" y="4160197"/>
            <a:ext cx="5400000" cy="2221553"/>
          </a:xfrm>
          <a:prstGeom prst="rect">
            <a:avLst/>
          </a:prstGeom>
          <a:solidFill>
            <a:schemeClr val="bg1"/>
          </a:solidFill>
        </p:spPr>
        <p:txBody>
          <a:bodyPr vert="horz" lIns="90000" tIns="54000" rIns="90000" bIns="5400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9388" lvl="1" indent="-179388">
              <a:lnSpc>
                <a:spcPct val="100000"/>
              </a:lnSpc>
              <a:spcBef>
                <a:spcPts val="300"/>
              </a:spcBef>
            </a:pPr>
            <a:r>
              <a:rPr lang="en-US" sz="1400">
                <a:latin typeface="+mn-lt"/>
              </a:rPr>
              <a:t>First level</a:t>
            </a:r>
          </a:p>
          <a:p>
            <a:pPr marL="360363" lvl="2" indent="-180975">
              <a:lnSpc>
                <a:spcPct val="100000"/>
              </a:lnSpc>
              <a:spcBef>
                <a:spcPts val="300"/>
              </a:spcBef>
              <a:buClr>
                <a:schemeClr val="accent1"/>
              </a:buClr>
            </a:pPr>
            <a:r>
              <a:rPr lang="en-US" sz="1400">
                <a:latin typeface="+mn-lt"/>
              </a:rPr>
              <a:t>Second level</a:t>
            </a:r>
          </a:p>
          <a:p>
            <a:pPr marL="539750" lvl="3" indent="-179388">
              <a:lnSpc>
                <a:spcPct val="100000"/>
              </a:lnSpc>
              <a:spcBef>
                <a:spcPts val="300"/>
              </a:spcBef>
              <a:buClr>
                <a:schemeClr val="accent1"/>
              </a:buClr>
              <a:buFont typeface="Verdana" panose="020B0604030504040204" pitchFamily="34" charset="0"/>
              <a:buChar char="–"/>
            </a:pPr>
            <a:r>
              <a:rPr lang="en-US">
                <a:latin typeface="+mn-lt"/>
              </a:rPr>
              <a:t>Third level</a:t>
            </a:r>
          </a:p>
        </p:txBody>
      </p:sp>
      <p:sp>
        <p:nvSpPr>
          <p:cNvPr id="15" name="Text Placeholder 5">
            <a:extLst>
              <a:ext uri="{FF2B5EF4-FFF2-40B4-BE49-F238E27FC236}">
                <a16:creationId xmlns:a16="http://schemas.microsoft.com/office/drawing/2014/main" id="{A0ED06BA-B705-405A-9C38-7C2BAC61D83C}"/>
              </a:ext>
              <a:ext uri="{C183D7F6-B498-43B3-948B-1728B52AA6E4}">
                <adec:decorative xmlns:adec="http://schemas.microsoft.com/office/drawing/2017/decorative" val="1"/>
              </a:ext>
            </a:extLst>
          </p:cNvPr>
          <p:cNvSpPr txBox="1">
            <a:spLocks/>
          </p:cNvSpPr>
          <p:nvPr/>
        </p:nvSpPr>
        <p:spPr>
          <a:xfrm>
            <a:off x="6266935" y="6352950"/>
            <a:ext cx="5400000" cy="28800"/>
          </a:xfrm>
          <a:prstGeom prst="rect">
            <a:avLst/>
          </a:prstGeom>
          <a:solidFill>
            <a:srgbClr val="272936"/>
          </a:solidFill>
        </p:spPr>
        <p:txBody>
          <a:bodyPr vert="horz" lIns="0" tIns="0" rIns="0" bIns="0" rtlCol="0" anchor="ctr">
            <a:normAutofit fontScale="2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GB" sz="1600">
              <a:solidFill>
                <a:schemeClr val="bg1"/>
              </a:solidFill>
            </a:endParaRPr>
          </a:p>
        </p:txBody>
      </p:sp>
    </p:spTree>
    <p:extLst>
      <p:ext uri="{BB962C8B-B14F-4D97-AF65-F5344CB8AC3E}">
        <p14:creationId xmlns:p14="http://schemas.microsoft.com/office/powerpoint/2010/main" val="2721304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1B666D1-D115-4963-956B-EA7DF8C3FCBD}"/>
              </a:ext>
            </a:extLst>
          </p:cNvPr>
          <p:cNvSpPr>
            <a:spLocks noGrp="1"/>
          </p:cNvSpPr>
          <p:nvPr>
            <p:ph type="title"/>
          </p:nvPr>
        </p:nvSpPr>
        <p:spPr/>
        <p:txBody>
          <a:bodyPr/>
          <a:lstStyle/>
          <a:p>
            <a:r>
              <a:rPr lang="en-GB"/>
              <a:t>Charts MUST stick to one palette per chart</a:t>
            </a:r>
          </a:p>
        </p:txBody>
      </p:sp>
      <p:sp>
        <p:nvSpPr>
          <p:cNvPr id="2" name="TextBox 1">
            <a:extLst>
              <a:ext uri="{FF2B5EF4-FFF2-40B4-BE49-F238E27FC236}">
                <a16:creationId xmlns:a16="http://schemas.microsoft.com/office/drawing/2014/main" id="{657022C5-6E72-42F2-A482-1DA1F7FF1491}"/>
              </a:ext>
            </a:extLst>
          </p:cNvPr>
          <p:cNvSpPr txBox="1"/>
          <p:nvPr/>
        </p:nvSpPr>
        <p:spPr>
          <a:xfrm>
            <a:off x="335360" y="1334435"/>
            <a:ext cx="3490945" cy="469359"/>
          </a:xfrm>
          <a:prstGeom prst="rect">
            <a:avLst/>
          </a:prstGeom>
          <a:noFill/>
        </p:spPr>
        <p:txBody>
          <a:bodyPr wrap="square" rtlCol="0">
            <a:spAutoFit/>
          </a:bodyPr>
          <a:lstStyle/>
          <a:p>
            <a:r>
              <a:rPr lang="en-US" sz="1400">
                <a:latin typeface="+mj-lt"/>
              </a:rPr>
              <a:t>Title</a:t>
            </a:r>
          </a:p>
          <a:p>
            <a:r>
              <a:rPr lang="en-US" sz="1000"/>
              <a:t>(Unit of measurement)</a:t>
            </a:r>
          </a:p>
        </p:txBody>
      </p:sp>
      <p:graphicFrame>
        <p:nvGraphicFramePr>
          <p:cNvPr id="15" name="Content Placeholder 14" descr="Bar Chart 1">
            <a:extLst>
              <a:ext uri="{FF2B5EF4-FFF2-40B4-BE49-F238E27FC236}">
                <a16:creationId xmlns:a16="http://schemas.microsoft.com/office/drawing/2014/main" id="{303FC40E-9053-4571-A900-1F1A57C3EDF0}"/>
              </a:ext>
            </a:extLst>
          </p:cNvPr>
          <p:cNvGraphicFramePr>
            <a:graphicFrameLocks noGrp="1"/>
          </p:cNvGraphicFramePr>
          <p:nvPr>
            <p:ph sz="quarter" idx="4294967295"/>
            <p:extLst>
              <p:ext uri="{D42A27DB-BD31-4B8C-83A1-F6EECF244321}">
                <p14:modId xmlns:p14="http://schemas.microsoft.com/office/powerpoint/2010/main" val="466639734"/>
              </p:ext>
            </p:extLst>
          </p:nvPr>
        </p:nvGraphicFramePr>
        <p:xfrm>
          <a:off x="253455" y="1745633"/>
          <a:ext cx="2563142" cy="24258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14" descr="Bar Chart 2">
            <a:extLst>
              <a:ext uri="{FF2B5EF4-FFF2-40B4-BE49-F238E27FC236}">
                <a16:creationId xmlns:a16="http://schemas.microsoft.com/office/drawing/2014/main" id="{3C8DDC34-34C1-4B4B-83AB-F3CA60AF3828}"/>
              </a:ext>
            </a:extLst>
          </p:cNvPr>
          <p:cNvGraphicFramePr>
            <a:graphicFrameLocks/>
          </p:cNvGraphicFramePr>
          <p:nvPr>
            <p:extLst>
              <p:ext uri="{D42A27DB-BD31-4B8C-83A1-F6EECF244321}">
                <p14:modId xmlns:p14="http://schemas.microsoft.com/office/powerpoint/2010/main" val="3877847783"/>
              </p:ext>
            </p:extLst>
          </p:nvPr>
        </p:nvGraphicFramePr>
        <p:xfrm>
          <a:off x="3063913" y="1745633"/>
          <a:ext cx="2329792" cy="25053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ontent Placeholder 14" descr="Bar Chart 3">
            <a:extLst>
              <a:ext uri="{FF2B5EF4-FFF2-40B4-BE49-F238E27FC236}">
                <a16:creationId xmlns:a16="http://schemas.microsoft.com/office/drawing/2014/main" id="{D5D44E3B-8088-4580-AFE1-5806023B7BAC}"/>
              </a:ext>
            </a:extLst>
          </p:cNvPr>
          <p:cNvGraphicFramePr>
            <a:graphicFrameLocks/>
          </p:cNvGraphicFramePr>
          <p:nvPr>
            <p:extLst>
              <p:ext uri="{D42A27DB-BD31-4B8C-83A1-F6EECF244321}">
                <p14:modId xmlns:p14="http://schemas.microsoft.com/office/powerpoint/2010/main" val="3649333295"/>
              </p:ext>
            </p:extLst>
          </p:nvPr>
        </p:nvGraphicFramePr>
        <p:xfrm>
          <a:off x="2279576" y="4192775"/>
          <a:ext cx="2329792" cy="242581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ontent Placeholder 14" descr="Pie Chart 1">
            <a:extLst>
              <a:ext uri="{FF2B5EF4-FFF2-40B4-BE49-F238E27FC236}">
                <a16:creationId xmlns:a16="http://schemas.microsoft.com/office/drawing/2014/main" id="{8160F5A7-9057-4297-8FF8-54E413E02F97}"/>
              </a:ext>
            </a:extLst>
          </p:cNvPr>
          <p:cNvGraphicFramePr>
            <a:graphicFrameLocks/>
          </p:cNvGraphicFramePr>
          <p:nvPr>
            <p:extLst>
              <p:ext uri="{D42A27DB-BD31-4B8C-83A1-F6EECF244321}">
                <p14:modId xmlns:p14="http://schemas.microsoft.com/office/powerpoint/2010/main" val="3292308230"/>
              </p:ext>
            </p:extLst>
          </p:nvPr>
        </p:nvGraphicFramePr>
        <p:xfrm>
          <a:off x="6528048" y="1556792"/>
          <a:ext cx="2452786" cy="258515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ontent Placeholder 14" descr="Pie Chart 2">
            <a:extLst>
              <a:ext uri="{FF2B5EF4-FFF2-40B4-BE49-F238E27FC236}">
                <a16:creationId xmlns:a16="http://schemas.microsoft.com/office/drawing/2014/main" id="{240845CB-9062-474E-AD01-9FAF734B0B14}"/>
              </a:ext>
            </a:extLst>
          </p:cNvPr>
          <p:cNvGraphicFramePr>
            <a:graphicFrameLocks/>
          </p:cNvGraphicFramePr>
          <p:nvPr>
            <p:extLst>
              <p:ext uri="{D42A27DB-BD31-4B8C-83A1-F6EECF244321}">
                <p14:modId xmlns:p14="http://schemas.microsoft.com/office/powerpoint/2010/main" val="47461544"/>
              </p:ext>
            </p:extLst>
          </p:nvPr>
        </p:nvGraphicFramePr>
        <p:xfrm>
          <a:off x="9479460" y="1628800"/>
          <a:ext cx="2452500" cy="258630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ontent Placeholder 14" descr="Pie Chart 3">
            <a:extLst>
              <a:ext uri="{FF2B5EF4-FFF2-40B4-BE49-F238E27FC236}">
                <a16:creationId xmlns:a16="http://schemas.microsoft.com/office/drawing/2014/main" id="{05CC7B86-76A8-4FCE-8079-AC829AD84C4A}"/>
              </a:ext>
            </a:extLst>
          </p:cNvPr>
          <p:cNvGraphicFramePr>
            <a:graphicFrameLocks/>
          </p:cNvGraphicFramePr>
          <p:nvPr>
            <p:extLst>
              <p:ext uri="{D42A27DB-BD31-4B8C-83A1-F6EECF244321}">
                <p14:modId xmlns:p14="http://schemas.microsoft.com/office/powerpoint/2010/main" val="3518792064"/>
              </p:ext>
            </p:extLst>
          </p:nvPr>
        </p:nvGraphicFramePr>
        <p:xfrm>
          <a:off x="8067248" y="3883508"/>
          <a:ext cx="2452500" cy="258630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650130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Rectangle 8">
            <a:extLst>
              <a:ext uri="{FF2B5EF4-FFF2-40B4-BE49-F238E27FC236}">
                <a16:creationId xmlns:a16="http://schemas.microsoft.com/office/drawing/2014/main" id="{CF1962CF-EF97-412C-B792-066A1C9D2733}"/>
              </a:ext>
              <a:ext uri="{C183D7F6-B498-43B3-948B-1728B52AA6E4}">
                <adec:decorative xmlns:adec="http://schemas.microsoft.com/office/drawing/2017/decorative" val="1"/>
              </a:ext>
            </a:extLst>
          </p:cNvPr>
          <p:cNvSpPr/>
          <p:nvPr/>
        </p:nvSpPr>
        <p:spPr bwMode="white">
          <a:xfrm>
            <a:off x="1624995" y="0"/>
            <a:ext cx="4563421" cy="6859720"/>
          </a:xfrm>
          <a:prstGeom prst="rect">
            <a:avLst/>
          </a:prstGeom>
          <a:solidFill>
            <a:srgbClr val="272936">
              <a:alpha val="7813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49">
              <a:solidFill>
                <a:schemeClr val="tx1"/>
              </a:solidFill>
              <a:latin typeface="+mj-lt"/>
            </a:endParaRPr>
          </a:p>
        </p:txBody>
      </p:sp>
      <p:sp>
        <p:nvSpPr>
          <p:cNvPr id="11" name="object 5">
            <a:extLst>
              <a:ext uri="{FF2B5EF4-FFF2-40B4-BE49-F238E27FC236}">
                <a16:creationId xmlns:a16="http://schemas.microsoft.com/office/drawing/2014/main" id="{14918BB1-58F4-42AC-859A-E60DF368D314}"/>
              </a:ext>
            </a:extLst>
          </p:cNvPr>
          <p:cNvSpPr txBox="1">
            <a:spLocks noGrp="1"/>
          </p:cNvSpPr>
          <p:nvPr>
            <p:ph type="title" idx="4294967295"/>
          </p:nvPr>
        </p:nvSpPr>
        <p:spPr>
          <a:xfrm>
            <a:off x="2008054" y="2803881"/>
            <a:ext cx="4468945" cy="921982"/>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marL="7701" marR="3081" lvl="0" indent="0" algn="l" defTabSz="1507846" rtl="0" eaLnBrk="1" fontAlgn="auto" latinLnBrk="0" hangingPunct="1">
              <a:lnSpc>
                <a:spcPct val="100000"/>
              </a:lnSpc>
              <a:spcBef>
                <a:spcPts val="0"/>
              </a:spcBef>
              <a:spcAft>
                <a:spcPts val="0"/>
              </a:spcAft>
              <a:buClrTx/>
              <a:buSzTx/>
              <a:buFontTx/>
              <a:buNone/>
              <a:tabLst/>
              <a:defRPr/>
            </a:pPr>
            <a:r>
              <a:rPr kumimoji="0" lang="en-US" sz="5400" i="0" u="none" strike="noStrike" kern="1200" cap="all" spc="-6" normalizeH="0" baseline="0" noProof="0" dirty="0">
                <a:ln>
                  <a:noFill/>
                </a:ln>
                <a:solidFill>
                  <a:schemeClr val="bg1"/>
                </a:solidFill>
                <a:effectLst/>
                <a:uLnTx/>
                <a:uFillTx/>
                <a:latin typeface="Ubuntu Light"/>
                <a:ea typeface="+mj-ea"/>
                <a:cs typeface="Ubuntu Light"/>
              </a:rPr>
              <a:t>A </a:t>
            </a:r>
            <a:r>
              <a:rPr kumimoji="0" lang="en-US" sz="5400" i="0" u="none" strike="noStrike" kern="1200" cap="all" spc="-6" normalizeH="0" baseline="0" noProof="0" dirty="0" err="1">
                <a:ln>
                  <a:noFill/>
                </a:ln>
                <a:solidFill>
                  <a:schemeClr val="bg1"/>
                </a:solidFill>
                <a:effectLst/>
                <a:uLnTx/>
                <a:uFillTx/>
                <a:latin typeface="Ubuntu Light"/>
                <a:ea typeface="+mj-ea"/>
                <a:cs typeface="Ubuntu Light"/>
              </a:rPr>
              <a:t>equipa</a:t>
            </a:r>
            <a:endParaRPr kumimoji="0" lang="en-US" sz="5400" i="0" u="none" strike="noStrike" kern="1200" cap="all" spc="0" normalizeH="0" baseline="0" noProof="0" dirty="0">
              <a:ln>
                <a:noFill/>
              </a:ln>
              <a:solidFill>
                <a:schemeClr val="accent2"/>
              </a:solidFill>
              <a:effectLst/>
              <a:uLnTx/>
              <a:uFillTx/>
              <a:latin typeface="Ubuntu Light"/>
              <a:ea typeface="+mj-ea"/>
              <a:cs typeface="Ubuntu Light"/>
            </a:endParaRPr>
          </a:p>
        </p:txBody>
      </p:sp>
    </p:spTree>
    <p:extLst>
      <p:ext uri="{BB962C8B-B14F-4D97-AF65-F5344CB8AC3E}">
        <p14:creationId xmlns:p14="http://schemas.microsoft.com/office/powerpoint/2010/main" val="3659610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1B666D1-D115-4963-956B-EA7DF8C3FCBD}"/>
              </a:ext>
            </a:extLst>
          </p:cNvPr>
          <p:cNvSpPr>
            <a:spLocks noGrp="1"/>
          </p:cNvSpPr>
          <p:nvPr>
            <p:ph type="title"/>
          </p:nvPr>
        </p:nvSpPr>
        <p:spPr/>
        <p:txBody>
          <a:bodyPr/>
          <a:lstStyle/>
          <a:p>
            <a:r>
              <a:rPr lang="en-US"/>
              <a:t>Project timeline</a:t>
            </a:r>
          </a:p>
        </p:txBody>
      </p:sp>
      <p:sp>
        <p:nvSpPr>
          <p:cNvPr id="5" name="Freeform: Shape 4">
            <a:extLst>
              <a:ext uri="{FF2B5EF4-FFF2-40B4-BE49-F238E27FC236}">
                <a16:creationId xmlns:a16="http://schemas.microsoft.com/office/drawing/2014/main" id="{ED60D708-7500-410E-8160-B385BA0BD17D}"/>
              </a:ext>
            </a:extLst>
          </p:cNvPr>
          <p:cNvSpPr/>
          <p:nvPr/>
        </p:nvSpPr>
        <p:spPr>
          <a:xfrm>
            <a:off x="2565659" y="1498121"/>
            <a:ext cx="845405" cy="338162"/>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rPr>
              <a:t>1</a:t>
            </a:r>
          </a:p>
        </p:txBody>
      </p:sp>
      <p:sp>
        <p:nvSpPr>
          <p:cNvPr id="6" name="Freeform: Shape 5">
            <a:extLst>
              <a:ext uri="{FF2B5EF4-FFF2-40B4-BE49-F238E27FC236}">
                <a16:creationId xmlns:a16="http://schemas.microsoft.com/office/drawing/2014/main" id="{1972E2A2-01AE-4429-A941-72579AE4862B}"/>
              </a:ext>
            </a:extLst>
          </p:cNvPr>
          <p:cNvSpPr/>
          <p:nvPr/>
        </p:nvSpPr>
        <p:spPr>
          <a:xfrm>
            <a:off x="3326524" y="1498121"/>
            <a:ext cx="845405" cy="338162"/>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rPr>
              <a:t>2</a:t>
            </a:r>
          </a:p>
        </p:txBody>
      </p:sp>
      <p:sp>
        <p:nvSpPr>
          <p:cNvPr id="7" name="Freeform: Shape 6">
            <a:extLst>
              <a:ext uri="{FF2B5EF4-FFF2-40B4-BE49-F238E27FC236}">
                <a16:creationId xmlns:a16="http://schemas.microsoft.com/office/drawing/2014/main" id="{52991248-479C-449C-A41A-AB8104E6A01C}"/>
              </a:ext>
            </a:extLst>
          </p:cNvPr>
          <p:cNvSpPr/>
          <p:nvPr/>
        </p:nvSpPr>
        <p:spPr>
          <a:xfrm>
            <a:off x="4087389" y="1498121"/>
            <a:ext cx="845405" cy="338162"/>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rPr>
              <a:t>3</a:t>
            </a:r>
          </a:p>
        </p:txBody>
      </p:sp>
      <p:sp>
        <p:nvSpPr>
          <p:cNvPr id="9" name="Freeform: Shape 8">
            <a:extLst>
              <a:ext uri="{FF2B5EF4-FFF2-40B4-BE49-F238E27FC236}">
                <a16:creationId xmlns:a16="http://schemas.microsoft.com/office/drawing/2014/main" id="{20623E3C-BD62-4F07-BB8A-978A6D3185B8}"/>
              </a:ext>
            </a:extLst>
          </p:cNvPr>
          <p:cNvSpPr/>
          <p:nvPr/>
        </p:nvSpPr>
        <p:spPr>
          <a:xfrm>
            <a:off x="4848254" y="1498121"/>
            <a:ext cx="845405" cy="338162"/>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rPr>
              <a:t>4</a:t>
            </a:r>
          </a:p>
        </p:txBody>
      </p:sp>
      <p:sp>
        <p:nvSpPr>
          <p:cNvPr id="10" name="Freeform: Shape 9">
            <a:extLst>
              <a:ext uri="{FF2B5EF4-FFF2-40B4-BE49-F238E27FC236}">
                <a16:creationId xmlns:a16="http://schemas.microsoft.com/office/drawing/2014/main" id="{CC3FC699-C1C9-48DF-8472-0762D8BBF803}"/>
              </a:ext>
            </a:extLst>
          </p:cNvPr>
          <p:cNvSpPr/>
          <p:nvPr/>
        </p:nvSpPr>
        <p:spPr>
          <a:xfrm>
            <a:off x="5609119" y="1498121"/>
            <a:ext cx="845405" cy="338162"/>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rPr>
              <a:t>5</a:t>
            </a:r>
          </a:p>
        </p:txBody>
      </p:sp>
      <p:sp>
        <p:nvSpPr>
          <p:cNvPr id="11" name="Freeform: Shape 10">
            <a:extLst>
              <a:ext uri="{FF2B5EF4-FFF2-40B4-BE49-F238E27FC236}">
                <a16:creationId xmlns:a16="http://schemas.microsoft.com/office/drawing/2014/main" id="{34370C6D-2372-4920-8742-161D5139C7AA}"/>
              </a:ext>
            </a:extLst>
          </p:cNvPr>
          <p:cNvSpPr/>
          <p:nvPr/>
        </p:nvSpPr>
        <p:spPr>
          <a:xfrm>
            <a:off x="6369984" y="1498121"/>
            <a:ext cx="845405" cy="338162"/>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rPr>
              <a:t>6</a:t>
            </a:r>
          </a:p>
        </p:txBody>
      </p:sp>
      <p:sp>
        <p:nvSpPr>
          <p:cNvPr id="12" name="Freeform: Shape 11">
            <a:extLst>
              <a:ext uri="{FF2B5EF4-FFF2-40B4-BE49-F238E27FC236}">
                <a16:creationId xmlns:a16="http://schemas.microsoft.com/office/drawing/2014/main" id="{E6418E8F-35E4-414F-93CD-BE6C119C1E89}"/>
              </a:ext>
            </a:extLst>
          </p:cNvPr>
          <p:cNvSpPr/>
          <p:nvPr/>
        </p:nvSpPr>
        <p:spPr>
          <a:xfrm>
            <a:off x="7130849" y="1498121"/>
            <a:ext cx="845405" cy="338162"/>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rPr>
              <a:t>7</a:t>
            </a:r>
          </a:p>
        </p:txBody>
      </p:sp>
      <p:sp>
        <p:nvSpPr>
          <p:cNvPr id="13" name="Freeform: Shape 12">
            <a:extLst>
              <a:ext uri="{FF2B5EF4-FFF2-40B4-BE49-F238E27FC236}">
                <a16:creationId xmlns:a16="http://schemas.microsoft.com/office/drawing/2014/main" id="{69E24F3E-5BAC-4561-9204-85DE09B16CEB}"/>
              </a:ext>
            </a:extLst>
          </p:cNvPr>
          <p:cNvSpPr/>
          <p:nvPr/>
        </p:nvSpPr>
        <p:spPr>
          <a:xfrm>
            <a:off x="7891714" y="1498121"/>
            <a:ext cx="845405" cy="338162"/>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rPr>
              <a:t>8</a:t>
            </a:r>
          </a:p>
        </p:txBody>
      </p:sp>
      <p:sp>
        <p:nvSpPr>
          <p:cNvPr id="14" name="Freeform: Shape 13">
            <a:extLst>
              <a:ext uri="{FF2B5EF4-FFF2-40B4-BE49-F238E27FC236}">
                <a16:creationId xmlns:a16="http://schemas.microsoft.com/office/drawing/2014/main" id="{85D37EE9-2E1E-406A-99CB-D862E5E4AA7E}"/>
              </a:ext>
            </a:extLst>
          </p:cNvPr>
          <p:cNvSpPr/>
          <p:nvPr/>
        </p:nvSpPr>
        <p:spPr>
          <a:xfrm>
            <a:off x="8652579" y="1498121"/>
            <a:ext cx="845405" cy="338162"/>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rPr>
              <a:t>9</a:t>
            </a:r>
          </a:p>
        </p:txBody>
      </p:sp>
      <p:sp>
        <p:nvSpPr>
          <p:cNvPr id="15" name="Freeform: Shape 14">
            <a:extLst>
              <a:ext uri="{FF2B5EF4-FFF2-40B4-BE49-F238E27FC236}">
                <a16:creationId xmlns:a16="http://schemas.microsoft.com/office/drawing/2014/main" id="{8A5DF012-9A29-40E2-A751-E8474335A4DA}"/>
              </a:ext>
            </a:extLst>
          </p:cNvPr>
          <p:cNvSpPr/>
          <p:nvPr/>
        </p:nvSpPr>
        <p:spPr>
          <a:xfrm>
            <a:off x="9413444" y="1498121"/>
            <a:ext cx="845405" cy="338162"/>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rPr>
              <a:t>10</a:t>
            </a:r>
          </a:p>
        </p:txBody>
      </p:sp>
      <p:sp>
        <p:nvSpPr>
          <p:cNvPr id="16" name="Freeform: Shape 15">
            <a:extLst>
              <a:ext uri="{FF2B5EF4-FFF2-40B4-BE49-F238E27FC236}">
                <a16:creationId xmlns:a16="http://schemas.microsoft.com/office/drawing/2014/main" id="{E866C74D-6AD7-48CC-9B88-F0BBB9C91966}"/>
              </a:ext>
            </a:extLst>
          </p:cNvPr>
          <p:cNvSpPr/>
          <p:nvPr/>
        </p:nvSpPr>
        <p:spPr>
          <a:xfrm>
            <a:off x="10174309" y="1498121"/>
            <a:ext cx="845405" cy="338162"/>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rPr>
              <a:t>11</a:t>
            </a:r>
          </a:p>
        </p:txBody>
      </p:sp>
      <p:sp>
        <p:nvSpPr>
          <p:cNvPr id="17" name="Freeform: Shape 16">
            <a:extLst>
              <a:ext uri="{FF2B5EF4-FFF2-40B4-BE49-F238E27FC236}">
                <a16:creationId xmlns:a16="http://schemas.microsoft.com/office/drawing/2014/main" id="{422F06E9-CDF9-4FFD-B01C-18064E887E85}"/>
              </a:ext>
            </a:extLst>
          </p:cNvPr>
          <p:cNvSpPr/>
          <p:nvPr/>
        </p:nvSpPr>
        <p:spPr>
          <a:xfrm>
            <a:off x="10935174" y="1498121"/>
            <a:ext cx="845405" cy="338162"/>
          </a:xfrm>
          <a:custGeom>
            <a:avLst/>
            <a:gdLst>
              <a:gd name="connsiteX0" fmla="*/ 0 w 845405"/>
              <a:gd name="connsiteY0" fmla="*/ 0 h 338162"/>
              <a:gd name="connsiteX1" fmla="*/ 676324 w 845405"/>
              <a:gd name="connsiteY1" fmla="*/ 0 h 338162"/>
              <a:gd name="connsiteX2" fmla="*/ 845405 w 845405"/>
              <a:gd name="connsiteY2" fmla="*/ 169081 h 338162"/>
              <a:gd name="connsiteX3" fmla="*/ 676324 w 845405"/>
              <a:gd name="connsiteY3" fmla="*/ 338162 h 338162"/>
              <a:gd name="connsiteX4" fmla="*/ 0 w 845405"/>
              <a:gd name="connsiteY4" fmla="*/ 338162 h 338162"/>
              <a:gd name="connsiteX5" fmla="*/ 169081 w 845405"/>
              <a:gd name="connsiteY5" fmla="*/ 169081 h 338162"/>
              <a:gd name="connsiteX6" fmla="*/ 0 w 845405"/>
              <a:gd name="connsiteY6" fmla="*/ 0 h 33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405" h="338162">
                <a:moveTo>
                  <a:pt x="0" y="0"/>
                </a:moveTo>
                <a:lnTo>
                  <a:pt x="676324" y="0"/>
                </a:lnTo>
                <a:lnTo>
                  <a:pt x="845405" y="169081"/>
                </a:lnTo>
                <a:lnTo>
                  <a:pt x="676324" y="338162"/>
                </a:lnTo>
                <a:lnTo>
                  <a:pt x="0" y="338162"/>
                </a:lnTo>
                <a:lnTo>
                  <a:pt x="169081" y="169081"/>
                </a:lnTo>
                <a:lnTo>
                  <a:pt x="0" y="0"/>
                </a:lnTo>
                <a:close/>
              </a:path>
            </a:pathLst>
          </a:cu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7087" tIns="16002" rIns="185083"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rPr>
              <a:t>12</a:t>
            </a:r>
          </a:p>
        </p:txBody>
      </p:sp>
      <p:graphicFrame>
        <p:nvGraphicFramePr>
          <p:cNvPr id="21" name="Table Placeholder 16">
            <a:extLst>
              <a:ext uri="{FF2B5EF4-FFF2-40B4-BE49-F238E27FC236}">
                <a16:creationId xmlns:a16="http://schemas.microsoft.com/office/drawing/2014/main" id="{C06A3804-73A2-4871-8882-5563E8EBADE8}"/>
              </a:ext>
            </a:extLst>
          </p:cNvPr>
          <p:cNvGraphicFramePr>
            <a:graphicFrameLocks/>
          </p:cNvGraphicFramePr>
          <p:nvPr>
            <p:extLst>
              <p:ext uri="{D42A27DB-BD31-4B8C-83A1-F6EECF244321}">
                <p14:modId xmlns:p14="http://schemas.microsoft.com/office/powerpoint/2010/main" val="3299345358"/>
              </p:ext>
            </p:extLst>
          </p:nvPr>
        </p:nvGraphicFramePr>
        <p:xfrm>
          <a:off x="408002" y="2020887"/>
          <a:ext cx="11375996" cy="4134048"/>
        </p:xfrm>
        <a:graphic>
          <a:graphicData uri="http://schemas.openxmlformats.org/drawingml/2006/table">
            <a:tbl>
              <a:tblPr firstRow="1" bandRow="1">
                <a:tableStyleId>{5C22544A-7EE6-4342-B048-85BDC9FD1C3A}</a:tableStyleId>
              </a:tblPr>
              <a:tblGrid>
                <a:gridCol w="2068364">
                  <a:extLst>
                    <a:ext uri="{9D8B030D-6E8A-4147-A177-3AD203B41FA5}">
                      <a16:colId xmlns:a16="http://schemas.microsoft.com/office/drawing/2014/main" val="3926787875"/>
                    </a:ext>
                  </a:extLst>
                </a:gridCol>
                <a:gridCol w="775636">
                  <a:extLst>
                    <a:ext uri="{9D8B030D-6E8A-4147-A177-3AD203B41FA5}">
                      <a16:colId xmlns:a16="http://schemas.microsoft.com/office/drawing/2014/main" val="1347465143"/>
                    </a:ext>
                  </a:extLst>
                </a:gridCol>
                <a:gridCol w="775636">
                  <a:extLst>
                    <a:ext uri="{9D8B030D-6E8A-4147-A177-3AD203B41FA5}">
                      <a16:colId xmlns:a16="http://schemas.microsoft.com/office/drawing/2014/main" val="802954316"/>
                    </a:ext>
                  </a:extLst>
                </a:gridCol>
                <a:gridCol w="775636">
                  <a:extLst>
                    <a:ext uri="{9D8B030D-6E8A-4147-A177-3AD203B41FA5}">
                      <a16:colId xmlns:a16="http://schemas.microsoft.com/office/drawing/2014/main" val="237998491"/>
                    </a:ext>
                  </a:extLst>
                </a:gridCol>
                <a:gridCol w="775636">
                  <a:extLst>
                    <a:ext uri="{9D8B030D-6E8A-4147-A177-3AD203B41FA5}">
                      <a16:colId xmlns:a16="http://schemas.microsoft.com/office/drawing/2014/main" val="559338291"/>
                    </a:ext>
                  </a:extLst>
                </a:gridCol>
                <a:gridCol w="775636">
                  <a:extLst>
                    <a:ext uri="{9D8B030D-6E8A-4147-A177-3AD203B41FA5}">
                      <a16:colId xmlns:a16="http://schemas.microsoft.com/office/drawing/2014/main" val="2662145481"/>
                    </a:ext>
                  </a:extLst>
                </a:gridCol>
                <a:gridCol w="775636">
                  <a:extLst>
                    <a:ext uri="{9D8B030D-6E8A-4147-A177-3AD203B41FA5}">
                      <a16:colId xmlns:a16="http://schemas.microsoft.com/office/drawing/2014/main" val="842013454"/>
                    </a:ext>
                  </a:extLst>
                </a:gridCol>
                <a:gridCol w="775636">
                  <a:extLst>
                    <a:ext uri="{9D8B030D-6E8A-4147-A177-3AD203B41FA5}">
                      <a16:colId xmlns:a16="http://schemas.microsoft.com/office/drawing/2014/main" val="1726885786"/>
                    </a:ext>
                  </a:extLst>
                </a:gridCol>
                <a:gridCol w="775636">
                  <a:extLst>
                    <a:ext uri="{9D8B030D-6E8A-4147-A177-3AD203B41FA5}">
                      <a16:colId xmlns:a16="http://schemas.microsoft.com/office/drawing/2014/main" val="3535952006"/>
                    </a:ext>
                  </a:extLst>
                </a:gridCol>
                <a:gridCol w="775636">
                  <a:extLst>
                    <a:ext uri="{9D8B030D-6E8A-4147-A177-3AD203B41FA5}">
                      <a16:colId xmlns:a16="http://schemas.microsoft.com/office/drawing/2014/main" val="2591906777"/>
                    </a:ext>
                  </a:extLst>
                </a:gridCol>
                <a:gridCol w="775636">
                  <a:extLst>
                    <a:ext uri="{9D8B030D-6E8A-4147-A177-3AD203B41FA5}">
                      <a16:colId xmlns:a16="http://schemas.microsoft.com/office/drawing/2014/main" val="4149502341"/>
                    </a:ext>
                  </a:extLst>
                </a:gridCol>
                <a:gridCol w="775636">
                  <a:extLst>
                    <a:ext uri="{9D8B030D-6E8A-4147-A177-3AD203B41FA5}">
                      <a16:colId xmlns:a16="http://schemas.microsoft.com/office/drawing/2014/main" val="3973496842"/>
                    </a:ext>
                  </a:extLst>
                </a:gridCol>
                <a:gridCol w="775636">
                  <a:extLst>
                    <a:ext uri="{9D8B030D-6E8A-4147-A177-3AD203B41FA5}">
                      <a16:colId xmlns:a16="http://schemas.microsoft.com/office/drawing/2014/main" val="1214891969"/>
                    </a:ext>
                  </a:extLst>
                </a:gridCol>
              </a:tblGrid>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bg1"/>
                          </a:solidFill>
                          <a:latin typeface="+mn-lt"/>
                        </a:rPr>
                        <a:t>Text sample</a:t>
                      </a:r>
                    </a:p>
                  </a:txBody>
                  <a:tcPr marL="89354" marR="89354"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a:p>
                  </a:txBody>
                  <a:tcPr marL="89354" marR="89354">
                    <a:lnL w="12700" cmpd="sng">
                      <a:noFill/>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25710404"/>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mn-lt"/>
                          <a:ea typeface="+mn-ea"/>
                          <a:cs typeface="+mn-cs"/>
                        </a:rPr>
                        <a:t>Text sample</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9837876"/>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mn-lt"/>
                          <a:ea typeface="+mn-ea"/>
                          <a:cs typeface="+mn-cs"/>
                        </a:rPr>
                        <a:t>Text sample</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20944819"/>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mn-lt"/>
                          <a:ea typeface="+mn-ea"/>
                          <a:cs typeface="+mn-cs"/>
                        </a:rPr>
                        <a:t>Text sample</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5842970"/>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mn-lt"/>
                          <a:ea typeface="+mn-ea"/>
                          <a:cs typeface="+mn-cs"/>
                        </a:rPr>
                        <a:t>Text sample</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44607630"/>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mn-lt"/>
                          <a:ea typeface="+mn-ea"/>
                          <a:cs typeface="+mn-cs"/>
                        </a:rPr>
                        <a:t>Text sample</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2164272"/>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mn-lt"/>
                          <a:ea typeface="+mn-ea"/>
                          <a:cs typeface="+mn-cs"/>
                        </a:rPr>
                        <a:t>Text sample</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2541989"/>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mn-lt"/>
                          <a:ea typeface="+mn-ea"/>
                          <a:cs typeface="+mn-cs"/>
                        </a:rPr>
                        <a:t>Text sample</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endParaRPr lang="en-US"/>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32545109"/>
                  </a:ext>
                </a:extLst>
              </a:tr>
            </a:tbl>
          </a:graphicData>
        </a:graphic>
      </p:graphicFrame>
      <p:sp>
        <p:nvSpPr>
          <p:cNvPr id="2" name="Rectangle 1">
            <a:extLst>
              <a:ext uri="{FF2B5EF4-FFF2-40B4-BE49-F238E27FC236}">
                <a16:creationId xmlns:a16="http://schemas.microsoft.com/office/drawing/2014/main" id="{CE217CBF-72F3-F331-3132-95D2D514BE76}"/>
              </a:ext>
              <a:ext uri="{C183D7F6-B498-43B3-948B-1728B52AA6E4}">
                <adec:decorative xmlns:adec="http://schemas.microsoft.com/office/drawing/2017/decorative" val="1"/>
              </a:ext>
            </a:extLst>
          </p:cNvPr>
          <p:cNvSpPr/>
          <p:nvPr/>
        </p:nvSpPr>
        <p:spPr>
          <a:xfrm>
            <a:off x="2639520" y="2204864"/>
            <a:ext cx="1841406" cy="123066"/>
          </a:xfrm>
          <a:prstGeom prst="rect">
            <a:avLst/>
          </a:prstGeom>
          <a:solidFill>
            <a:srgbClr val="178C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3" name="Rectangle 2">
            <a:extLst>
              <a:ext uri="{FF2B5EF4-FFF2-40B4-BE49-F238E27FC236}">
                <a16:creationId xmlns:a16="http://schemas.microsoft.com/office/drawing/2014/main" id="{35076A6B-2689-7942-7417-F5C53CA33856}"/>
              </a:ext>
              <a:ext uri="{C183D7F6-B498-43B3-948B-1728B52AA6E4}">
                <adec:decorative xmlns:adec="http://schemas.microsoft.com/office/drawing/2017/decorative" val="1"/>
              </a:ext>
            </a:extLst>
          </p:cNvPr>
          <p:cNvSpPr/>
          <p:nvPr/>
        </p:nvSpPr>
        <p:spPr>
          <a:xfrm>
            <a:off x="3396341" y="2703230"/>
            <a:ext cx="1841406" cy="123066"/>
          </a:xfrm>
          <a:prstGeom prst="rect">
            <a:avLst/>
          </a:prstGeom>
          <a:solidFill>
            <a:srgbClr val="00D5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4" name="Rectangle 3">
            <a:extLst>
              <a:ext uri="{FF2B5EF4-FFF2-40B4-BE49-F238E27FC236}">
                <a16:creationId xmlns:a16="http://schemas.microsoft.com/office/drawing/2014/main" id="{B87521FB-4824-EEBA-27C2-AD879CD6CA9F}"/>
              </a:ext>
              <a:ext uri="{C183D7F6-B498-43B3-948B-1728B52AA6E4}">
                <adec:decorative xmlns:adec="http://schemas.microsoft.com/office/drawing/2017/decorative" val="1"/>
              </a:ext>
            </a:extLst>
          </p:cNvPr>
          <p:cNvSpPr/>
          <p:nvPr/>
        </p:nvSpPr>
        <p:spPr>
          <a:xfrm>
            <a:off x="5000614" y="3208348"/>
            <a:ext cx="1841406" cy="123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18" name="Rectangle 17">
            <a:extLst>
              <a:ext uri="{FF2B5EF4-FFF2-40B4-BE49-F238E27FC236}">
                <a16:creationId xmlns:a16="http://schemas.microsoft.com/office/drawing/2014/main" id="{398EA2EB-2F1D-8EBB-E305-1EECB05DAE6A}"/>
              </a:ext>
              <a:ext uri="{C183D7F6-B498-43B3-948B-1728B52AA6E4}">
                <adec:decorative xmlns:adec="http://schemas.microsoft.com/office/drawing/2017/decorative" val="1"/>
              </a:ext>
            </a:extLst>
          </p:cNvPr>
          <p:cNvSpPr/>
          <p:nvPr/>
        </p:nvSpPr>
        <p:spPr>
          <a:xfrm>
            <a:off x="5921317" y="3740053"/>
            <a:ext cx="1841406" cy="123066"/>
          </a:xfrm>
          <a:prstGeom prst="rect">
            <a:avLst/>
          </a:prstGeom>
          <a:solidFill>
            <a:srgbClr val="338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19" name="Rectangle 18">
            <a:extLst>
              <a:ext uri="{FF2B5EF4-FFF2-40B4-BE49-F238E27FC236}">
                <a16:creationId xmlns:a16="http://schemas.microsoft.com/office/drawing/2014/main" id="{EB88B01C-6646-525D-0501-EF1A09B4551F}"/>
              </a:ext>
              <a:ext uri="{C183D7F6-B498-43B3-948B-1728B52AA6E4}">
                <adec:decorative xmlns:adec="http://schemas.microsoft.com/office/drawing/2017/decorative" val="1"/>
              </a:ext>
            </a:extLst>
          </p:cNvPr>
          <p:cNvSpPr/>
          <p:nvPr/>
        </p:nvSpPr>
        <p:spPr>
          <a:xfrm>
            <a:off x="7107377" y="4276767"/>
            <a:ext cx="1584000" cy="123066"/>
          </a:xfrm>
          <a:prstGeom prst="rect">
            <a:avLst/>
          </a:prstGeom>
          <a:solidFill>
            <a:srgbClr val="00B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20" name="Rectangle 19">
            <a:extLst>
              <a:ext uri="{FF2B5EF4-FFF2-40B4-BE49-F238E27FC236}">
                <a16:creationId xmlns:a16="http://schemas.microsoft.com/office/drawing/2014/main" id="{CC6EEBAA-2AC3-2A96-6AAE-15CC5384D879}"/>
              </a:ext>
              <a:ext uri="{C183D7F6-B498-43B3-948B-1728B52AA6E4}">
                <adec:decorative xmlns:adec="http://schemas.microsoft.com/office/drawing/2017/decorative" val="1"/>
              </a:ext>
            </a:extLst>
          </p:cNvPr>
          <p:cNvSpPr/>
          <p:nvPr/>
        </p:nvSpPr>
        <p:spPr>
          <a:xfrm>
            <a:off x="7102060" y="4779896"/>
            <a:ext cx="1584000" cy="123066"/>
          </a:xfrm>
          <a:prstGeom prst="rect">
            <a:avLst/>
          </a:prstGeom>
          <a:solidFill>
            <a:srgbClr val="00B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22" name="Rectangle 21">
            <a:extLst>
              <a:ext uri="{FF2B5EF4-FFF2-40B4-BE49-F238E27FC236}">
                <a16:creationId xmlns:a16="http://schemas.microsoft.com/office/drawing/2014/main" id="{BB906A35-2466-0A4F-E044-62AD64AB5E8A}"/>
              </a:ext>
              <a:ext uri="{C183D7F6-B498-43B3-948B-1728B52AA6E4}">
                <adec:decorative xmlns:adec="http://schemas.microsoft.com/office/drawing/2017/decorative" val="1"/>
              </a:ext>
            </a:extLst>
          </p:cNvPr>
          <p:cNvSpPr/>
          <p:nvPr/>
        </p:nvSpPr>
        <p:spPr>
          <a:xfrm>
            <a:off x="8622040" y="5295575"/>
            <a:ext cx="1512000" cy="123066"/>
          </a:xfrm>
          <a:prstGeom prst="rect">
            <a:avLst/>
          </a:prstGeom>
          <a:solidFill>
            <a:srgbClr val="009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33" name="Rectangle 32">
            <a:extLst>
              <a:ext uri="{FF2B5EF4-FFF2-40B4-BE49-F238E27FC236}">
                <a16:creationId xmlns:a16="http://schemas.microsoft.com/office/drawing/2014/main" id="{EFC3AF6B-96F8-55CA-9C1D-9966C317FC7D}"/>
              </a:ext>
              <a:ext uri="{C183D7F6-B498-43B3-948B-1728B52AA6E4}">
                <adec:decorative xmlns:adec="http://schemas.microsoft.com/office/drawing/2017/decorative" val="1"/>
              </a:ext>
            </a:extLst>
          </p:cNvPr>
          <p:cNvSpPr/>
          <p:nvPr/>
        </p:nvSpPr>
        <p:spPr>
          <a:xfrm>
            <a:off x="10177783" y="5829708"/>
            <a:ext cx="1548000" cy="1230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31" name="Rectangle 1">
            <a:extLst>
              <a:ext uri="{FF2B5EF4-FFF2-40B4-BE49-F238E27FC236}">
                <a16:creationId xmlns:a16="http://schemas.microsoft.com/office/drawing/2014/main" id="{9F459050-58D1-4C65-94BE-D7FAF5DCB4A9}"/>
              </a:ext>
              <a:ext uri="{C183D7F6-B498-43B3-948B-1728B52AA6E4}">
                <adec:decorative xmlns:adec="http://schemas.microsoft.com/office/drawing/2017/decorative" val="1"/>
              </a:ext>
            </a:extLst>
          </p:cNvPr>
          <p:cNvSpPr/>
          <p:nvPr/>
        </p:nvSpPr>
        <p:spPr>
          <a:xfrm rot="2700000">
            <a:off x="4754549" y="3210770"/>
            <a:ext cx="127682" cy="128408"/>
          </a:xfrm>
          <a:prstGeom prst="rect">
            <a:avLst/>
          </a:prstGeom>
          <a:solidFill>
            <a:srgbClr val="BA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32" name="Rectangle 18">
            <a:extLst>
              <a:ext uri="{FF2B5EF4-FFF2-40B4-BE49-F238E27FC236}">
                <a16:creationId xmlns:a16="http://schemas.microsoft.com/office/drawing/2014/main" id="{5E2EC2D1-8D94-415F-87AE-0B27C2EFBE8C}"/>
              </a:ext>
              <a:ext uri="{C183D7F6-B498-43B3-948B-1728B52AA6E4}">
                <adec:decorative xmlns:adec="http://schemas.microsoft.com/office/drawing/2017/decorative" val="1"/>
              </a:ext>
            </a:extLst>
          </p:cNvPr>
          <p:cNvSpPr/>
          <p:nvPr/>
        </p:nvSpPr>
        <p:spPr>
          <a:xfrm rot="2700000">
            <a:off x="8769201" y="4743478"/>
            <a:ext cx="127682" cy="128408"/>
          </a:xfrm>
          <a:prstGeom prst="rect">
            <a:avLst/>
          </a:prstGeom>
          <a:solidFill>
            <a:srgbClr val="BA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Tree>
    <p:custDataLst>
      <p:tags r:id="rId1"/>
    </p:custDataLst>
    <p:extLst>
      <p:ext uri="{BB962C8B-B14F-4D97-AF65-F5344CB8AC3E}">
        <p14:creationId xmlns:p14="http://schemas.microsoft.com/office/powerpoint/2010/main" val="3179197896"/>
      </p:ext>
    </p:extLst>
  </p:cSld>
  <p:clrMapOvr>
    <a:masterClrMapping/>
  </p:clrMapOvr>
  <mc:AlternateContent xmlns:mc="http://schemas.openxmlformats.org/markup-compatibility/2006" xmlns:p14="http://schemas.microsoft.com/office/powerpoint/2010/main">
    <mc:Choice Requires="p14">
      <p:transition spd="med" p14:dur="700"/>
    </mc:Choice>
    <mc:Fallback xmlns="">
      <p:transition spd="med"/>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02-Vibrant Blue">
            <a:extLst>
              <a:ext uri="{FF2B5EF4-FFF2-40B4-BE49-F238E27FC236}">
                <a16:creationId xmlns:a16="http://schemas.microsoft.com/office/drawing/2014/main" id="{82321FBA-9126-4CE3-85AE-F46EBAC0B1F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771" y="1001031"/>
            <a:ext cx="8816231" cy="4210732"/>
          </a:xfrm>
          <a:prstGeom prst="rect">
            <a:avLst/>
          </a:prstGeom>
        </p:spPr>
      </p:pic>
      <p:sp>
        <p:nvSpPr>
          <p:cNvPr id="3" name="Text Placeholder 2">
            <a:extLst>
              <a:ext uri="{FF2B5EF4-FFF2-40B4-BE49-F238E27FC236}">
                <a16:creationId xmlns:a16="http://schemas.microsoft.com/office/drawing/2014/main" id="{F84584AC-DBBE-4B47-9A7E-7A7C2D8CF196}"/>
              </a:ext>
            </a:extLst>
          </p:cNvPr>
          <p:cNvSpPr>
            <a:spLocks noGrp="1"/>
          </p:cNvSpPr>
          <p:nvPr>
            <p:ph type="title" idx="4294967295"/>
          </p:nvPr>
        </p:nvSpPr>
        <p:spPr>
          <a:xfrm>
            <a:off x="3644900" y="1644650"/>
            <a:ext cx="8547100" cy="3567113"/>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GB" sz="8000" b="1" i="0" u="none" strike="noStrike" kern="1200" cap="all" spc="0" normalizeH="0" baseline="0" noProof="0">
                <a:ln>
                  <a:noFill/>
                </a:ln>
                <a:solidFill>
                  <a:schemeClr val="bg1"/>
                </a:solidFill>
                <a:effectLst/>
                <a:uLnTx/>
                <a:uFillTx/>
                <a:latin typeface="+mn-lt"/>
                <a:ea typeface="+mn-ea"/>
                <a:cs typeface="+mn-cs"/>
              </a:rPr>
              <a:t>GET THE</a:t>
            </a:r>
            <a:br>
              <a:rPr kumimoji="0" lang="en-GB" sz="8000" b="1" i="0" u="none" strike="noStrike" kern="1200" cap="all" spc="0" normalizeH="0" baseline="0" noProof="0">
                <a:ln>
                  <a:noFill/>
                </a:ln>
                <a:solidFill>
                  <a:schemeClr val="bg1"/>
                </a:solidFill>
                <a:effectLst/>
                <a:uLnTx/>
                <a:uFillTx/>
                <a:latin typeface="+mn-lt"/>
                <a:ea typeface="+mn-ea"/>
                <a:cs typeface="+mn-cs"/>
              </a:rPr>
            </a:br>
            <a:r>
              <a:rPr kumimoji="0" lang="en-GB" sz="8000" b="1" i="0" u="none" strike="noStrike" kern="1200" cap="all" spc="0" normalizeH="0" baseline="0" noProof="0">
                <a:ln>
                  <a:noFill/>
                </a:ln>
                <a:solidFill>
                  <a:schemeClr val="bg1"/>
                </a:solidFill>
                <a:effectLst/>
                <a:uLnTx/>
                <a:uFillTx/>
                <a:latin typeface="+mn-lt"/>
                <a:ea typeface="+mn-ea"/>
                <a:cs typeface="+mn-cs"/>
              </a:rPr>
              <a:t>		FUTURE</a:t>
            </a:r>
            <a:br>
              <a:rPr kumimoji="0" lang="en-GB" sz="8000" b="1" i="0" u="none" strike="noStrike" kern="1200" cap="all" spc="0" normalizeH="0" baseline="0" noProof="0">
                <a:ln>
                  <a:noFill/>
                </a:ln>
                <a:solidFill>
                  <a:schemeClr val="bg1"/>
                </a:solidFill>
                <a:effectLst/>
                <a:uLnTx/>
                <a:uFillTx/>
                <a:latin typeface="+mn-lt"/>
                <a:ea typeface="+mn-ea"/>
                <a:cs typeface="+mn-cs"/>
              </a:rPr>
            </a:br>
            <a:r>
              <a:rPr kumimoji="0" lang="en-GB" sz="8000" b="1" i="0" u="none" strike="noStrike" kern="1200" cap="all" spc="0" normalizeH="0" baseline="0" noProof="0">
                <a:ln>
                  <a:noFill/>
                </a:ln>
                <a:solidFill>
                  <a:schemeClr val="bg1"/>
                </a:solidFill>
                <a:effectLst/>
                <a:uLnTx/>
                <a:uFillTx/>
                <a:latin typeface="+mn-lt"/>
                <a:ea typeface="+mn-ea"/>
                <a:cs typeface="+mn-cs"/>
              </a:rPr>
              <a:t>	YOU WANT</a:t>
            </a:r>
          </a:p>
        </p:txBody>
      </p:sp>
      <p:sp>
        <p:nvSpPr>
          <p:cNvPr id="4" name="Subtitle 3">
            <a:extLst>
              <a:ext uri="{FF2B5EF4-FFF2-40B4-BE49-F238E27FC236}">
                <a16:creationId xmlns:a16="http://schemas.microsoft.com/office/drawing/2014/main" id="{9EFB4F0C-582D-4C12-B5AC-EA88D439954E}"/>
              </a:ext>
            </a:extLst>
          </p:cNvPr>
          <p:cNvSpPr>
            <a:spLocks noGrp="1"/>
          </p:cNvSpPr>
          <p:nvPr>
            <p:ph type="subTitle" idx="1"/>
          </p:nvPr>
        </p:nvSpPr>
        <p:spPr>
          <a:xfrm>
            <a:off x="457200" y="6018063"/>
            <a:ext cx="11277600" cy="822325"/>
          </a:xfrm>
        </p:spPr>
        <p:txBody>
          <a:bodyPr/>
          <a:lstStyle/>
          <a:p>
            <a:pPr algn="r"/>
            <a:r>
              <a:rPr lang="en-US"/>
              <a:t>capgemini.com</a:t>
            </a:r>
          </a:p>
        </p:txBody>
      </p:sp>
    </p:spTree>
    <p:extLst>
      <p:ext uri="{BB962C8B-B14F-4D97-AF65-F5344CB8AC3E}">
        <p14:creationId xmlns:p14="http://schemas.microsoft.com/office/powerpoint/2010/main" val="14165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9B2D289-1236-364B-9E53-7DF05CDFC930}"/>
              </a:ext>
            </a:extLst>
          </p:cNvPr>
          <p:cNvSpPr>
            <a:spLocks noGrp="1"/>
          </p:cNvSpPr>
          <p:nvPr>
            <p:ph type="title" idx="4294967295"/>
          </p:nvPr>
        </p:nvSpPr>
        <p:spPr>
          <a:xfrm>
            <a:off x="6536184" y="2939130"/>
            <a:ext cx="2219960" cy="2296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bg1"/>
                </a:solidFill>
                <a:effectLst/>
                <a:uLnTx/>
                <a:uFillTx/>
                <a:latin typeface="Ubuntu" panose="020B0504030602030204" pitchFamily="34" charset="0"/>
                <a:ea typeface="+mn-ea"/>
                <a:cs typeface="+mn-cs"/>
              </a:rPr>
              <a:t>About Capgemini</a:t>
            </a:r>
          </a:p>
        </p:txBody>
      </p:sp>
      <p:sp>
        <p:nvSpPr>
          <p:cNvPr id="18" name="Rectangle 17">
            <a:extLst>
              <a:ext uri="{FF2B5EF4-FFF2-40B4-BE49-F238E27FC236}">
                <a16:creationId xmlns:a16="http://schemas.microsoft.com/office/drawing/2014/main" id="{208CE49A-DF70-704F-B1B3-609712CC9C64}"/>
              </a:ext>
            </a:extLst>
          </p:cNvPr>
          <p:cNvSpPr/>
          <p:nvPr/>
        </p:nvSpPr>
        <p:spPr>
          <a:xfrm>
            <a:off x="6536185" y="3318394"/>
            <a:ext cx="4528367"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a:solidFill>
                  <a:schemeClr val="bg1"/>
                </a:solidFill>
                <a:effectLst/>
                <a:ea typeface="Verdana" panose="020B060403050404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360,000 team members more </a:t>
            </a:r>
            <a:r>
              <a:rPr lang="en-US" sz="900">
                <a:solidFill>
                  <a:schemeClr val="bg1"/>
                </a:solidFill>
                <a:effectLst/>
                <a:ea typeface="Verdana" panose="020B0604030504040204" pitchFamily="34" charset="0"/>
              </a:rPr>
              <a:t>than</a:t>
            </a:r>
            <a:r>
              <a:rPr lang="en-GB" sz="900">
                <a:solidFill>
                  <a:schemeClr val="bg1"/>
                </a:solidFill>
                <a:effectLst/>
                <a:ea typeface="Verdana" panose="020B0604030504040204" pitchFamily="34" charset="0"/>
              </a:rPr>
              <a:t> 50 countries. With its strong 55-year heritage and deep industry expertise, Capgemini is trusted by its clients to address the entire breadth of their business needs, from strategy and design to operations, </a:t>
            </a:r>
            <a:r>
              <a:rPr lang="en-US" sz="900">
                <a:solidFill>
                  <a:schemeClr val="bg1"/>
                </a:solidFill>
                <a:effectLst/>
                <a:ea typeface="Verdana" panose="020B0604030504040204" pitchFamily="34" charset="0"/>
              </a:rPr>
              <a:t>fueled</a:t>
            </a:r>
            <a:r>
              <a:rPr lang="en-GB" sz="900">
                <a:solidFill>
                  <a:schemeClr val="bg1"/>
                </a:solidFill>
                <a:effectLst/>
                <a:ea typeface="Verdana" panose="020B0604030504040204" pitchFamily="34" charset="0"/>
              </a:rPr>
              <a:t> by the fast evolving and innovative world of cloud, data, AI, connectivity, software, digital engineering and platforms. The Group reported in 2022 global revenues of €22 billion.</a:t>
            </a:r>
            <a:endParaRPr lang="en-US" sz="900">
              <a:solidFill>
                <a:schemeClr val="bg1"/>
              </a:solidFill>
              <a:effectLst/>
              <a:ea typeface="Verdana" panose="020B0604030504040204" pitchFamily="34" charset="0"/>
            </a:endParaRPr>
          </a:p>
        </p:txBody>
      </p:sp>
      <p:sp>
        <p:nvSpPr>
          <p:cNvPr id="19" name="Rectangle 18">
            <a:extLst>
              <a:ext uri="{FF2B5EF4-FFF2-40B4-BE49-F238E27FC236}">
                <a16:creationId xmlns:a16="http://schemas.microsoft.com/office/drawing/2014/main" id="{4EB6E078-947A-8242-837C-CEA45876B3E9}"/>
              </a:ext>
            </a:extLst>
          </p:cNvPr>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spTree>
    <p:extLst>
      <p:ext uri="{BB962C8B-B14F-4D97-AF65-F5344CB8AC3E}">
        <p14:creationId xmlns:p14="http://schemas.microsoft.com/office/powerpoint/2010/main" val="903015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a:xfrm>
            <a:off x="404813" y="388188"/>
            <a:ext cx="10947772" cy="716711"/>
          </a:xfrm>
        </p:spPr>
        <p:txBody>
          <a:bodyPr anchor="b">
            <a:normAutofit/>
          </a:bodyPr>
          <a:lstStyle/>
          <a:p>
            <a:r>
              <a:rPr lang="en-GB" dirty="0"/>
              <a:t>A EQUIPA</a:t>
            </a:r>
            <a:endParaRPr lang="en-US" dirty="0"/>
          </a:p>
        </p:txBody>
      </p:sp>
      <p:sp>
        <p:nvSpPr>
          <p:cNvPr id="3" name="object 5">
            <a:extLst>
              <a:ext uri="{FF2B5EF4-FFF2-40B4-BE49-F238E27FC236}">
                <a16:creationId xmlns:a16="http://schemas.microsoft.com/office/drawing/2014/main" id="{2DD514CC-F8C2-264F-B97E-6DD6987DBB3C}"/>
              </a:ext>
            </a:extLst>
          </p:cNvPr>
          <p:cNvSpPr txBox="1">
            <a:spLocks/>
          </p:cNvSpPr>
          <p:nvPr/>
        </p:nvSpPr>
        <p:spPr>
          <a:xfrm>
            <a:off x="1008471" y="4511134"/>
            <a:ext cx="2362200" cy="644983"/>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marL="7701" marR="3081" algn="ctr">
              <a:lnSpc>
                <a:spcPct val="100000"/>
              </a:lnSpc>
              <a:spcBef>
                <a:spcPts val="0"/>
              </a:spcBef>
              <a:defRPr/>
            </a:pPr>
            <a:r>
              <a:rPr lang="pt-PT" sz="1800" spc="-6" dirty="0"/>
              <a:t>PEDRO CORREIA</a:t>
            </a:r>
            <a:endParaRPr lang="pt-PT" sz="1800" spc="-6" dirty="0">
              <a:solidFill>
                <a:schemeClr val="accent2"/>
              </a:solidFill>
            </a:endParaRPr>
          </a:p>
          <a:p>
            <a:pPr marL="7701" marR="3081" algn="ctr">
              <a:lnSpc>
                <a:spcPct val="100000"/>
              </a:lnSpc>
              <a:spcBef>
                <a:spcPts val="0"/>
              </a:spcBef>
              <a:defRPr/>
            </a:pPr>
            <a:r>
              <a:rPr lang="pt-PT" sz="1800" spc="-6" dirty="0">
                <a:solidFill>
                  <a:schemeClr val="accent2"/>
                </a:solidFill>
              </a:rPr>
              <a:t>Estagiário iefp</a:t>
            </a:r>
            <a:endParaRPr lang="pt-PT" sz="1800" spc="-6" dirty="0"/>
          </a:p>
        </p:txBody>
      </p:sp>
      <p:sp>
        <p:nvSpPr>
          <p:cNvPr id="4" name="object 5">
            <a:extLst>
              <a:ext uri="{FF2B5EF4-FFF2-40B4-BE49-F238E27FC236}">
                <a16:creationId xmlns:a16="http://schemas.microsoft.com/office/drawing/2014/main" id="{79F89146-D625-F900-1105-18A541CE9230}"/>
              </a:ext>
            </a:extLst>
          </p:cNvPr>
          <p:cNvSpPr txBox="1">
            <a:spLocks/>
          </p:cNvSpPr>
          <p:nvPr/>
        </p:nvSpPr>
        <p:spPr>
          <a:xfrm>
            <a:off x="3579040" y="4501765"/>
            <a:ext cx="2362200" cy="644983"/>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marL="7701" marR="3081" algn="ctr">
              <a:lnSpc>
                <a:spcPct val="100000"/>
              </a:lnSpc>
              <a:spcBef>
                <a:spcPts val="0"/>
              </a:spcBef>
              <a:defRPr/>
            </a:pPr>
            <a:r>
              <a:rPr lang="pt-PT" sz="1800" spc="-6" dirty="0"/>
              <a:t>JOÃO SILVEIRINHA</a:t>
            </a:r>
          </a:p>
          <a:p>
            <a:pPr marL="7701" marR="3081" algn="ctr">
              <a:lnSpc>
                <a:spcPct val="100000"/>
              </a:lnSpc>
              <a:spcBef>
                <a:spcPts val="0"/>
              </a:spcBef>
              <a:defRPr/>
            </a:pPr>
            <a:r>
              <a:rPr lang="pt-PT" sz="1800" spc="-6" dirty="0">
                <a:solidFill>
                  <a:schemeClr val="accent2"/>
                </a:solidFill>
              </a:rPr>
              <a:t>Estagiário uévora</a:t>
            </a:r>
            <a:endParaRPr lang="pt-PT" sz="1800" dirty="0">
              <a:solidFill>
                <a:schemeClr val="accent2"/>
              </a:solidFill>
            </a:endParaRPr>
          </a:p>
        </p:txBody>
      </p:sp>
      <p:sp>
        <p:nvSpPr>
          <p:cNvPr id="7" name="object 5">
            <a:extLst>
              <a:ext uri="{FF2B5EF4-FFF2-40B4-BE49-F238E27FC236}">
                <a16:creationId xmlns:a16="http://schemas.microsoft.com/office/drawing/2014/main" id="{DAC6515D-374A-CFA9-A846-0B5F8CB215CD}"/>
              </a:ext>
            </a:extLst>
          </p:cNvPr>
          <p:cNvSpPr txBox="1">
            <a:spLocks/>
          </p:cNvSpPr>
          <p:nvPr/>
        </p:nvSpPr>
        <p:spPr>
          <a:xfrm>
            <a:off x="6209120" y="4511134"/>
            <a:ext cx="2362200" cy="644983"/>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marL="7701" marR="3081" algn="ctr">
              <a:lnSpc>
                <a:spcPct val="100000"/>
              </a:lnSpc>
              <a:spcBef>
                <a:spcPts val="0"/>
              </a:spcBef>
              <a:defRPr/>
            </a:pPr>
            <a:r>
              <a:rPr lang="pt-PT" sz="1800" spc="-6" dirty="0"/>
              <a:t>ANDRÉ VENÂNCIO</a:t>
            </a:r>
          </a:p>
          <a:p>
            <a:pPr marL="7701" marR="3081" algn="ctr">
              <a:lnSpc>
                <a:spcPct val="100000"/>
              </a:lnSpc>
              <a:spcBef>
                <a:spcPts val="0"/>
              </a:spcBef>
              <a:defRPr/>
            </a:pPr>
            <a:r>
              <a:rPr lang="pt-PT" sz="1800" spc="-6" dirty="0">
                <a:solidFill>
                  <a:schemeClr val="accent2"/>
                </a:solidFill>
              </a:rPr>
              <a:t>tutor</a:t>
            </a:r>
            <a:endParaRPr lang="pt-PT" sz="1800" dirty="0">
              <a:solidFill>
                <a:schemeClr val="accent2"/>
              </a:solidFill>
            </a:endParaRPr>
          </a:p>
        </p:txBody>
      </p:sp>
      <p:sp>
        <p:nvSpPr>
          <p:cNvPr id="9" name="object 5">
            <a:extLst>
              <a:ext uri="{FF2B5EF4-FFF2-40B4-BE49-F238E27FC236}">
                <a16:creationId xmlns:a16="http://schemas.microsoft.com/office/drawing/2014/main" id="{8582EADD-67D3-98A5-B15E-7190F9B55128}"/>
              </a:ext>
            </a:extLst>
          </p:cNvPr>
          <p:cNvSpPr txBox="1">
            <a:spLocks/>
          </p:cNvSpPr>
          <p:nvPr/>
        </p:nvSpPr>
        <p:spPr>
          <a:xfrm>
            <a:off x="8839200" y="4511134"/>
            <a:ext cx="2362200" cy="644983"/>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marL="7701" marR="3081" algn="ctr">
              <a:lnSpc>
                <a:spcPct val="100000"/>
              </a:lnSpc>
              <a:spcBef>
                <a:spcPts val="0"/>
              </a:spcBef>
              <a:defRPr/>
            </a:pPr>
            <a:r>
              <a:rPr lang="pt-PT" sz="1800" spc="-6" dirty="0"/>
              <a:t>LUIS OLIVEIRA</a:t>
            </a:r>
          </a:p>
          <a:p>
            <a:pPr marL="7701" marR="3081" algn="ctr">
              <a:lnSpc>
                <a:spcPct val="100000"/>
              </a:lnSpc>
              <a:spcBef>
                <a:spcPts val="0"/>
              </a:spcBef>
              <a:defRPr/>
            </a:pPr>
            <a:r>
              <a:rPr lang="pt-PT" sz="1800" spc="-6" dirty="0">
                <a:solidFill>
                  <a:schemeClr val="accent2"/>
                </a:solidFill>
              </a:rPr>
              <a:t>tutor</a:t>
            </a:r>
            <a:endParaRPr lang="pt-PT" sz="1800" dirty="0">
              <a:solidFill>
                <a:schemeClr val="accent2"/>
              </a:solidFill>
            </a:endParaRPr>
          </a:p>
        </p:txBody>
      </p:sp>
      <p:sp>
        <p:nvSpPr>
          <p:cNvPr id="12" name="Oval 11">
            <a:extLst>
              <a:ext uri="{FF2B5EF4-FFF2-40B4-BE49-F238E27FC236}">
                <a16:creationId xmlns:a16="http://schemas.microsoft.com/office/drawing/2014/main" id="{BE6A9AA4-6E52-BAA0-B007-2FAD99D66B63}"/>
              </a:ext>
            </a:extLst>
          </p:cNvPr>
          <p:cNvSpPr/>
          <p:nvPr/>
        </p:nvSpPr>
        <p:spPr>
          <a:xfrm>
            <a:off x="1143000" y="2057400"/>
            <a:ext cx="2093142" cy="2086364"/>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600" dirty="0" err="1"/>
          </a:p>
        </p:txBody>
      </p:sp>
      <p:sp>
        <p:nvSpPr>
          <p:cNvPr id="13" name="Oval 12">
            <a:extLst>
              <a:ext uri="{FF2B5EF4-FFF2-40B4-BE49-F238E27FC236}">
                <a16:creationId xmlns:a16="http://schemas.microsoft.com/office/drawing/2014/main" id="{C21FAFB9-07B3-3FAC-C666-DA48803D4266}"/>
              </a:ext>
            </a:extLst>
          </p:cNvPr>
          <p:cNvSpPr/>
          <p:nvPr/>
        </p:nvSpPr>
        <p:spPr>
          <a:xfrm>
            <a:off x="3733800" y="2057400"/>
            <a:ext cx="2093142" cy="2086364"/>
          </a:xfrm>
          <a:prstGeom prst="ellipse">
            <a:avLst/>
          </a:prstGeom>
          <a:blipFill>
            <a:blip r:embed="rId3">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600" dirty="0" err="1"/>
          </a:p>
        </p:txBody>
      </p:sp>
      <p:sp>
        <p:nvSpPr>
          <p:cNvPr id="14" name="Oval 13">
            <a:extLst>
              <a:ext uri="{FF2B5EF4-FFF2-40B4-BE49-F238E27FC236}">
                <a16:creationId xmlns:a16="http://schemas.microsoft.com/office/drawing/2014/main" id="{AFDDF988-9C93-2C19-965F-50C1E68A1AF5}"/>
              </a:ext>
            </a:extLst>
          </p:cNvPr>
          <p:cNvSpPr/>
          <p:nvPr/>
        </p:nvSpPr>
        <p:spPr>
          <a:xfrm>
            <a:off x="6324600" y="2057400"/>
            <a:ext cx="2093142" cy="2086364"/>
          </a:xfrm>
          <a:prstGeom prst="ellipse">
            <a:avLst/>
          </a:prstGeom>
          <a:blipFill>
            <a:blip r:embed="rId4">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600" dirty="0" err="1"/>
          </a:p>
        </p:txBody>
      </p:sp>
      <p:sp>
        <p:nvSpPr>
          <p:cNvPr id="15" name="Oval 14">
            <a:extLst>
              <a:ext uri="{FF2B5EF4-FFF2-40B4-BE49-F238E27FC236}">
                <a16:creationId xmlns:a16="http://schemas.microsoft.com/office/drawing/2014/main" id="{84B53F1C-EB8D-3E3B-C336-31C0708A133E}"/>
              </a:ext>
            </a:extLst>
          </p:cNvPr>
          <p:cNvSpPr/>
          <p:nvPr/>
        </p:nvSpPr>
        <p:spPr>
          <a:xfrm>
            <a:off x="8915400" y="2057400"/>
            <a:ext cx="2093142" cy="2086364"/>
          </a:xfrm>
          <a:prstGeom prst="ellipse">
            <a:avLst/>
          </a:prstGeom>
          <a:blipFill>
            <a:blip r:embed="rId5">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600" dirty="0" err="1"/>
          </a:p>
        </p:txBody>
      </p:sp>
    </p:spTree>
    <p:extLst>
      <p:ext uri="{BB962C8B-B14F-4D97-AF65-F5344CB8AC3E}">
        <p14:creationId xmlns:p14="http://schemas.microsoft.com/office/powerpoint/2010/main" val="2564561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Rectangle 8">
            <a:extLst>
              <a:ext uri="{FF2B5EF4-FFF2-40B4-BE49-F238E27FC236}">
                <a16:creationId xmlns:a16="http://schemas.microsoft.com/office/drawing/2014/main" id="{CF1962CF-EF97-412C-B792-066A1C9D2733}"/>
              </a:ext>
              <a:ext uri="{C183D7F6-B498-43B3-948B-1728B52AA6E4}">
                <adec:decorative xmlns:adec="http://schemas.microsoft.com/office/drawing/2017/decorative" val="1"/>
              </a:ext>
            </a:extLst>
          </p:cNvPr>
          <p:cNvSpPr/>
          <p:nvPr/>
        </p:nvSpPr>
        <p:spPr bwMode="white">
          <a:xfrm>
            <a:off x="1624995" y="0"/>
            <a:ext cx="4563421" cy="6859720"/>
          </a:xfrm>
          <a:prstGeom prst="rect">
            <a:avLst/>
          </a:prstGeom>
          <a:solidFill>
            <a:srgbClr val="272936">
              <a:alpha val="7813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49">
              <a:solidFill>
                <a:schemeClr val="tx1"/>
              </a:solidFill>
              <a:latin typeface="+mj-lt"/>
            </a:endParaRPr>
          </a:p>
        </p:txBody>
      </p:sp>
      <p:sp>
        <p:nvSpPr>
          <p:cNvPr id="11" name="object 5">
            <a:extLst>
              <a:ext uri="{FF2B5EF4-FFF2-40B4-BE49-F238E27FC236}">
                <a16:creationId xmlns:a16="http://schemas.microsoft.com/office/drawing/2014/main" id="{14918BB1-58F4-42AC-859A-E60DF368D314}"/>
              </a:ext>
            </a:extLst>
          </p:cNvPr>
          <p:cNvSpPr txBox="1">
            <a:spLocks noGrp="1"/>
          </p:cNvSpPr>
          <p:nvPr>
            <p:ph type="title" idx="4294967295"/>
          </p:nvPr>
        </p:nvSpPr>
        <p:spPr>
          <a:xfrm>
            <a:off x="2008054" y="2803881"/>
            <a:ext cx="4468945" cy="921982"/>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marL="7701" marR="3081" lvl="0" indent="0" algn="l" defTabSz="1507846" rtl="0" eaLnBrk="1" fontAlgn="auto" latinLnBrk="0" hangingPunct="1">
              <a:lnSpc>
                <a:spcPct val="100000"/>
              </a:lnSpc>
              <a:spcBef>
                <a:spcPts val="0"/>
              </a:spcBef>
              <a:spcAft>
                <a:spcPts val="0"/>
              </a:spcAft>
              <a:buClrTx/>
              <a:buSzTx/>
              <a:buFontTx/>
              <a:buNone/>
              <a:tabLst/>
              <a:defRPr/>
            </a:pPr>
            <a:r>
              <a:rPr kumimoji="0" lang="en-US" sz="5400" i="0" u="none" strike="noStrike" kern="1200" cap="all" spc="-6" normalizeH="0" baseline="0" noProof="0" dirty="0" err="1">
                <a:ln>
                  <a:noFill/>
                </a:ln>
                <a:solidFill>
                  <a:schemeClr val="bg1"/>
                </a:solidFill>
                <a:effectLst/>
                <a:uLnTx/>
                <a:uFillTx/>
                <a:latin typeface="Ubuntu Light"/>
                <a:ea typeface="+mj-ea"/>
                <a:cs typeface="Ubuntu Light"/>
              </a:rPr>
              <a:t>objetivos</a:t>
            </a:r>
            <a:endParaRPr kumimoji="0" lang="en-US" sz="5400" i="0" u="none" strike="noStrike" kern="1200" cap="all" spc="0" normalizeH="0" baseline="0" noProof="0" dirty="0">
              <a:ln>
                <a:noFill/>
              </a:ln>
              <a:solidFill>
                <a:schemeClr val="accent2"/>
              </a:solidFill>
              <a:effectLst/>
              <a:uLnTx/>
              <a:uFillTx/>
              <a:latin typeface="Ubuntu Light"/>
              <a:ea typeface="+mj-ea"/>
              <a:cs typeface="Ubuntu Light"/>
            </a:endParaRPr>
          </a:p>
        </p:txBody>
      </p:sp>
    </p:spTree>
    <p:extLst>
      <p:ext uri="{BB962C8B-B14F-4D97-AF65-F5344CB8AC3E}">
        <p14:creationId xmlns:p14="http://schemas.microsoft.com/office/powerpoint/2010/main" val="2993878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Rectangle 8">
            <a:extLst>
              <a:ext uri="{FF2B5EF4-FFF2-40B4-BE49-F238E27FC236}">
                <a16:creationId xmlns:a16="http://schemas.microsoft.com/office/drawing/2014/main" id="{CF1962CF-EF97-412C-B792-066A1C9D2733}"/>
              </a:ext>
              <a:ext uri="{C183D7F6-B498-43B3-948B-1728B52AA6E4}">
                <adec:decorative xmlns:adec="http://schemas.microsoft.com/office/drawing/2017/decorative" val="1"/>
              </a:ext>
            </a:extLst>
          </p:cNvPr>
          <p:cNvSpPr/>
          <p:nvPr/>
        </p:nvSpPr>
        <p:spPr bwMode="white">
          <a:xfrm>
            <a:off x="1624995" y="0"/>
            <a:ext cx="4563421" cy="6859720"/>
          </a:xfrm>
          <a:prstGeom prst="rect">
            <a:avLst/>
          </a:prstGeom>
          <a:solidFill>
            <a:srgbClr val="272936">
              <a:alpha val="7813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49">
              <a:solidFill>
                <a:schemeClr val="tx1"/>
              </a:solidFill>
              <a:latin typeface="+mj-lt"/>
            </a:endParaRPr>
          </a:p>
        </p:txBody>
      </p:sp>
      <p:sp>
        <p:nvSpPr>
          <p:cNvPr id="11" name="object 5">
            <a:extLst>
              <a:ext uri="{FF2B5EF4-FFF2-40B4-BE49-F238E27FC236}">
                <a16:creationId xmlns:a16="http://schemas.microsoft.com/office/drawing/2014/main" id="{14918BB1-58F4-42AC-859A-E60DF368D314}"/>
              </a:ext>
            </a:extLst>
          </p:cNvPr>
          <p:cNvSpPr txBox="1">
            <a:spLocks noGrp="1"/>
          </p:cNvSpPr>
          <p:nvPr>
            <p:ph type="title" idx="4294967295"/>
          </p:nvPr>
        </p:nvSpPr>
        <p:spPr>
          <a:xfrm>
            <a:off x="2008054" y="2803881"/>
            <a:ext cx="4563421" cy="921982"/>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marL="7701" marR="3081" lvl="0" indent="0" algn="l" defTabSz="1507846" rtl="0" eaLnBrk="1" fontAlgn="auto" latinLnBrk="0" hangingPunct="1">
              <a:lnSpc>
                <a:spcPct val="100000"/>
              </a:lnSpc>
              <a:spcBef>
                <a:spcPts val="0"/>
              </a:spcBef>
              <a:spcAft>
                <a:spcPts val="0"/>
              </a:spcAft>
              <a:buClrTx/>
              <a:buSzTx/>
              <a:buFontTx/>
              <a:buNone/>
              <a:tabLst/>
              <a:defRPr/>
            </a:pPr>
            <a:r>
              <a:rPr kumimoji="0" lang="en-US" sz="5400" i="0" u="none" strike="noStrike" kern="1200" cap="all" spc="-6" normalizeH="0" baseline="0" noProof="0" err="1">
                <a:ln>
                  <a:noFill/>
                </a:ln>
                <a:solidFill>
                  <a:schemeClr val="bg1"/>
                </a:solidFill>
                <a:effectLst/>
                <a:uLnTx/>
                <a:uFillTx/>
                <a:latin typeface="Ubuntu Light"/>
                <a:ea typeface="+mj-ea"/>
                <a:cs typeface="Ubuntu Light"/>
              </a:rPr>
              <a:t>arquitetura</a:t>
            </a:r>
            <a:endParaRPr kumimoji="0" lang="en-US" sz="5400" i="0" u="none" strike="noStrike" kern="1200" cap="all" spc="0" normalizeH="0" baseline="0" noProof="0">
              <a:ln>
                <a:noFill/>
              </a:ln>
              <a:solidFill>
                <a:schemeClr val="accent2"/>
              </a:solidFill>
              <a:effectLst/>
              <a:uLnTx/>
              <a:uFillTx/>
              <a:latin typeface="Ubuntu Light"/>
              <a:ea typeface="+mj-ea"/>
              <a:cs typeface="Ubuntu Light"/>
            </a:endParaRPr>
          </a:p>
        </p:txBody>
      </p:sp>
    </p:spTree>
    <p:extLst>
      <p:ext uri="{BB962C8B-B14F-4D97-AF65-F5344CB8AC3E}">
        <p14:creationId xmlns:p14="http://schemas.microsoft.com/office/powerpoint/2010/main" val="921739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a:xfrm>
            <a:off x="404813" y="388188"/>
            <a:ext cx="10947772" cy="716711"/>
          </a:xfrm>
        </p:spPr>
        <p:txBody>
          <a:bodyPr anchor="b">
            <a:normAutofit/>
          </a:bodyPr>
          <a:lstStyle/>
          <a:p>
            <a:r>
              <a:rPr lang="en-GB" dirty="0" err="1"/>
              <a:t>arquitetura</a:t>
            </a:r>
            <a:endParaRPr lang="en-US" dirty="0"/>
          </a:p>
        </p:txBody>
      </p:sp>
      <p:grpSp>
        <p:nvGrpSpPr>
          <p:cNvPr id="6" name="Agrupar 5">
            <a:extLst>
              <a:ext uri="{FF2B5EF4-FFF2-40B4-BE49-F238E27FC236}">
                <a16:creationId xmlns:a16="http://schemas.microsoft.com/office/drawing/2014/main" id="{20FD7DBE-5E81-18AF-AF70-A91D7FF2BC27}"/>
              </a:ext>
            </a:extLst>
          </p:cNvPr>
          <p:cNvGrpSpPr/>
          <p:nvPr/>
        </p:nvGrpSpPr>
        <p:grpSpPr>
          <a:xfrm>
            <a:off x="2620181" y="1295399"/>
            <a:ext cx="6513497" cy="4951414"/>
            <a:chOff x="2620181" y="1295399"/>
            <a:chExt cx="6513497" cy="4951414"/>
          </a:xfrm>
        </p:grpSpPr>
        <p:pic>
          <p:nvPicPr>
            <p:cNvPr id="8" name="Imagem 7">
              <a:extLst>
                <a:ext uri="{FF2B5EF4-FFF2-40B4-BE49-F238E27FC236}">
                  <a16:creationId xmlns:a16="http://schemas.microsoft.com/office/drawing/2014/main" id="{A39AE1E4-4825-58B9-D539-E5EAE7BD8085}"/>
                </a:ext>
              </a:extLst>
            </p:cNvPr>
            <p:cNvPicPr>
              <a:picLocks noChangeAspect="1"/>
            </p:cNvPicPr>
            <p:nvPr/>
          </p:nvPicPr>
          <p:blipFill rotWithShape="1">
            <a:blip r:embed="rId2"/>
            <a:srcRect r="24134"/>
            <a:stretch/>
          </p:blipFill>
          <p:spPr>
            <a:xfrm>
              <a:off x="2620181" y="1295400"/>
              <a:ext cx="4517579" cy="4951413"/>
            </a:xfrm>
            <a:prstGeom prst="rect">
              <a:avLst/>
            </a:prstGeom>
          </p:spPr>
        </p:pic>
        <p:pic>
          <p:nvPicPr>
            <p:cNvPr id="5" name="Imagem 4">
              <a:extLst>
                <a:ext uri="{FF2B5EF4-FFF2-40B4-BE49-F238E27FC236}">
                  <a16:creationId xmlns:a16="http://schemas.microsoft.com/office/drawing/2014/main" id="{8C3304A6-9246-9423-3879-AAD50C0CEE8C}"/>
                </a:ext>
              </a:extLst>
            </p:cNvPr>
            <p:cNvPicPr>
              <a:picLocks noChangeAspect="1"/>
            </p:cNvPicPr>
            <p:nvPr/>
          </p:nvPicPr>
          <p:blipFill>
            <a:blip r:embed="rId3"/>
            <a:stretch>
              <a:fillRect/>
            </a:stretch>
          </p:blipFill>
          <p:spPr>
            <a:xfrm>
              <a:off x="7137760" y="1295399"/>
              <a:ext cx="1995918" cy="4951413"/>
            </a:xfrm>
            <a:prstGeom prst="rect">
              <a:avLst/>
            </a:prstGeom>
          </p:spPr>
        </p:pic>
      </p:grpSp>
    </p:spTree>
    <p:extLst>
      <p:ext uri="{BB962C8B-B14F-4D97-AF65-F5344CB8AC3E}">
        <p14:creationId xmlns:p14="http://schemas.microsoft.com/office/powerpoint/2010/main" val="461059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Rectangle 8">
            <a:extLst>
              <a:ext uri="{FF2B5EF4-FFF2-40B4-BE49-F238E27FC236}">
                <a16:creationId xmlns:a16="http://schemas.microsoft.com/office/drawing/2014/main" id="{CF1962CF-EF97-412C-B792-066A1C9D2733}"/>
              </a:ext>
              <a:ext uri="{C183D7F6-B498-43B3-948B-1728B52AA6E4}">
                <adec:decorative xmlns:adec="http://schemas.microsoft.com/office/drawing/2017/decorative" val="1"/>
              </a:ext>
            </a:extLst>
          </p:cNvPr>
          <p:cNvSpPr/>
          <p:nvPr/>
        </p:nvSpPr>
        <p:spPr bwMode="white">
          <a:xfrm>
            <a:off x="1624995" y="0"/>
            <a:ext cx="4563421" cy="6859720"/>
          </a:xfrm>
          <a:prstGeom prst="rect">
            <a:avLst/>
          </a:prstGeom>
          <a:solidFill>
            <a:srgbClr val="272936">
              <a:alpha val="7813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49">
              <a:solidFill>
                <a:schemeClr val="tx1"/>
              </a:solidFill>
              <a:latin typeface="+mj-lt"/>
            </a:endParaRPr>
          </a:p>
        </p:txBody>
      </p:sp>
      <p:sp>
        <p:nvSpPr>
          <p:cNvPr id="11" name="object 5">
            <a:extLst>
              <a:ext uri="{FF2B5EF4-FFF2-40B4-BE49-F238E27FC236}">
                <a16:creationId xmlns:a16="http://schemas.microsoft.com/office/drawing/2014/main" id="{14918BB1-58F4-42AC-859A-E60DF368D314}"/>
              </a:ext>
            </a:extLst>
          </p:cNvPr>
          <p:cNvSpPr txBox="1">
            <a:spLocks noGrp="1"/>
          </p:cNvSpPr>
          <p:nvPr>
            <p:ph type="title" idx="4294967295"/>
          </p:nvPr>
        </p:nvSpPr>
        <p:spPr>
          <a:xfrm>
            <a:off x="2008054" y="1972885"/>
            <a:ext cx="4563421" cy="1752978"/>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marL="7701" marR="3081" lvl="0" indent="0" algn="l" defTabSz="1507846" rtl="0" eaLnBrk="1" fontAlgn="auto" latinLnBrk="0" hangingPunct="1">
              <a:lnSpc>
                <a:spcPct val="100000"/>
              </a:lnSpc>
              <a:spcBef>
                <a:spcPts val="0"/>
              </a:spcBef>
              <a:spcAft>
                <a:spcPts val="0"/>
              </a:spcAft>
              <a:buClrTx/>
              <a:buSzTx/>
              <a:buFontTx/>
              <a:buNone/>
              <a:tabLst/>
              <a:defRPr/>
            </a:pPr>
            <a:r>
              <a:rPr kumimoji="0" lang="en-US" sz="5400" i="0" u="none" strike="noStrike" kern="1200" cap="all" spc="-6" normalizeH="0" baseline="0" noProof="0" err="1">
                <a:ln>
                  <a:noFill/>
                </a:ln>
                <a:solidFill>
                  <a:schemeClr val="bg1"/>
                </a:solidFill>
                <a:effectLst/>
                <a:uLnTx/>
                <a:uFillTx/>
                <a:latin typeface="Ubuntu Light"/>
                <a:ea typeface="+mj-ea"/>
                <a:cs typeface="Ubuntu Light"/>
              </a:rPr>
              <a:t>Tecnologias</a:t>
            </a:r>
            <a:r>
              <a:rPr kumimoji="0" lang="en-US" sz="5400" i="0" u="none" strike="noStrike" kern="1200" cap="all" spc="-6" normalizeH="0" baseline="0" noProof="0">
                <a:ln>
                  <a:noFill/>
                </a:ln>
                <a:solidFill>
                  <a:schemeClr val="bg1"/>
                </a:solidFill>
                <a:effectLst/>
                <a:uLnTx/>
                <a:uFillTx/>
                <a:latin typeface="Ubuntu Light"/>
                <a:ea typeface="+mj-ea"/>
                <a:cs typeface="Ubuntu Light"/>
              </a:rPr>
              <a:t> </a:t>
            </a:r>
            <a:r>
              <a:rPr kumimoji="0" lang="en-US" sz="5400" i="0" u="none" strike="noStrike" kern="1200" cap="all" spc="-6" normalizeH="0" baseline="0" noProof="0" err="1">
                <a:ln>
                  <a:noFill/>
                </a:ln>
                <a:solidFill>
                  <a:schemeClr val="bg1"/>
                </a:solidFill>
                <a:effectLst/>
                <a:uLnTx/>
                <a:uFillTx/>
                <a:latin typeface="Ubuntu Light"/>
                <a:ea typeface="+mj-ea"/>
                <a:cs typeface="Ubuntu Light"/>
              </a:rPr>
              <a:t>utilizadas</a:t>
            </a:r>
            <a:endParaRPr kumimoji="0" lang="en-US" sz="5400" i="0" u="none" strike="noStrike" kern="1200" cap="all" spc="0" normalizeH="0" baseline="0" noProof="0">
              <a:ln>
                <a:noFill/>
              </a:ln>
              <a:solidFill>
                <a:schemeClr val="accent2"/>
              </a:solidFill>
              <a:effectLst/>
              <a:uLnTx/>
              <a:uFillTx/>
              <a:latin typeface="Ubuntu Light"/>
              <a:ea typeface="+mj-ea"/>
              <a:cs typeface="Ubuntu Light"/>
            </a:endParaRPr>
          </a:p>
        </p:txBody>
      </p:sp>
    </p:spTree>
    <p:extLst>
      <p:ext uri="{BB962C8B-B14F-4D97-AF65-F5344CB8AC3E}">
        <p14:creationId xmlns:p14="http://schemas.microsoft.com/office/powerpoint/2010/main" val="2436647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en-GB"/>
              <a:t>Tecnologias utilizadas</a:t>
            </a:r>
            <a:endParaRPr lang="en-US"/>
          </a:p>
        </p:txBody>
      </p:sp>
      <p:sp>
        <p:nvSpPr>
          <p:cNvPr id="5" name="Marcador de Posição do Texto 4">
            <a:extLst>
              <a:ext uri="{FF2B5EF4-FFF2-40B4-BE49-F238E27FC236}">
                <a16:creationId xmlns:a16="http://schemas.microsoft.com/office/drawing/2014/main" id="{E5EE6E11-F38F-E795-1099-A4D80C6AE1C3}"/>
              </a:ext>
            </a:extLst>
          </p:cNvPr>
          <p:cNvSpPr>
            <a:spLocks noGrp="1"/>
          </p:cNvSpPr>
          <p:nvPr>
            <p:ph type="body" sz="quarter" idx="10"/>
          </p:nvPr>
        </p:nvSpPr>
        <p:spPr>
          <a:xfrm>
            <a:off x="685800" y="3104323"/>
            <a:ext cx="11406187" cy="381000"/>
          </a:xfrm>
        </p:spPr>
        <p:txBody>
          <a:bodyPr/>
          <a:lstStyle/>
          <a:p>
            <a:r>
              <a:rPr lang="pt-PT"/>
              <a:t>FRONT END:</a:t>
            </a:r>
          </a:p>
        </p:txBody>
      </p:sp>
      <p:sp>
        <p:nvSpPr>
          <p:cNvPr id="6" name="Marcador de Posição do Texto 4">
            <a:extLst>
              <a:ext uri="{FF2B5EF4-FFF2-40B4-BE49-F238E27FC236}">
                <a16:creationId xmlns:a16="http://schemas.microsoft.com/office/drawing/2014/main" id="{419A5F5F-5E26-7210-39A0-454134421612}"/>
              </a:ext>
            </a:extLst>
          </p:cNvPr>
          <p:cNvSpPr txBox="1">
            <a:spLocks/>
          </p:cNvSpPr>
          <p:nvPr/>
        </p:nvSpPr>
        <p:spPr>
          <a:xfrm>
            <a:off x="685800" y="1600200"/>
            <a:ext cx="11406187" cy="381000"/>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bg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bg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bg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accent5"/>
              </a:buClr>
              <a:buFont typeface="Ubuntu" panose="020B0504030602030204" pitchFamily="34" charset="0"/>
              <a:buChar char="–"/>
              <a:defRPr sz="1400" kern="1200" baseline="0">
                <a:solidFill>
                  <a:schemeClr val="bg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bg1"/>
              </a:buClr>
              <a:buFont typeface="Arial" panose="020B0604020202020204" pitchFamily="34" charset="0"/>
              <a:buChar char="•"/>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PT"/>
              <a:t>BACK END:</a:t>
            </a:r>
          </a:p>
        </p:txBody>
      </p:sp>
      <p:pic>
        <p:nvPicPr>
          <p:cNvPr id="9220" name="Picture 4" descr="Introduction à ExpressJS [+6 ressources d'apprentissage] - Geekflare">
            <a:extLst>
              <a:ext uri="{FF2B5EF4-FFF2-40B4-BE49-F238E27FC236}">
                <a16:creationId xmlns:a16="http://schemas.microsoft.com/office/drawing/2014/main" id="{DDFCF4DF-E704-359C-C4B1-D8BAFEDDBF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88" y="2129195"/>
            <a:ext cx="1676400" cy="542211"/>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a:extLst>
              <a:ext uri="{FF2B5EF4-FFF2-40B4-BE49-F238E27FC236}">
                <a16:creationId xmlns:a16="http://schemas.microsoft.com/office/drawing/2014/main" id="{2B6D847D-487B-BD42-91F9-DF9D2F05255C}"/>
              </a:ext>
            </a:extLst>
          </p:cNvPr>
          <p:cNvPicPr>
            <a:picLocks noChangeAspect="1"/>
          </p:cNvPicPr>
          <p:nvPr/>
        </p:nvPicPr>
        <p:blipFill>
          <a:blip r:embed="rId3"/>
          <a:stretch>
            <a:fillRect/>
          </a:stretch>
        </p:blipFill>
        <p:spPr>
          <a:xfrm>
            <a:off x="2871788" y="2129195"/>
            <a:ext cx="701135" cy="542211"/>
          </a:xfrm>
          <a:prstGeom prst="rect">
            <a:avLst/>
          </a:prstGeom>
        </p:spPr>
      </p:pic>
      <p:pic>
        <p:nvPicPr>
          <p:cNvPr id="9222" name="Picture 6" descr="Webpack - Wikipedia">
            <a:extLst>
              <a:ext uri="{FF2B5EF4-FFF2-40B4-BE49-F238E27FC236}">
                <a16:creationId xmlns:a16="http://schemas.microsoft.com/office/drawing/2014/main" id="{90865148-DC78-DDF2-2D09-8519564D98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7722" y="2129195"/>
            <a:ext cx="1394257" cy="542211"/>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GitHub - prettier/prettier: Prettier is an opinionated code formatter.">
            <a:extLst>
              <a:ext uri="{FF2B5EF4-FFF2-40B4-BE49-F238E27FC236}">
                <a16:creationId xmlns:a16="http://schemas.microsoft.com/office/drawing/2014/main" id="{3BF30CA0-1A73-DE80-9A7C-88DE3C9EA6A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750" t="20000" r="9374" b="20000"/>
          <a:stretch/>
        </p:blipFill>
        <p:spPr bwMode="auto">
          <a:xfrm>
            <a:off x="5576778" y="2129195"/>
            <a:ext cx="1775741" cy="542211"/>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Créer et manipuler une base de données MySQL - JN Community">
            <a:extLst>
              <a:ext uri="{FF2B5EF4-FFF2-40B4-BE49-F238E27FC236}">
                <a16:creationId xmlns:a16="http://schemas.microsoft.com/office/drawing/2014/main" id="{AF6FBBEE-02C7-22C3-5615-41E454EC3B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7318" y="2129195"/>
            <a:ext cx="827291" cy="542211"/>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jQuery – Wikipédia, a enciclopédia livre">
            <a:extLst>
              <a:ext uri="{FF2B5EF4-FFF2-40B4-BE49-F238E27FC236}">
                <a16:creationId xmlns:a16="http://schemas.microsoft.com/office/drawing/2014/main" id="{32C3E1E2-E856-A9B8-A08C-C7F7B52643D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88883" y="2128424"/>
            <a:ext cx="1207008" cy="542211"/>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a:extLst>
              <a:ext uri="{FF2B5EF4-FFF2-40B4-BE49-F238E27FC236}">
                <a16:creationId xmlns:a16="http://schemas.microsoft.com/office/drawing/2014/main" id="{41319DDC-F818-A091-4B02-4C580222BE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5166" y="3647134"/>
            <a:ext cx="868370" cy="651278"/>
          </a:xfrm>
          <a:prstGeom prst="rect">
            <a:avLst/>
          </a:prstGeom>
          <a:noFill/>
          <a:extLst>
            <a:ext uri="{909E8E84-426E-40DD-AFC4-6F175D3DCCD1}">
              <a14:hiddenFill xmlns:a14="http://schemas.microsoft.com/office/drawing/2010/main">
                <a:solidFill>
                  <a:srgbClr val="FFFFFF"/>
                </a:solidFill>
              </a14:hiddenFill>
            </a:ext>
          </a:extLst>
        </p:spPr>
      </p:pic>
      <p:pic>
        <p:nvPicPr>
          <p:cNvPr id="9234" name="Picture 18" descr="GitHub - gulpjs/gulp: A toolkit to automate &amp; enhance your workflow">
            <a:extLst>
              <a:ext uri="{FF2B5EF4-FFF2-40B4-BE49-F238E27FC236}">
                <a16:creationId xmlns:a16="http://schemas.microsoft.com/office/drawing/2014/main" id="{AF66B845-BDE2-62A7-C7ED-C0122D1B5F7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04988" y="3525078"/>
            <a:ext cx="387978" cy="867844"/>
          </a:xfrm>
          <a:prstGeom prst="rect">
            <a:avLst/>
          </a:prstGeom>
          <a:noFill/>
          <a:extLst>
            <a:ext uri="{909E8E84-426E-40DD-AFC4-6F175D3DCCD1}">
              <a14:hiddenFill xmlns:a14="http://schemas.microsoft.com/office/drawing/2010/main">
                <a:solidFill>
                  <a:srgbClr val="FFFFFF"/>
                </a:solidFill>
              </a14:hiddenFill>
            </a:ext>
          </a:extLst>
        </p:spPr>
      </p:pic>
      <p:pic>
        <p:nvPicPr>
          <p:cNvPr id="9236" name="Picture 20" descr="Bootstrap (framework) — Wikipédia">
            <a:extLst>
              <a:ext uri="{FF2B5EF4-FFF2-40B4-BE49-F238E27FC236}">
                <a16:creationId xmlns:a16="http://schemas.microsoft.com/office/drawing/2014/main" id="{7DBE4D83-307D-AAB7-E0F0-5A17EF207CF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4418" y="3586062"/>
            <a:ext cx="944570" cy="752450"/>
          </a:xfrm>
          <a:prstGeom prst="rect">
            <a:avLst/>
          </a:prstGeom>
          <a:noFill/>
          <a:extLst>
            <a:ext uri="{909E8E84-426E-40DD-AFC4-6F175D3DCCD1}">
              <a14:hiddenFill xmlns:a14="http://schemas.microsoft.com/office/drawing/2010/main">
                <a:solidFill>
                  <a:srgbClr val="FFFFFF"/>
                </a:solidFill>
              </a14:hiddenFill>
            </a:ext>
          </a:extLst>
        </p:spPr>
      </p:pic>
      <p:pic>
        <p:nvPicPr>
          <p:cNvPr id="9238" name="Picture 22" descr="SweetAlert2 - a beautiful, responsive, customizable and accessible  (WAI-ARIA) replacement for JavaScript's popup boxes">
            <a:extLst>
              <a:ext uri="{FF2B5EF4-FFF2-40B4-BE49-F238E27FC236}">
                <a16:creationId xmlns:a16="http://schemas.microsoft.com/office/drawing/2014/main" id="{BEFA637B-3C6D-C1AF-CAFC-7C90794DB81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20440" y="3658976"/>
            <a:ext cx="2541105" cy="49519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Node.js SVG Vector Logos - Vector Logo Zone">
            <a:extLst>
              <a:ext uri="{FF2B5EF4-FFF2-40B4-BE49-F238E27FC236}">
                <a16:creationId xmlns:a16="http://schemas.microsoft.com/office/drawing/2014/main" id="{4E8AEA33-07D4-7DA7-5D09-E6E41B256EA5}"/>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15715" b="10989"/>
          <a:stretch/>
        </p:blipFill>
        <p:spPr bwMode="auto">
          <a:xfrm>
            <a:off x="7010400" y="3485323"/>
            <a:ext cx="3844793" cy="1409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9841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CG_SECLEVEL" val="SEC1"/>
</p:tagLst>
</file>

<file path=ppt/theme/theme1.xml><?xml version="1.0" encoding="utf-8"?>
<a:theme xmlns:a="http://schemas.openxmlformats.org/drawingml/2006/main" name="Capgemini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ppt-Capgemini_Standard-Template_2023-v1.potx" id="{FD494643-5CA5-4A4E-8B38-63F4B370A0E2}" vid="{DF26224A-05B9-471C-96D9-61DD4C0AE63C}"/>
    </a:ext>
  </a:extLst>
</a:theme>
</file>

<file path=ppt/theme/theme2.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DB8F1B61B4E349B1D07C13E9DB8DAC" ma:contentTypeVersion="9" ma:contentTypeDescription="Create a new document." ma:contentTypeScope="" ma:versionID="6e9e2595fa1084b1a028894ca2627931">
  <xsd:schema xmlns:xsd="http://www.w3.org/2001/XMLSchema" xmlns:xs="http://www.w3.org/2001/XMLSchema" xmlns:p="http://schemas.microsoft.com/office/2006/metadata/properties" xmlns:ns2="f1122fed-4606-4ec8-90ef-13536176a38c" xmlns:ns3="83fd27e2-85d6-4e10-9bbd-a3e555ecf21b" targetNamespace="http://schemas.microsoft.com/office/2006/metadata/properties" ma:root="true" ma:fieldsID="42542138c7c0860554875b300c3d4ef7" ns2:_="" ns3:_="">
    <xsd:import namespace="f1122fed-4606-4ec8-90ef-13536176a38c"/>
    <xsd:import namespace="83fd27e2-85d6-4e10-9bbd-a3e555ecf21b"/>
    <xsd:element name="properties">
      <xsd:complexType>
        <xsd:sequence>
          <xsd:element name="documentManagement">
            <xsd:complexType>
              <xsd:all>
                <xsd:element ref="ns2:Entity"/>
                <xsd:element ref="ns2:MediaServiceMetadata" minOccurs="0"/>
                <xsd:element ref="ns2:MediaServiceFastMetadata" minOccurs="0"/>
                <xsd:element ref="ns3:SharedWithUsers" minOccurs="0"/>
                <xsd:element ref="ns3:SharedWithDetails" minOccurs="0"/>
                <xsd:element ref="ns2:Classification"/>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122fed-4606-4ec8-90ef-13536176a38c" elementFormDefault="qualified">
    <xsd:import namespace="http://schemas.microsoft.com/office/2006/documentManagement/types"/>
    <xsd:import namespace="http://schemas.microsoft.com/office/infopath/2007/PartnerControls"/>
    <xsd:element name="Entity" ma:index="8" ma:displayName="Entity" ma:format="RadioButtons" ma:internalName="Entity">
      <xsd:simpleType>
        <xsd:restriction base="dms:Choice">
          <xsd:enumeration value="Capgemini Group"/>
          <xsd:enumeration value="Capgemini Invent"/>
          <xsd:enumeration value="Group IT"/>
          <xsd:enumeration value="Sogeti"/>
          <xsd:enumeration value="Capgemini Engineering"/>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Classification" ma:index="13" ma:displayName="Classification" ma:description="Data Classification" ma:format="RadioButtons" ma:internalName="Classification">
      <xsd:simpleType>
        <xsd:restriction base="dms:Choice">
          <xsd:enumeration value="Company Public (Sec 0)"/>
          <xsd:enumeration value="Company Confidential (Sec 1)"/>
          <xsd:enumeration value="Company Restricted (Sec 2)"/>
          <xsd:enumeration value="Company Sensitive (Sec 3)"/>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fd27e2-85d6-4e10-9bbd-a3e555ecf21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Entity xmlns="f1122fed-4606-4ec8-90ef-13536176a38c">Capgemini Group</Entity>
    <Classification xmlns="f1122fed-4606-4ec8-90ef-13536176a38c">Company Public (Sec 0)</Classification>
  </documentManagement>
</p:properties>
</file>

<file path=customXml/itemProps1.xml><?xml version="1.0" encoding="utf-8"?>
<ds:datastoreItem xmlns:ds="http://schemas.openxmlformats.org/officeDocument/2006/customXml" ds:itemID="{2B411529-341F-4BDF-98A6-FA8EF32149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122fed-4606-4ec8-90ef-13536176a38c"/>
    <ds:schemaRef ds:uri="83fd27e2-85d6-4e10-9bbd-a3e555ecf2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41E1A9-0998-4BCC-8A3D-8EAB16ADB626}">
  <ds:schemaRefs>
    <ds:schemaRef ds:uri="http://schemas.microsoft.com/sharepoint/v3/contenttype/forms"/>
  </ds:schemaRefs>
</ds:datastoreItem>
</file>

<file path=customXml/itemProps3.xml><?xml version="1.0" encoding="utf-8"?>
<ds:datastoreItem xmlns:ds="http://schemas.openxmlformats.org/officeDocument/2006/customXml" ds:itemID="{FF982877-D147-4C15-B050-A052E4937983}">
  <ds:schemaRefs>
    <ds:schemaRef ds:uri="http://schemas.microsoft.com/office/2006/metadata/properties"/>
    <ds:schemaRef ds:uri="http://schemas.microsoft.com/office/infopath/2007/PartnerControls"/>
    <ds:schemaRef ds:uri="f1122fed-4606-4ec8-90ef-13536176a38c"/>
  </ds:schemaRefs>
</ds:datastoreItem>
</file>

<file path=docProps/app.xml><?xml version="1.0" encoding="utf-8"?>
<Properties xmlns="http://schemas.openxmlformats.org/officeDocument/2006/extended-properties" xmlns:vt="http://schemas.openxmlformats.org/officeDocument/2006/docPropsVTypes">
  <Template>Capgemini Template-Standard-2023</Template>
  <TotalTime>960</TotalTime>
  <Words>1209</Words>
  <Application>Microsoft Macintosh PowerPoint</Application>
  <PresentationFormat>Ecrã Panorâmico</PresentationFormat>
  <Paragraphs>226</Paragraphs>
  <Slides>32</Slides>
  <Notes>13</Notes>
  <HiddenSlides>2</HiddenSlides>
  <MMClips>0</MMClips>
  <ScaleCrop>false</ScaleCrop>
  <HeadingPairs>
    <vt:vector size="6" baseType="variant">
      <vt:variant>
        <vt:lpstr>Tipos de letra usados</vt:lpstr>
      </vt:variant>
      <vt:variant>
        <vt:i4>6</vt:i4>
      </vt:variant>
      <vt:variant>
        <vt:lpstr>Tema</vt:lpstr>
      </vt:variant>
      <vt:variant>
        <vt:i4>1</vt:i4>
      </vt:variant>
      <vt:variant>
        <vt:lpstr>Títulos dos diapositivos</vt:lpstr>
      </vt:variant>
      <vt:variant>
        <vt:i4>32</vt:i4>
      </vt:variant>
    </vt:vector>
  </HeadingPairs>
  <TitlesOfParts>
    <vt:vector size="39" baseType="lpstr">
      <vt:lpstr>Wingdings</vt:lpstr>
      <vt:lpstr>Ubuntu Light</vt:lpstr>
      <vt:lpstr>Verdana</vt:lpstr>
      <vt:lpstr>Ubuntu</vt:lpstr>
      <vt:lpstr>Arial</vt:lpstr>
      <vt:lpstr>Ubuntu Medium</vt:lpstr>
      <vt:lpstr>Capgemini2021</vt:lpstr>
      <vt:lpstr>E-commerce</vt:lpstr>
      <vt:lpstr>introdução</vt:lpstr>
      <vt:lpstr>A equipa</vt:lpstr>
      <vt:lpstr>A EQUIPA</vt:lpstr>
      <vt:lpstr>objetivos</vt:lpstr>
      <vt:lpstr>arquitetura</vt:lpstr>
      <vt:lpstr>arquitetura</vt:lpstr>
      <vt:lpstr>Tecnologias utilizadas</vt:lpstr>
      <vt:lpstr>Tecnologias utilizadas</vt:lpstr>
      <vt:lpstr>implementação</vt:lpstr>
      <vt:lpstr>implementação</vt:lpstr>
      <vt:lpstr>implementação</vt:lpstr>
      <vt:lpstr>implementação</vt:lpstr>
      <vt:lpstr>Resultados e conclusões</vt:lpstr>
      <vt:lpstr>RESULTADOS E CONCLUSÕES</vt:lpstr>
      <vt:lpstr>demonstração</vt:lpstr>
      <vt:lpstr>E-commerce</vt:lpstr>
      <vt:lpstr>TIPS Read me and delete ME</vt:lpstr>
      <vt:lpstr> HOW TO UPDATE THE FOOTER Read me and delete ME</vt:lpstr>
      <vt:lpstr>TITLE UBUNTU CAPS (WORK FOR 1 OR 2 LINES OF TITLE)</vt:lpstr>
      <vt:lpstr>TITLE UBUNTU CAPS (WORK FOR 1 OR 2 LINES OF TITLE)</vt:lpstr>
      <vt:lpstr>Title Ubuntu CAPS (Work for 1 or 2 lines of title)</vt:lpstr>
      <vt:lpstr>AGENDA</vt:lpstr>
      <vt:lpstr>TITLE</vt:lpstr>
      <vt:lpstr>Title (Work for 1 or 2 lines of title)</vt:lpstr>
      <vt:lpstr>Title (Work for 1 or 2 lines of title)</vt:lpstr>
      <vt:lpstr>Title (Work for 1 or 2 lines of title)</vt:lpstr>
      <vt:lpstr>Four quarters layout </vt:lpstr>
      <vt:lpstr>Charts MUST stick to one palette per chart</vt:lpstr>
      <vt:lpstr>Project timeline</vt:lpstr>
      <vt:lpstr>GET THE   FUTURE  YOU WANT</vt:lpstr>
      <vt:lpstr>About Capgemini</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STANDARD  Template</dc:title>
  <dc:subject>ppt standard template</dc:subject>
  <dc:creator>Correia, Pedro Miguel</dc:creator>
  <cp:lastModifiedBy>Pedro Correia</cp:lastModifiedBy>
  <cp:revision>6</cp:revision>
  <dcterms:created xsi:type="dcterms:W3CDTF">2023-04-28T10:35:06Z</dcterms:created>
  <dcterms:modified xsi:type="dcterms:W3CDTF">2023-05-02T13:29:20Z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0x010100E3DB8F1B61B4E349B1D07C13E9DB8DAC</vt:lpwstr>
  </property>
</Properties>
</file>