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34"/>
  </p:notesMasterIdLst>
  <p:handoutMasterIdLst>
    <p:handoutMasterId r:id="rId35"/>
  </p:handoutMasterIdLst>
  <p:sldIdLst>
    <p:sldId id="2145706631" r:id="rId5"/>
    <p:sldId id="2145706634" r:id="rId6"/>
    <p:sldId id="2145706641" r:id="rId7"/>
    <p:sldId id="2145706642" r:id="rId8"/>
    <p:sldId id="2145706648" r:id="rId9"/>
    <p:sldId id="2145706643" r:id="rId10"/>
    <p:sldId id="2145706647" r:id="rId11"/>
    <p:sldId id="2145706644" r:id="rId12"/>
    <p:sldId id="2145706649" r:id="rId13"/>
    <p:sldId id="2145706650" r:id="rId14"/>
    <p:sldId id="2145706651" r:id="rId15"/>
    <p:sldId id="2145706645" r:id="rId16"/>
    <p:sldId id="2145706646" r:id="rId17"/>
    <p:sldId id="1042" r:id="rId18"/>
    <p:sldId id="2145706638" r:id="rId19"/>
    <p:sldId id="2145706639" r:id="rId20"/>
    <p:sldId id="2145706640" r:id="rId21"/>
    <p:sldId id="1049" r:id="rId22"/>
    <p:sldId id="265" r:id="rId23"/>
    <p:sldId id="498" r:id="rId24"/>
    <p:sldId id="1008" r:id="rId25"/>
    <p:sldId id="266" r:id="rId26"/>
    <p:sldId id="267" r:id="rId27"/>
    <p:sldId id="2145706625" r:id="rId28"/>
    <p:sldId id="310" r:id="rId29"/>
    <p:sldId id="1009" r:id="rId30"/>
    <p:sldId id="8111" r:id="rId31"/>
    <p:sldId id="1041" r:id="rId32"/>
    <p:sldId id="2145706627" r:id="rId33"/>
  </p:sldIdLst>
  <p:sldSz cx="12192000" cy="6858000"/>
  <p:notesSz cx="6858000" cy="9144000"/>
  <p:embeddedFontLst>
    <p:embeddedFont>
      <p:font typeface="Ubuntu" panose="020B0504030602030204" pitchFamily="34" charset="0"/>
      <p:regular r:id="rId36"/>
      <p:bold r:id="rId37"/>
      <p:italic r:id="rId38"/>
      <p:boldItalic r:id="rId39"/>
    </p:embeddedFont>
    <p:embeddedFont>
      <p:font typeface="Ubuntu Light" panose="020B0304030602030204" pitchFamily="34" charset="0"/>
      <p:regular r:id="rId40"/>
      <p:italic r:id="rId41"/>
    </p:embeddedFont>
    <p:embeddedFont>
      <p:font typeface="Ubuntu Medium" panose="020B0504030602030204" pitchFamily="34" charset="0"/>
      <p:regular r:id="rId42"/>
      <p:italic r:id="rId43"/>
    </p:embeddedFont>
    <p:embeddedFont>
      <p:font typeface="Verdana" panose="020B0604030504040204" pitchFamily="34" charset="0"/>
      <p:regular r:id="rId44"/>
      <p:bold r:id="rId45"/>
      <p:italic r:id="rId46"/>
      <p:boldItalic r:id="rId47"/>
    </p:embeddedFont>
  </p:embeddedFontLst>
  <p:custDataLst>
    <p:tags r:id="rId4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0" autoAdjust="0"/>
    <p:restoredTop sz="96988" autoAdjust="0"/>
  </p:normalViewPr>
  <p:slideViewPr>
    <p:cSldViewPr snapToObjects="1">
      <p:cViewPr varScale="1">
        <p:scale>
          <a:sx n="137" d="100"/>
          <a:sy n="137" d="100"/>
        </p:scale>
        <p:origin x="560" y="200"/>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Folha_de_C_lculo_do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olha_de_C_lculo_do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olha_de_C_lculo_do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Folha_de_C_lculo_do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Folha_de_C_lculo_do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Folha_de_C_lculo_do_Microsoft_Excel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3.8292564974187156E-2"/>
          <c:w val="0.91869495213216235"/>
          <c:h val="0.87316635723642333"/>
        </c:manualLayout>
      </c:layout>
      <c:barChart>
        <c:barDir val="col"/>
        <c:grouping val="clustered"/>
        <c:varyColors val="0"/>
        <c:ser>
          <c:idx val="0"/>
          <c:order val="0"/>
          <c:tx>
            <c:strRef>
              <c:f>Sheet1!$B$1</c:f>
              <c:strCache>
                <c:ptCount val="1"/>
                <c:pt idx="0">
                  <c:v>Sales</c:v>
                </c:pt>
              </c:strCache>
            </c:strRef>
          </c:tx>
          <c:spPr>
            <a:solidFill>
              <a:schemeClr val="accent1"/>
            </a:solidFill>
            <a:ln w="12700">
              <a:noFill/>
            </a:ln>
            <a:effectLst/>
          </c:spPr>
          <c:invertIfNegative val="0"/>
          <c:dPt>
            <c:idx val="0"/>
            <c:invertIfNegative val="0"/>
            <c:bubble3D val="0"/>
            <c:spPr>
              <a:solidFill>
                <a:schemeClr val="accent1"/>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chemeClr val="accent1"/>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chemeClr val="accent1"/>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chemeClr val="accent1"/>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B4B-49E0-A1BA-0A77678C708A}"/>
            </c:ext>
          </c:extLst>
        </c:ser>
        <c:ser>
          <c:idx val="1"/>
          <c:order val="1"/>
          <c:tx>
            <c:strRef>
              <c:f>Sheet1!$C$1</c:f>
              <c:strCache>
                <c:ptCount val="1"/>
                <c:pt idx="0">
                  <c:v>Costs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Sheet1!$C$2:$C$5</c:f>
              <c:numCache>
                <c:formatCode>0.0</c:formatCode>
                <c:ptCount val="4"/>
                <c:pt idx="0">
                  <c:v>6.6</c:v>
                </c:pt>
                <c:pt idx="1">
                  <c:v>2.6</c:v>
                </c:pt>
                <c:pt idx="2">
                  <c:v>1.1000000000000001</c:v>
                </c:pt>
                <c:pt idx="3">
                  <c:v>1</c:v>
                </c:pt>
              </c:numCache>
            </c:numRef>
          </c:val>
          <c:extLst>
            <c:ext xmlns:c16="http://schemas.microsoft.com/office/drawing/2014/chart" uri="{C3380CC4-5D6E-409C-BE32-E72D297353CC}">
              <c16:uniqueId val="{00000009-97CA-5D40-BCD8-BB07AD52A7AE}"/>
            </c:ext>
          </c:extLst>
        </c:ser>
        <c:dLbls>
          <c:showLegendKey val="0"/>
          <c:showVal val="0"/>
          <c:showCatName val="0"/>
          <c:showSerName val="0"/>
          <c:showPercent val="0"/>
          <c:showBubbleSize val="0"/>
        </c:dLbls>
        <c:gapWidth val="40"/>
        <c:overlap val="-8"/>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5.7951525225919912E-2"/>
          <c:w val="0.91869495213216235"/>
          <c:h val="0.83466007394642039"/>
        </c:manualLayout>
      </c:layout>
      <c:barChart>
        <c:barDir val="col"/>
        <c:grouping val="clustered"/>
        <c:varyColors val="0"/>
        <c:ser>
          <c:idx val="0"/>
          <c:order val="0"/>
          <c:spPr>
            <a:solidFill>
              <a:srgbClr val="2EA657"/>
            </a:solidFill>
            <a:ln w="12700">
              <a:noFill/>
            </a:ln>
            <a:effectLst/>
          </c:spPr>
          <c:invertIfNegative val="0"/>
          <c:dPt>
            <c:idx val="0"/>
            <c:invertIfNegative val="0"/>
            <c:bubble3D val="0"/>
            <c:spPr>
              <a:solidFill>
                <a:srgbClr val="2EA657"/>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rgbClr val="2EA657"/>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rgbClr val="2EA657"/>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rgbClr val="2EA657"/>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0-6B4B-49E0-A1BA-0A77678C708A}"/>
            </c:ext>
          </c:extLst>
        </c:ser>
        <c:ser>
          <c:idx val="1"/>
          <c:order val="1"/>
          <c:spPr>
            <a:solidFill>
              <a:srgbClr val="00BFBF"/>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Sheet1!$C$2:$C$5</c:f>
              <c:numCache>
                <c:formatCode>0.0</c:formatCode>
                <c:ptCount val="4"/>
                <c:pt idx="0">
                  <c:v>6.6</c:v>
                </c:pt>
                <c:pt idx="1">
                  <c:v>2.6</c:v>
                </c:pt>
                <c:pt idx="2">
                  <c:v>1.1000000000000001</c:v>
                </c:pt>
                <c:pt idx="3">
                  <c:v>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9-93A3-C14C-B0C2-CC5EF1B80929}"/>
            </c:ext>
          </c:extLst>
        </c:ser>
        <c:dLbls>
          <c:showLegendKey val="0"/>
          <c:showVal val="0"/>
          <c:showCatName val="0"/>
          <c:showSerName val="0"/>
          <c:showPercent val="0"/>
          <c:showBubbleSize val="0"/>
        </c:dLbls>
        <c:gapWidth val="40"/>
        <c:overlap val="-5"/>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latin typeface="Ubuntu" panose="020B0504030602030204" pitchFamily="34" charset="0"/>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6.1447175484812204E-2"/>
          <c:w val="0.91869495213216235"/>
          <c:h val="0.85001174672579827"/>
        </c:manualLayout>
      </c:layout>
      <c:barChart>
        <c:barDir val="col"/>
        <c:grouping val="clustered"/>
        <c:varyColors val="0"/>
        <c:ser>
          <c:idx val="0"/>
          <c:order val="0"/>
          <c:spPr>
            <a:solidFill>
              <a:srgbClr val="A12980"/>
            </a:solidFill>
            <a:ln w="12700">
              <a:noFill/>
            </a:ln>
            <a:effectLst/>
          </c:spPr>
          <c:invertIfNegative val="0"/>
          <c:dPt>
            <c:idx val="0"/>
            <c:invertIfNegative val="0"/>
            <c:bubble3D val="0"/>
            <c:spPr>
              <a:solidFill>
                <a:srgbClr val="A12980"/>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rgbClr val="A12980"/>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rgbClr val="A12980"/>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rgbClr val="A12980"/>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0-6B4B-49E0-A1BA-0A77678C708A}"/>
            </c:ext>
          </c:extLst>
        </c:ser>
        <c:ser>
          <c:idx val="1"/>
          <c:order val="1"/>
          <c:spPr>
            <a:solidFill>
              <a:srgbClr val="E557AD"/>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Sheet1!$C$2:$C$5</c:f>
              <c:numCache>
                <c:formatCode>0.0</c:formatCode>
                <c:ptCount val="4"/>
                <c:pt idx="0">
                  <c:v>6.6</c:v>
                </c:pt>
                <c:pt idx="1">
                  <c:v>2.6</c:v>
                </c:pt>
                <c:pt idx="2">
                  <c:v>1.1000000000000001</c:v>
                </c:pt>
                <c:pt idx="3">
                  <c:v>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9-A393-0043-8466-E97FF180871C}"/>
            </c:ext>
          </c:extLst>
        </c:ser>
        <c:dLbls>
          <c:showLegendKey val="0"/>
          <c:showVal val="0"/>
          <c:showCatName val="0"/>
          <c:showSerName val="0"/>
          <c:showPercent val="0"/>
          <c:showBubbleSize val="0"/>
        </c:dLbls>
        <c:gapWidth val="40"/>
        <c:overlap val="-5"/>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latin typeface="Ubuntu" panose="020B0504030602030204" pitchFamily="34" charset="0"/>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6AB-4B85-A132-E94BDD32FE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6AB-4B85-A132-E94BDD32FE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6AB-4B85-A132-E94BDD32FE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6AB-4B85-A132-E94BDD32FE5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86AB-4B85-A132-E94BDD32FE53}"/>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2EA657"/>
              </a:solidFill>
              <a:ln w="19050">
                <a:solidFill>
                  <a:schemeClr val="lt1"/>
                </a:solidFill>
              </a:ln>
              <a:effectLst/>
            </c:spPr>
            <c:extLst>
              <c:ext xmlns:c16="http://schemas.microsoft.com/office/drawing/2014/chart" uri="{C3380CC4-5D6E-409C-BE32-E72D297353CC}">
                <c16:uniqueId val="{00000001-79BC-472C-A1B0-F76FDB4E27C5}"/>
              </c:ext>
            </c:extLst>
          </c:dPt>
          <c:dPt>
            <c:idx val="1"/>
            <c:bubble3D val="0"/>
            <c:spPr>
              <a:solidFill>
                <a:srgbClr val="00BFBF"/>
              </a:solidFill>
              <a:ln w="19050">
                <a:solidFill>
                  <a:schemeClr val="lt1"/>
                </a:solidFill>
              </a:ln>
              <a:effectLst/>
            </c:spPr>
            <c:extLst>
              <c:ext xmlns:c16="http://schemas.microsoft.com/office/drawing/2014/chart" uri="{C3380CC4-5D6E-409C-BE32-E72D297353CC}">
                <c16:uniqueId val="{00000003-79BC-472C-A1B0-F76FDB4E27C5}"/>
              </c:ext>
            </c:extLst>
          </c:dPt>
          <c:dPt>
            <c:idx val="2"/>
            <c:bubble3D val="0"/>
            <c:spPr>
              <a:solidFill>
                <a:srgbClr val="0F878A"/>
              </a:solidFill>
              <a:ln w="19050">
                <a:solidFill>
                  <a:schemeClr val="lt1"/>
                </a:solidFill>
              </a:ln>
              <a:effectLst/>
            </c:spPr>
            <c:extLst>
              <c:ext xmlns:c16="http://schemas.microsoft.com/office/drawing/2014/chart" uri="{C3380CC4-5D6E-409C-BE32-E72D297353CC}">
                <c16:uniqueId val="{00000005-79BC-472C-A1B0-F76FDB4E27C5}"/>
              </c:ext>
            </c:extLst>
          </c:dPt>
          <c:dPt>
            <c:idx val="3"/>
            <c:bubble3D val="0"/>
            <c:spPr>
              <a:solidFill>
                <a:srgbClr val="14596B"/>
              </a:solidFill>
              <a:ln w="19050">
                <a:solidFill>
                  <a:schemeClr val="lt1"/>
                </a:solidFill>
              </a:ln>
              <a:effectLst/>
            </c:spPr>
            <c:extLst>
              <c:ext xmlns:c16="http://schemas.microsoft.com/office/drawing/2014/chart" uri="{C3380CC4-5D6E-409C-BE32-E72D297353CC}">
                <c16:uniqueId val="{00000007-79BC-472C-A1B0-F76FDB4E27C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79BC-472C-A1B0-F76FDB4E27C5}"/>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BA2980"/>
              </a:solidFill>
              <a:ln w="19050">
                <a:solidFill>
                  <a:schemeClr val="lt1"/>
                </a:solidFill>
              </a:ln>
              <a:effectLst/>
            </c:spPr>
            <c:extLst>
              <c:ext xmlns:c16="http://schemas.microsoft.com/office/drawing/2014/chart" uri="{C3380CC4-5D6E-409C-BE32-E72D297353CC}">
                <c16:uniqueId val="{00000001-E786-457C-A081-1A2DDB807EA7}"/>
              </c:ext>
            </c:extLst>
          </c:dPt>
          <c:dPt>
            <c:idx val="1"/>
            <c:bubble3D val="0"/>
            <c:spPr>
              <a:solidFill>
                <a:srgbClr val="FFB24A"/>
              </a:solidFill>
              <a:ln w="19050">
                <a:solidFill>
                  <a:schemeClr val="lt1"/>
                </a:solidFill>
              </a:ln>
              <a:effectLst/>
            </c:spPr>
            <c:extLst>
              <c:ext xmlns:c16="http://schemas.microsoft.com/office/drawing/2014/chart" uri="{C3380CC4-5D6E-409C-BE32-E72D297353CC}">
                <c16:uniqueId val="{00000003-E786-457C-A081-1A2DDB807EA7}"/>
              </c:ext>
            </c:extLst>
          </c:dPt>
          <c:dPt>
            <c:idx val="2"/>
            <c:bubble3D val="0"/>
            <c:spPr>
              <a:solidFill>
                <a:srgbClr val="750D5C"/>
              </a:solidFill>
              <a:ln w="19050">
                <a:solidFill>
                  <a:schemeClr val="lt1"/>
                </a:solidFill>
              </a:ln>
              <a:effectLst/>
            </c:spPr>
            <c:extLst>
              <c:ext xmlns:c16="http://schemas.microsoft.com/office/drawing/2014/chart" uri="{C3380CC4-5D6E-409C-BE32-E72D297353CC}">
                <c16:uniqueId val="{00000005-E786-457C-A081-1A2DDB807EA7}"/>
              </c:ext>
            </c:extLst>
          </c:dPt>
          <c:dPt>
            <c:idx val="3"/>
            <c:bubble3D val="0"/>
            <c:spPr>
              <a:solidFill>
                <a:srgbClr val="FF304D"/>
              </a:solidFill>
              <a:ln w="19050">
                <a:solidFill>
                  <a:schemeClr val="lt1"/>
                </a:solidFill>
              </a:ln>
              <a:effectLst/>
            </c:spPr>
            <c:extLst>
              <c:ext xmlns:c16="http://schemas.microsoft.com/office/drawing/2014/chart" uri="{C3380CC4-5D6E-409C-BE32-E72D297353CC}">
                <c16:uniqueId val="{00000007-E786-457C-A081-1A2DDB807EA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E786-457C-A081-1A2DDB807EA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02/05/23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‹nº›</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02/05/2023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‹nº›</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11715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2171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133452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100538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60790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389058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75634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152461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88773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51940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31250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endParaRPr lang="en-US" noProof="0"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a:t>Click icon to add picture with alt text</a:t>
            </a:r>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dirty="0"/>
              <a:t>Click to edit Master title style</a:t>
            </a:r>
            <a:endParaRPr lang="en-GB" dirty="0"/>
          </a:p>
        </p:txBody>
      </p:sp>
      <p:sp>
        <p:nvSpPr>
          <p:cNvPr id="4" name="Text Placeholder 3"/>
          <p:cNvSpPr>
            <a:spLocks noGrp="1"/>
          </p:cNvSpPr>
          <p:nvPr>
            <p:ph type="body" sz="quarter" idx="10"/>
          </p:nvPr>
        </p:nvSpPr>
        <p:spPr>
          <a:xfrm>
            <a:off x="404812" y="1447201"/>
            <a:ext cx="11379201" cy="5022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‹nº›</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apgemini.sharepoint.com/sites/office365-portal/CapgeminiApprovedPhotoLibrary/Forms/All%20Images.aspx" TargetMode="Externa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hyperlink" Target="https://talent.capgemini.com/global/pages/about_us/global_functions/groupcybersecurity/for_your_use/cyber_knowledge_center/data_security/classification_guidelin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jpe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ção da Imagem 10" descr="Uma imagem com texto&#10;&#10;Descrição gerada automaticamente">
            <a:extLst>
              <a:ext uri="{FF2B5EF4-FFF2-40B4-BE49-F238E27FC236}">
                <a16:creationId xmlns:a16="http://schemas.microsoft.com/office/drawing/2014/main" id="{3A47CE8D-4DDA-8467-1BB6-03D6C1F1190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899" r="26899"/>
          <a:stretch>
            <a:fillRect/>
          </a:stretch>
        </p:blipFill>
        <p:spPr>
          <a:xfrm>
            <a:off x="5677309" y="9939"/>
            <a:ext cx="6887158" cy="6857000"/>
          </a:xfrm>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677309" y="-9939"/>
            <a:ext cx="7896200"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351993" y="1944974"/>
            <a:ext cx="11386134" cy="1107996"/>
          </a:xfrm>
        </p:spPr>
        <p:txBody>
          <a:bodyPr/>
          <a:lstStyle/>
          <a:p>
            <a:r>
              <a:rPr lang="en-GB" dirty="0"/>
              <a:t>E-commerce</a:t>
            </a: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351993" y="6367675"/>
            <a:ext cx="11386134" cy="307777"/>
          </a:xfrm>
        </p:spPr>
        <p:txBody>
          <a:bodyPr/>
          <a:lstStyle/>
          <a:p>
            <a:r>
              <a:rPr lang="en-GB" dirty="0"/>
              <a:t>João </a:t>
            </a:r>
            <a:r>
              <a:rPr lang="en-GB" dirty="0" err="1"/>
              <a:t>Silveirinha</a:t>
            </a:r>
            <a:r>
              <a:rPr lang="en-GB"/>
              <a:t> | Pedro Correia</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8" name="Text Placeholder 5">
            <a:extLst>
              <a:ext uri="{FF2B5EF4-FFF2-40B4-BE49-F238E27FC236}">
                <a16:creationId xmlns:a16="http://schemas.microsoft.com/office/drawing/2014/main" id="{48AFCFE0-D5C6-3C68-8250-1358A0E1C701}"/>
              </a:ext>
            </a:extLst>
          </p:cNvPr>
          <p:cNvSpPr txBox="1">
            <a:spLocks/>
          </p:cNvSpPr>
          <p:nvPr/>
        </p:nvSpPr>
        <p:spPr>
          <a:xfrm>
            <a:off x="304796"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5ª </a:t>
            </a:r>
            <a:r>
              <a:rPr lang="en-GB" sz="1800" err="1">
                <a:solidFill>
                  <a:schemeClr val="bg1"/>
                </a:solidFill>
              </a:rPr>
              <a:t>Fase</a:t>
            </a:r>
            <a:endParaRPr lang="en-GB" sz="1800">
              <a:solidFill>
                <a:schemeClr val="bg1"/>
              </a:solidFill>
            </a:endParaRPr>
          </a:p>
        </p:txBody>
      </p:sp>
      <p:sp>
        <p:nvSpPr>
          <p:cNvPr id="9" name="Text Placeholder 4">
            <a:extLst>
              <a:ext uri="{FF2B5EF4-FFF2-40B4-BE49-F238E27FC236}">
                <a16:creationId xmlns:a16="http://schemas.microsoft.com/office/drawing/2014/main" id="{51FA85B3-C664-B6D1-106C-A307CE84938B}"/>
              </a:ext>
            </a:extLst>
          </p:cNvPr>
          <p:cNvSpPr>
            <a:spLocks noGrp="1"/>
          </p:cNvSpPr>
          <p:nvPr>
            <p:ph type="body" sz="quarter" idx="10"/>
          </p:nvPr>
        </p:nvSpPr>
        <p:spPr>
          <a:xfrm>
            <a:off x="304797" y="2273343"/>
            <a:ext cx="2719376" cy="4076234"/>
          </a:xfrm>
        </p:spPr>
        <p:txBody>
          <a:bodyPr/>
          <a:lstStyle/>
          <a:p>
            <a:pPr lvl="3"/>
            <a:r>
              <a:rPr lang="en-GB" err="1"/>
              <a:t>Criar</a:t>
            </a:r>
            <a:r>
              <a:rPr lang="en-GB"/>
              <a:t> View MyAccount para Customer </a:t>
            </a:r>
            <a:r>
              <a:rPr lang="en-GB" err="1"/>
              <a:t>logado</a:t>
            </a:r>
            <a:r>
              <a:rPr lang="en-GB"/>
              <a:t>.</a:t>
            </a:r>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3276598"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6ª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3276599"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dirty="0" err="1"/>
              <a:t>Criar</a:t>
            </a:r>
            <a:r>
              <a:rPr lang="en-GB" dirty="0"/>
              <a:t> Object Category;</a:t>
            </a:r>
          </a:p>
          <a:p>
            <a:pPr lvl="3"/>
            <a:r>
              <a:rPr lang="en-GB" dirty="0"/>
              <a:t>Uma </a:t>
            </a:r>
            <a:r>
              <a:rPr lang="en-GB" dirty="0" err="1"/>
              <a:t>categoria</a:t>
            </a:r>
            <a:r>
              <a:rPr lang="en-GB" dirty="0"/>
              <a:t> </a:t>
            </a:r>
            <a:r>
              <a:rPr lang="en-GB" dirty="0" err="1"/>
              <a:t>pode</a:t>
            </a:r>
            <a:r>
              <a:rPr lang="en-GB" dirty="0"/>
              <a:t> </a:t>
            </a:r>
            <a:r>
              <a:rPr lang="en-GB" dirty="0" err="1"/>
              <a:t>ter</a:t>
            </a:r>
            <a:r>
              <a:rPr lang="en-GB" dirty="0"/>
              <a:t> </a:t>
            </a:r>
            <a:r>
              <a:rPr lang="en-GB" dirty="0" err="1"/>
              <a:t>vários</a:t>
            </a:r>
            <a:r>
              <a:rPr lang="en-GB" dirty="0"/>
              <a:t> </a:t>
            </a:r>
            <a:r>
              <a:rPr lang="en-GB" dirty="0" err="1"/>
              <a:t>produtos</a:t>
            </a:r>
            <a:r>
              <a:rPr lang="en-GB" dirty="0"/>
              <a:t> e um </a:t>
            </a:r>
            <a:r>
              <a:rPr lang="en-GB" dirty="0" err="1"/>
              <a:t>produto</a:t>
            </a:r>
            <a:r>
              <a:rPr lang="en-GB" dirty="0"/>
              <a:t> </a:t>
            </a:r>
            <a:r>
              <a:rPr lang="en-GB" dirty="0" err="1"/>
              <a:t>pode</a:t>
            </a:r>
            <a:r>
              <a:rPr lang="en-GB" dirty="0"/>
              <a:t> </a:t>
            </a:r>
            <a:r>
              <a:rPr lang="en-GB" dirty="0" err="1"/>
              <a:t>ter</a:t>
            </a:r>
            <a:r>
              <a:rPr lang="en-GB" dirty="0"/>
              <a:t> </a:t>
            </a:r>
            <a:r>
              <a:rPr lang="en-GB" dirty="0" err="1"/>
              <a:t>várias</a:t>
            </a:r>
            <a:r>
              <a:rPr lang="en-GB" dirty="0"/>
              <a:t> </a:t>
            </a:r>
            <a:r>
              <a:rPr lang="en-GB" dirty="0" err="1"/>
              <a:t>categorias</a:t>
            </a:r>
            <a:r>
              <a:rPr lang="en-GB" dirty="0"/>
              <a:t>;</a:t>
            </a:r>
          </a:p>
          <a:p>
            <a:pPr lvl="3"/>
            <a:r>
              <a:rPr lang="en-GB" dirty="0" err="1"/>
              <a:t>Adicionar</a:t>
            </a:r>
            <a:r>
              <a:rPr lang="en-GB" dirty="0"/>
              <a:t> </a:t>
            </a:r>
            <a:r>
              <a:rPr lang="en-GB" dirty="0" err="1"/>
              <a:t>propriedade</a:t>
            </a:r>
            <a:r>
              <a:rPr lang="en-GB" dirty="0"/>
              <a:t> “online” para </a:t>
            </a:r>
            <a:r>
              <a:rPr lang="en-GB" dirty="0" err="1"/>
              <a:t>objeto</a:t>
            </a:r>
            <a:r>
              <a:rPr lang="en-GB" dirty="0"/>
              <a:t> </a:t>
            </a:r>
            <a:r>
              <a:rPr lang="en-GB" dirty="0" err="1"/>
              <a:t>Produto</a:t>
            </a:r>
            <a:r>
              <a:rPr lang="en-GB" dirty="0"/>
              <a:t>.</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7ª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Implementar</a:t>
            </a:r>
            <a:r>
              <a:rPr lang="en-GB"/>
              <a:t> CSRF protection para </a:t>
            </a:r>
            <a:r>
              <a:rPr lang="en-GB" err="1"/>
              <a:t>todos</a:t>
            </a:r>
            <a:r>
              <a:rPr lang="en-GB"/>
              <a:t> </a:t>
            </a:r>
            <a:r>
              <a:rPr lang="en-GB" err="1"/>
              <a:t>os</a:t>
            </a:r>
            <a:r>
              <a:rPr lang="en-GB"/>
              <a:t> POST requests;</a:t>
            </a:r>
          </a:p>
          <a:p>
            <a:pPr lvl="3"/>
            <a:r>
              <a:rPr lang="en-GB" err="1"/>
              <a:t>Criar</a:t>
            </a:r>
            <a:r>
              <a:rPr lang="en-GB"/>
              <a:t> Shopping Cart;</a:t>
            </a:r>
          </a:p>
        </p:txBody>
      </p:sp>
      <p:sp>
        <p:nvSpPr>
          <p:cNvPr id="22" name="Text Placeholder 5">
            <a:extLst>
              <a:ext uri="{FF2B5EF4-FFF2-40B4-BE49-F238E27FC236}">
                <a16:creationId xmlns:a16="http://schemas.microsoft.com/office/drawing/2014/main" id="{DDA2C911-45B6-5651-9B8D-6720422F66C6}"/>
              </a:ext>
            </a:extLst>
          </p:cNvPr>
          <p:cNvSpPr txBox="1">
            <a:spLocks/>
          </p:cNvSpPr>
          <p:nvPr/>
        </p:nvSpPr>
        <p:spPr>
          <a:xfrm>
            <a:off x="9220202"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8ª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3" name="Text Placeholder 4">
            <a:extLst>
              <a:ext uri="{FF2B5EF4-FFF2-40B4-BE49-F238E27FC236}">
                <a16:creationId xmlns:a16="http://schemas.microsoft.com/office/drawing/2014/main" id="{6EB90B42-E0E7-E636-A711-137FF00BF5C7}"/>
              </a:ext>
            </a:extLst>
          </p:cNvPr>
          <p:cNvSpPr txBox="1">
            <a:spLocks/>
          </p:cNvSpPr>
          <p:nvPr/>
        </p:nvSpPr>
        <p:spPr>
          <a:xfrm>
            <a:off x="9220203"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dirty="0" err="1"/>
              <a:t>Criar</a:t>
            </a:r>
            <a:r>
              <a:rPr lang="en-GB" dirty="0"/>
              <a:t> View individual para </a:t>
            </a:r>
            <a:r>
              <a:rPr lang="en-GB" dirty="0" err="1"/>
              <a:t>efetuar</a:t>
            </a:r>
            <a:r>
              <a:rPr lang="en-GB" dirty="0"/>
              <a:t> o Checkout.</a:t>
            </a:r>
          </a:p>
          <a:p>
            <a:pPr lvl="3"/>
            <a:r>
              <a:rPr lang="en-GB" dirty="0" err="1"/>
              <a:t>Criar</a:t>
            </a:r>
            <a:r>
              <a:rPr lang="en-GB" dirty="0"/>
              <a:t> table Order </a:t>
            </a:r>
            <a:r>
              <a:rPr lang="en-GB" dirty="0" err="1"/>
              <a:t>na</a:t>
            </a:r>
            <a:r>
              <a:rPr lang="en-GB" dirty="0"/>
              <a:t> BD;</a:t>
            </a:r>
          </a:p>
          <a:p>
            <a:pPr lvl="3"/>
            <a:r>
              <a:rPr lang="en-GB" dirty="0" err="1"/>
              <a:t>Adicionar</a:t>
            </a:r>
            <a:r>
              <a:rPr lang="en-GB" dirty="0"/>
              <a:t> partial </a:t>
            </a:r>
            <a:r>
              <a:rPr lang="en-GB" dirty="0" err="1"/>
              <a:t>á</a:t>
            </a:r>
            <a:r>
              <a:rPr lang="en-GB" dirty="0"/>
              <a:t> view do MyAccount com </a:t>
            </a:r>
            <a:r>
              <a:rPr lang="en-GB" dirty="0" err="1"/>
              <a:t>histórico</a:t>
            </a:r>
            <a:r>
              <a:rPr lang="en-GB" dirty="0"/>
              <a:t> de Orders do customer </a:t>
            </a:r>
            <a:r>
              <a:rPr lang="en-GB" dirty="0" err="1"/>
              <a:t>logado</a:t>
            </a:r>
            <a:r>
              <a:rPr lang="en-GB" dirty="0"/>
              <a:t>.</a:t>
            </a:r>
          </a:p>
        </p:txBody>
      </p:sp>
    </p:spTree>
    <p:extLst>
      <p:ext uri="{BB962C8B-B14F-4D97-AF65-F5344CB8AC3E}">
        <p14:creationId xmlns:p14="http://schemas.microsoft.com/office/powerpoint/2010/main" val="18743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2209796" y="1295400"/>
            <a:ext cx="3786188"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9ª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2209800" y="2273343"/>
            <a:ext cx="3786175"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Desenvolver</a:t>
            </a:r>
            <a:r>
              <a:rPr lang="en-GB"/>
              <a:t> Search Bar (</a:t>
            </a:r>
            <a:r>
              <a:rPr lang="en-GB" err="1"/>
              <a:t>nome</a:t>
            </a:r>
            <a:r>
              <a:rPr lang="en-GB"/>
              <a:t> e ID), </a:t>
            </a:r>
            <a:r>
              <a:rPr lang="en-GB" err="1"/>
              <a:t>implementar</a:t>
            </a:r>
            <a:r>
              <a:rPr lang="en-GB"/>
              <a:t> Debounce para </a:t>
            </a:r>
            <a:r>
              <a:rPr lang="en-GB" err="1"/>
              <a:t>otimizar</a:t>
            </a:r>
            <a:r>
              <a:rPr lang="en-GB"/>
              <a:t> </a:t>
            </a:r>
            <a:r>
              <a:rPr lang="en-GB" err="1"/>
              <a:t>os</a:t>
            </a:r>
            <a:r>
              <a:rPr lang="en-GB"/>
              <a:t> requests </a:t>
            </a:r>
            <a:r>
              <a:rPr lang="en-GB" err="1"/>
              <a:t>ao</a:t>
            </a:r>
            <a:r>
              <a:rPr lang="en-GB"/>
              <a:t> </a:t>
            </a:r>
            <a:r>
              <a:rPr lang="en-GB" err="1"/>
              <a:t>servidor</a:t>
            </a:r>
            <a:r>
              <a:rPr lang="en-GB"/>
              <a:t>.</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3733804"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10ª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3733792"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Implementar</a:t>
            </a:r>
            <a:r>
              <a:rPr lang="en-GB"/>
              <a:t> </a:t>
            </a:r>
            <a:r>
              <a:rPr lang="en-GB" err="1"/>
              <a:t>LazyLoad</a:t>
            </a:r>
            <a:r>
              <a:rPr lang="en-GB"/>
              <a:t>.</a:t>
            </a:r>
          </a:p>
        </p:txBody>
      </p:sp>
    </p:spTree>
    <p:extLst>
      <p:ext uri="{BB962C8B-B14F-4D97-AF65-F5344CB8AC3E}">
        <p14:creationId xmlns:p14="http://schemas.microsoft.com/office/powerpoint/2010/main" val="286620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1972885"/>
            <a:ext cx="5002346" cy="1752978"/>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Resultados</a:t>
            </a:r>
            <a:r>
              <a:rPr kumimoji="0" lang="en-US" sz="5400" i="0" u="none" strike="noStrike" kern="1200" cap="all" spc="-6" normalizeH="0" baseline="0" noProof="0">
                <a:ln>
                  <a:noFill/>
                </a:ln>
                <a:solidFill>
                  <a:schemeClr val="bg1"/>
                </a:solidFill>
                <a:effectLst/>
                <a:uLnTx/>
                <a:uFillTx/>
                <a:latin typeface="Ubuntu Light"/>
                <a:ea typeface="+mj-ea"/>
                <a:cs typeface="Ubuntu Light"/>
              </a:rPr>
              <a:t> e </a:t>
            </a:r>
            <a:r>
              <a:rPr kumimoji="0" lang="en-US" sz="5400" i="0" u="none" strike="noStrike" kern="1200" cap="all" spc="-6" normalizeH="0" baseline="0" noProof="0" err="1">
                <a:ln>
                  <a:noFill/>
                </a:ln>
                <a:solidFill>
                  <a:schemeClr val="bg1"/>
                </a:solidFill>
                <a:effectLst/>
                <a:uLnTx/>
                <a:uFillTx/>
                <a:latin typeface="Ubuntu Light"/>
                <a:ea typeface="+mj-ea"/>
                <a:cs typeface="Ubuntu Light"/>
              </a:rPr>
              <a:t>conclusões</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345913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5611946"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demonstração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82586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685800" y="1599763"/>
            <a:ext cx="11386134" cy="1015663"/>
          </a:xfrm>
        </p:spPr>
        <p:txBody>
          <a:bodyPr/>
          <a:lstStyle/>
          <a:p>
            <a:r>
              <a:rPr lang="en-GB"/>
              <a:t>E-commerce</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1908503" y="2615426"/>
            <a:ext cx="4467051" cy="307777"/>
          </a:xfrm>
        </p:spPr>
        <p:txBody>
          <a:bodyPr/>
          <a:lstStyle/>
          <a:p>
            <a:pPr algn="r"/>
            <a:r>
              <a:rPr lang="en-GB"/>
              <a:t>João Silveirinha &amp; Pedro Correia</a:t>
            </a:r>
          </a:p>
        </p:txBody>
      </p:sp>
    </p:spTree>
    <p:extLst>
      <p:ext uri="{BB962C8B-B14F-4D97-AF65-F5344CB8AC3E}">
        <p14:creationId xmlns:p14="http://schemas.microsoft.com/office/powerpoint/2010/main" val="386753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11EB-6283-40F4-AF28-479304873225}"/>
              </a:ext>
            </a:extLst>
          </p:cNvPr>
          <p:cNvSpPr>
            <a:spLocks noGrp="1"/>
          </p:cNvSpPr>
          <p:nvPr>
            <p:ph type="title"/>
          </p:nvPr>
        </p:nvSpPr>
        <p:spPr>
          <a:xfrm>
            <a:off x="404813" y="388188"/>
            <a:ext cx="10947772" cy="716711"/>
          </a:xfrm>
        </p:spPr>
        <p:txBody>
          <a:bodyPr/>
          <a:lstStyle/>
          <a:p>
            <a:r>
              <a:rPr lang="en-US"/>
              <a:t>TIPS</a:t>
            </a:r>
            <a:br>
              <a:rPr lang="en-US"/>
            </a:br>
            <a:r>
              <a:rPr lang="en-US" sz="2000">
                <a:solidFill>
                  <a:srgbClr val="A6001A"/>
                </a:solidFill>
                <a:latin typeface="+mn-lt"/>
              </a:rPr>
              <a:t>Read me and delete ME</a:t>
            </a:r>
            <a:endParaRPr lang="en-US">
              <a:solidFill>
                <a:srgbClr val="A6001A"/>
              </a:solidFill>
              <a:latin typeface="+mn-lt"/>
            </a:endParaRPr>
          </a:p>
        </p:txBody>
      </p:sp>
      <p:sp>
        <p:nvSpPr>
          <p:cNvPr id="3" name="Text Placeholder 2">
            <a:extLst>
              <a:ext uri="{FF2B5EF4-FFF2-40B4-BE49-F238E27FC236}">
                <a16:creationId xmlns:a16="http://schemas.microsoft.com/office/drawing/2014/main" id="{EEED96DD-0340-48A5-BA08-9D1265F1B26F}"/>
              </a:ext>
            </a:extLst>
          </p:cNvPr>
          <p:cNvSpPr>
            <a:spLocks noGrp="1"/>
          </p:cNvSpPr>
          <p:nvPr>
            <p:ph type="body" sz="quarter" idx="10"/>
          </p:nvPr>
        </p:nvSpPr>
        <p:spPr>
          <a:xfrm>
            <a:off x="404813" y="1572392"/>
            <a:ext cx="5133887" cy="4850069"/>
          </a:xfrm>
        </p:spPr>
        <p:txBody>
          <a:bodyPr/>
          <a:lstStyle/>
          <a:p>
            <a:r>
              <a:rPr lang="en-US" sz="1200">
                <a:latin typeface="+mj-lt"/>
              </a:rPr>
              <a:t>Photography</a:t>
            </a:r>
            <a:endParaRPr lang="en-US" sz="1100">
              <a:latin typeface="+mj-lt"/>
            </a:endParaRPr>
          </a:p>
          <a:p>
            <a:r>
              <a:rPr lang="en-US" sz="1100"/>
              <a:t>Photo inserted in this deck are given as example. </a:t>
            </a:r>
            <a:r>
              <a:rPr lang="en-US" sz="1100">
                <a:solidFill>
                  <a:srgbClr val="E30021"/>
                </a:solidFill>
              </a:rPr>
              <a:t>DO NOT forget to change the photography to better match your content</a:t>
            </a:r>
            <a:r>
              <a:rPr lang="en-US" sz="1100"/>
              <a:t>.</a:t>
            </a:r>
          </a:p>
          <a:p>
            <a:r>
              <a:rPr lang="en-US" sz="1100"/>
              <a:t>Click on the picture or picture placeholder to change/insert a photo (note, a filter has, sometimes, been added on top of the field to comply with accessibility.</a:t>
            </a:r>
          </a:p>
          <a:p>
            <a:r>
              <a:rPr lang="en-US" sz="1100"/>
              <a:t>Where to find photography:</a:t>
            </a:r>
          </a:p>
          <a:p>
            <a:pPr marL="285750" indent="-285750">
              <a:buFont typeface="Arial" panose="020B0604020202020204" pitchFamily="34" charset="0"/>
              <a:buChar char="•"/>
            </a:pPr>
            <a:r>
              <a:rPr lang="en-US" sz="1100"/>
              <a:t>Approved photo library (will be enriched from time to time): </a:t>
            </a:r>
            <a:r>
              <a:rPr lang="en-US" sz="1100">
                <a:hlinkClick r:id="rId2"/>
              </a:rPr>
              <a:t>https://capgemini.sharepoint.com/sites/office365-portal/CapgeminiApprovedPhotoLibrary/Forms/All%20Images.aspx</a:t>
            </a:r>
            <a:endParaRPr lang="en-US" sz="1100"/>
          </a:p>
          <a:p>
            <a:pPr marL="285750" indent="-285750">
              <a:buFont typeface="Arial" panose="020B0604020202020204" pitchFamily="34" charset="0"/>
              <a:buChar char="•"/>
            </a:pPr>
            <a:r>
              <a:rPr lang="en-US" sz="1100"/>
              <a:t>Under licence (check with your M&amp;C or design team):</a:t>
            </a:r>
          </a:p>
          <a:p>
            <a:pPr marL="647700" lvl="2" indent="-285750"/>
            <a:r>
              <a:rPr lang="en-US" sz="1100"/>
              <a:t>Getty images / iStock</a:t>
            </a:r>
          </a:p>
          <a:p>
            <a:pPr marL="647700" lvl="2" indent="-285750"/>
            <a:r>
              <a:rPr lang="en-US" sz="1100"/>
              <a:t>Shutterstock</a:t>
            </a:r>
          </a:p>
          <a:p>
            <a:pPr marL="647700" lvl="2" indent="-285750"/>
            <a:r>
              <a:rPr lang="en-US" sz="1100"/>
              <a:t>Adobe images</a:t>
            </a:r>
          </a:p>
          <a:p>
            <a:endParaRPr lang="en-US" sz="1100"/>
          </a:p>
          <a:p>
            <a:r>
              <a:rPr lang="en-US" sz="1200">
                <a:latin typeface="+mj-lt"/>
              </a:rPr>
              <a:t>The shape</a:t>
            </a:r>
          </a:p>
          <a:p>
            <a:r>
              <a:rPr lang="en-US" sz="1100"/>
              <a:t>You can flip/rotate the shape to better adapt to your content. You can also right-click on it to replace/insert a different one.</a:t>
            </a:r>
          </a:p>
          <a:p>
            <a:r>
              <a:rPr lang="en-US" sz="1100">
                <a:solidFill>
                  <a:srgbClr val="E30021"/>
                </a:solidFill>
              </a:rPr>
              <a:t>DO NOT overuse the shape</a:t>
            </a:r>
            <a:r>
              <a:rPr lang="en-US" sz="1100"/>
              <a:t>. It should be used as a punctuation only.</a:t>
            </a:r>
          </a:p>
          <a:p>
            <a:endParaRPr lang="en-US" sz="1100"/>
          </a:p>
        </p:txBody>
      </p:sp>
      <p:sp>
        <p:nvSpPr>
          <p:cNvPr id="12" name="Text Placeholder 2">
            <a:extLst>
              <a:ext uri="{FF2B5EF4-FFF2-40B4-BE49-F238E27FC236}">
                <a16:creationId xmlns:a16="http://schemas.microsoft.com/office/drawing/2014/main" id="{00836B3E-622C-4A61-88F8-83232F41FF14}"/>
              </a:ext>
            </a:extLst>
          </p:cNvPr>
          <p:cNvSpPr txBox="1">
            <a:spLocks/>
          </p:cNvSpPr>
          <p:nvPr/>
        </p:nvSpPr>
        <p:spPr>
          <a:xfrm>
            <a:off x="5928818" y="404664"/>
            <a:ext cx="4721498" cy="23394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latin typeface="+mj-lt"/>
              </a:rPr>
              <a:t>Color palette</a:t>
            </a:r>
          </a:p>
          <a:p>
            <a:r>
              <a:rPr lang="en-US" sz="1100"/>
              <a:t>Theme colors: Primary colors that </a:t>
            </a:r>
            <a:r>
              <a:rPr lang="en-US" sz="1100">
                <a:solidFill>
                  <a:schemeClr val="tx1"/>
                </a:solidFill>
                <a:latin typeface="Ubuntu" panose="020B0504030602030204" pitchFamily="34" charset="0"/>
              </a:rPr>
              <a:t>MUST be used as the hero colors on all front and back covers.</a:t>
            </a:r>
          </a:p>
          <a:p>
            <a:r>
              <a:rPr lang="en-US" sz="1100">
                <a:solidFill>
                  <a:schemeClr val="tx1"/>
                </a:solidFill>
                <a:latin typeface="Ubuntu" panose="020B0504030602030204" pitchFamily="34" charset="0"/>
              </a:rPr>
              <a:t>Custom colors: Secondary Cool and Warm primarily used for graphs, charts, diagrams and illustrations. It can also be used as background color for section break and/or to call out a word or short sentence</a:t>
            </a:r>
            <a:r>
              <a:rPr lang="en-US" sz="1100">
                <a:latin typeface="Ubuntu" panose="020B0504030602030204" pitchFamily="34" charset="0"/>
              </a:rPr>
              <a:t>. Secondary palette IS NOT allowed on covers and </a:t>
            </a:r>
            <a:r>
              <a:rPr lang="en-US" sz="1100">
                <a:solidFill>
                  <a:schemeClr val="tx1"/>
                </a:solidFill>
                <a:latin typeface="Ubuntu" panose="020B0504030602030204" pitchFamily="34" charset="0"/>
              </a:rPr>
              <a:t>cannot be mixed on a same type of element (e.g.: a graph, chart).</a:t>
            </a:r>
          </a:p>
          <a:p>
            <a:endParaRPr lang="en-US" sz="800"/>
          </a:p>
          <a:p>
            <a:r>
              <a:rPr lang="en-US" sz="1200">
                <a:latin typeface="+mj-lt"/>
              </a:rPr>
              <a:t>Content</a:t>
            </a:r>
            <a:endParaRPr lang="en-US" sz="1100">
              <a:latin typeface="+mj-lt"/>
            </a:endParaRPr>
          </a:p>
          <a:p>
            <a:r>
              <a:rPr lang="en-US" sz="1100"/>
              <a:t>Use the included layout options as a starting point for slide creation.</a:t>
            </a:r>
          </a:p>
        </p:txBody>
      </p:sp>
      <p:grpSp>
        <p:nvGrpSpPr>
          <p:cNvPr id="20" name="Group 19">
            <a:extLst>
              <a:ext uri="{FF2B5EF4-FFF2-40B4-BE49-F238E27FC236}">
                <a16:creationId xmlns:a16="http://schemas.microsoft.com/office/drawing/2014/main" id="{3179DE9C-A7E5-4D1D-B4A4-4E3A1019381C}"/>
              </a:ext>
              <a:ext uri="{C183D7F6-B498-43B3-948B-1728B52AA6E4}">
                <adec:decorative xmlns:adec="http://schemas.microsoft.com/office/drawing/2017/decorative" val="1"/>
              </a:ext>
            </a:extLst>
          </p:cNvPr>
          <p:cNvGrpSpPr/>
          <p:nvPr/>
        </p:nvGrpSpPr>
        <p:grpSpPr>
          <a:xfrm>
            <a:off x="10699837" y="738136"/>
            <a:ext cx="1138592" cy="1731654"/>
            <a:chOff x="10567239" y="1697347"/>
            <a:chExt cx="1138592" cy="1731654"/>
          </a:xfrm>
        </p:grpSpPr>
        <p:pic>
          <p:nvPicPr>
            <p:cNvPr id="9" name="Picture 8">
              <a:extLst>
                <a:ext uri="{FF2B5EF4-FFF2-40B4-BE49-F238E27FC236}">
                  <a16:creationId xmlns:a16="http://schemas.microsoft.com/office/drawing/2014/main" id="{1D4044AC-7513-4100-9E13-CF60F8C8CAD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589910" y="1697347"/>
              <a:ext cx="1068060" cy="1731654"/>
            </a:xfrm>
            <a:prstGeom prst="rect">
              <a:avLst/>
            </a:prstGeom>
          </p:spPr>
        </p:pic>
        <p:sp>
          <p:nvSpPr>
            <p:cNvPr id="17" name="Rectangle 16">
              <a:extLst>
                <a:ext uri="{FF2B5EF4-FFF2-40B4-BE49-F238E27FC236}">
                  <a16:creationId xmlns:a16="http://schemas.microsoft.com/office/drawing/2014/main" id="{0B4A35D7-CD24-4351-A7E1-54867B5AB64B}"/>
                </a:ext>
              </a:extLst>
            </p:cNvPr>
            <p:cNvSpPr/>
            <p:nvPr/>
          </p:nvSpPr>
          <p:spPr>
            <a:xfrm>
              <a:off x="10567239" y="2531603"/>
              <a:ext cx="1138592" cy="665018"/>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1" name="Group 20">
            <a:extLst>
              <a:ext uri="{FF2B5EF4-FFF2-40B4-BE49-F238E27FC236}">
                <a16:creationId xmlns:a16="http://schemas.microsoft.com/office/drawing/2014/main" id="{321658F9-4B42-4887-80F1-99AE413FCE27}"/>
              </a:ext>
              <a:ext uri="{C183D7F6-B498-43B3-948B-1728B52AA6E4}">
                <adec:decorative xmlns:adec="http://schemas.microsoft.com/office/drawing/2017/decorative" val="1"/>
              </a:ext>
            </a:extLst>
          </p:cNvPr>
          <p:cNvGrpSpPr/>
          <p:nvPr/>
        </p:nvGrpSpPr>
        <p:grpSpPr>
          <a:xfrm>
            <a:off x="9428263" y="2839027"/>
            <a:ext cx="2444106" cy="1034787"/>
            <a:chOff x="9676031" y="2834926"/>
            <a:chExt cx="2444106" cy="1034787"/>
          </a:xfrm>
        </p:grpSpPr>
        <p:grpSp>
          <p:nvGrpSpPr>
            <p:cNvPr id="16" name="Group 15">
              <a:extLst>
                <a:ext uri="{FF2B5EF4-FFF2-40B4-BE49-F238E27FC236}">
                  <a16:creationId xmlns:a16="http://schemas.microsoft.com/office/drawing/2014/main" id="{022F2C6E-7F85-43B4-9620-553795962848}"/>
                </a:ext>
              </a:extLst>
            </p:cNvPr>
            <p:cNvGrpSpPr/>
            <p:nvPr/>
          </p:nvGrpSpPr>
          <p:grpSpPr>
            <a:xfrm>
              <a:off x="9676031" y="2834926"/>
              <a:ext cx="2444106" cy="565219"/>
              <a:chOff x="6403265" y="428045"/>
              <a:chExt cx="2444106" cy="565219"/>
            </a:xfrm>
          </p:grpSpPr>
          <p:pic>
            <p:nvPicPr>
              <p:cNvPr id="5" name="Picture 4">
                <a:extLst>
                  <a:ext uri="{FF2B5EF4-FFF2-40B4-BE49-F238E27FC236}">
                    <a16:creationId xmlns:a16="http://schemas.microsoft.com/office/drawing/2014/main" id="{AA7087C9-BED2-4D45-869A-A6B39399891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403265" y="428045"/>
                <a:ext cx="2444106" cy="565219"/>
              </a:xfrm>
              <a:prstGeom prst="rect">
                <a:avLst/>
              </a:prstGeom>
            </p:spPr>
          </p:pic>
          <p:sp>
            <p:nvSpPr>
              <p:cNvPr id="14" name="Rectangle 13">
                <a:extLst>
                  <a:ext uri="{FF2B5EF4-FFF2-40B4-BE49-F238E27FC236}">
                    <a16:creationId xmlns:a16="http://schemas.microsoft.com/office/drawing/2014/main" id="{81C7AF5D-7D01-4D51-ABB8-1994BF775AEB}"/>
                  </a:ext>
                </a:extLst>
              </p:cNvPr>
              <p:cNvSpPr/>
              <p:nvPr/>
            </p:nvSpPr>
            <p:spPr>
              <a:xfrm>
                <a:off x="8554552" y="435602"/>
                <a:ext cx="217078" cy="116061"/>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a:extLst>
                  <a:ext uri="{FF2B5EF4-FFF2-40B4-BE49-F238E27FC236}">
                    <a16:creationId xmlns:a16="http://schemas.microsoft.com/office/drawing/2014/main" id="{0C305D76-B619-4101-8BBE-B11FD77C290E}"/>
                  </a:ext>
                </a:extLst>
              </p:cNvPr>
              <p:cNvSpPr/>
              <p:nvPr/>
            </p:nvSpPr>
            <p:spPr>
              <a:xfrm>
                <a:off x="6884449" y="546178"/>
                <a:ext cx="345600" cy="318460"/>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19" name="Picture 18">
              <a:extLst>
                <a:ext uri="{FF2B5EF4-FFF2-40B4-BE49-F238E27FC236}">
                  <a16:creationId xmlns:a16="http://schemas.microsoft.com/office/drawing/2014/main" id="{1DE378B3-C4F0-4638-9569-7C988B607517}"/>
                </a:ext>
              </a:extLst>
            </p:cNvPr>
            <p:cNvPicPr>
              <a:picLocks noChangeAspect="1"/>
            </p:cNvPicPr>
            <p:nvPr/>
          </p:nvPicPr>
          <p:blipFill rotWithShape="1">
            <a:blip r:embed="rId5"/>
            <a:srcRect l="6411" t="37635" r="7839" b="6994"/>
            <a:stretch/>
          </p:blipFill>
          <p:spPr>
            <a:xfrm>
              <a:off x="10157215" y="3389652"/>
              <a:ext cx="754381" cy="480061"/>
            </a:xfrm>
            <a:prstGeom prst="rect">
              <a:avLst/>
            </a:prstGeom>
          </p:spPr>
        </p:pic>
      </p:grpSp>
      <p:sp>
        <p:nvSpPr>
          <p:cNvPr id="23" name="TextBox 22">
            <a:extLst>
              <a:ext uri="{FF2B5EF4-FFF2-40B4-BE49-F238E27FC236}">
                <a16:creationId xmlns:a16="http://schemas.microsoft.com/office/drawing/2014/main" id="{6B133FB8-0CEC-472B-9E54-D2C84F5A945F}"/>
              </a:ext>
            </a:extLst>
          </p:cNvPr>
          <p:cNvSpPr txBox="1"/>
          <p:nvPr/>
        </p:nvSpPr>
        <p:spPr>
          <a:xfrm>
            <a:off x="5928818" y="2852936"/>
            <a:ext cx="5672632" cy="3554819"/>
          </a:xfrm>
          <a:prstGeom prst="rect">
            <a:avLst/>
          </a:prstGeom>
        </p:spPr>
        <p:txBody>
          <a:bodyPr vert="horz" lIns="0" tIns="0" rIns="0" bIns="0" rtlCol="0">
            <a:noAutofit/>
          </a:bodyPr>
          <a:lstStyle>
            <a:defPPr>
              <a:defRPr lang="pt-PT"/>
            </a:defPPr>
            <a:lvl1pPr indent="0">
              <a:lnSpc>
                <a:spcPct val="100000"/>
              </a:lnSpc>
              <a:spcBef>
                <a:spcPts val="0"/>
              </a:spcBef>
              <a:spcAft>
                <a:spcPts val="600"/>
              </a:spcAft>
              <a:buFont typeface="Arial" panose="020B0604020202020204" pitchFamily="34" charset="0"/>
              <a:buNone/>
              <a:defRPr sz="1100" b="1"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200" b="0">
                <a:latin typeface="+mj-lt"/>
              </a:rPr>
              <a:t>Accessibility: Best practices</a:t>
            </a:r>
          </a:p>
          <a:p>
            <a:pPr marL="171450" indent="-171450">
              <a:buFont typeface="Arial" panose="020B0604020202020204" pitchFamily="34" charset="0"/>
              <a:buChar char="•"/>
            </a:pPr>
            <a:r>
              <a:rPr lang="en-US" b="0"/>
              <a:t>Use the Accessibility checker</a:t>
            </a:r>
          </a:p>
          <a:p>
            <a:pPr marL="171450" indent="-171450">
              <a:buFont typeface="Arial" panose="020B0604020202020204" pitchFamily="34" charset="0"/>
              <a:buChar char="•"/>
            </a:pPr>
            <a:r>
              <a:rPr lang="en-US" b="0"/>
              <a:t>Make sure that content is well structured and clearly</a:t>
            </a:r>
            <a:br>
              <a:rPr lang="en-US" b="0"/>
            </a:br>
            <a:r>
              <a:rPr lang="en-US" b="0"/>
              <a:t>written (use headings and lists appropriately).</a:t>
            </a:r>
          </a:p>
          <a:p>
            <a:pPr marL="171450" indent="-171450">
              <a:buFont typeface="Arial" panose="020B0604020202020204" pitchFamily="34" charset="0"/>
              <a:buChar char="•"/>
            </a:pPr>
            <a:r>
              <a:rPr lang="en-US" b="0"/>
              <a:t>Give every slide a unique title</a:t>
            </a:r>
          </a:p>
          <a:p>
            <a:pPr marL="171450" indent="-171450">
              <a:buFont typeface="Arial" panose="020B0604020202020204" pitchFamily="34" charset="0"/>
              <a:buChar char="•"/>
            </a:pPr>
            <a:r>
              <a:rPr lang="en-US" b="0"/>
              <a:t>Make sure slide contents can be read in the order that you intend</a:t>
            </a:r>
          </a:p>
          <a:p>
            <a:pPr marL="171450" indent="-171450">
              <a:buFont typeface="Arial" panose="020B0604020202020204" pitchFamily="34" charset="0"/>
              <a:buChar char="•"/>
            </a:pPr>
            <a:r>
              <a:rPr lang="en-US" b="0"/>
              <a:t>Ensure that color is not the only means of conveying information</a:t>
            </a:r>
          </a:p>
          <a:p>
            <a:pPr marL="171450" indent="-171450">
              <a:buFont typeface="Arial" panose="020B0604020202020204" pitchFamily="34" charset="0"/>
              <a:buChar char="•"/>
            </a:pPr>
            <a:r>
              <a:rPr lang="en-US" b="0"/>
              <a:t>Ensure sufficient contrast between text and background colors</a:t>
            </a:r>
          </a:p>
          <a:p>
            <a:pPr marL="171450" indent="-171450">
              <a:buFont typeface="Arial" panose="020B0604020202020204" pitchFamily="34" charset="0"/>
              <a:buChar char="•"/>
            </a:pPr>
            <a:r>
              <a:rPr lang="en-US" b="0"/>
              <a:t>Describe the illustrations that convey information (e.g.: include alternative text). Otherwise, mark them as “decorative”.</a:t>
            </a:r>
          </a:p>
          <a:p>
            <a:pPr marL="171450" indent="-171450">
              <a:buFont typeface="Arial" panose="020B0604020202020204" pitchFamily="34" charset="0"/>
              <a:buChar char="•"/>
            </a:pPr>
            <a:r>
              <a:rPr lang="en-US" b="0"/>
              <a:t>Use a simple table structure for data only and specify column header information.</a:t>
            </a:r>
          </a:p>
          <a:p>
            <a:endParaRPr lang="en-US" b="0"/>
          </a:p>
          <a:p>
            <a:r>
              <a:rPr lang="en-US" sz="1200" b="0">
                <a:latin typeface="+mj-lt"/>
              </a:rPr>
              <a:t>To finalize</a:t>
            </a:r>
          </a:p>
          <a:p>
            <a:r>
              <a:rPr lang="en-US" b="0"/>
              <a:t>To lower the total weight of the presentation, </a:t>
            </a:r>
            <a:r>
              <a:rPr lang="en-US"/>
              <a:t>delete the unwanted </a:t>
            </a:r>
            <a:r>
              <a:rPr lang="en-US" b="0"/>
              <a:t>page/image and/or master slides</a:t>
            </a:r>
          </a:p>
          <a:p>
            <a:r>
              <a:rPr lang="en-US" b="0"/>
              <a:t>It is recommended to reduce the size and send a PDF copy to your stakeholder/s: </a:t>
            </a:r>
            <a:br>
              <a:rPr lang="en-US" b="0"/>
            </a:br>
            <a:r>
              <a:rPr lang="en-US" b="0"/>
              <a:t>‘Save as Adobe PDF.</a:t>
            </a:r>
          </a:p>
        </p:txBody>
      </p:sp>
    </p:spTree>
    <p:extLst>
      <p:ext uri="{BB962C8B-B14F-4D97-AF65-F5344CB8AC3E}">
        <p14:creationId xmlns:p14="http://schemas.microsoft.com/office/powerpoint/2010/main" val="192910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C9AB6D-C484-4F11-BBEC-DE748E63E897}"/>
              </a:ext>
            </a:extLst>
          </p:cNvPr>
          <p:cNvSpPr>
            <a:spLocks noGrp="1"/>
          </p:cNvSpPr>
          <p:nvPr>
            <p:ph type="title"/>
          </p:nvPr>
        </p:nvSpPr>
        <p:spPr/>
        <p:txBody>
          <a:bodyPr/>
          <a:lstStyle/>
          <a:p>
            <a:br>
              <a:rPr lang="en-US"/>
            </a:br>
            <a:r>
              <a:rPr lang="en-US"/>
              <a:t>HOW TO UPDATE THE FOOTER</a:t>
            </a:r>
            <a:br>
              <a:rPr lang="en-US"/>
            </a:br>
            <a:r>
              <a:rPr lang="en-US" sz="2000">
                <a:solidFill>
                  <a:srgbClr val="A6001A"/>
                </a:solidFill>
                <a:latin typeface="+mn-lt"/>
              </a:rPr>
              <a:t>Read me and delete ME</a:t>
            </a:r>
            <a:endParaRPr lang="en-US"/>
          </a:p>
        </p:txBody>
      </p:sp>
      <p:pic>
        <p:nvPicPr>
          <p:cNvPr id="11" name="Picture 10">
            <a:extLst>
              <a:ext uri="{FF2B5EF4-FFF2-40B4-BE49-F238E27FC236}">
                <a16:creationId xmlns:a16="http://schemas.microsoft.com/office/drawing/2014/main" id="{86BDC620-E490-42F9-B466-D59720E98F8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70127" y="1402940"/>
            <a:ext cx="4563590" cy="2536186"/>
          </a:xfrm>
          <a:prstGeom prst="rect">
            <a:avLst/>
          </a:prstGeom>
        </p:spPr>
      </p:pic>
      <p:sp>
        <p:nvSpPr>
          <p:cNvPr id="5" name="ZoneTexte 4">
            <a:extLst>
              <a:ext uri="{FF2B5EF4-FFF2-40B4-BE49-F238E27FC236}">
                <a16:creationId xmlns:a16="http://schemas.microsoft.com/office/drawing/2014/main" id="{1FA529A6-2944-4828-ABBF-0CDE49DF9908}"/>
              </a:ext>
            </a:extLst>
          </p:cNvPr>
          <p:cNvSpPr txBox="1"/>
          <p:nvPr/>
        </p:nvSpPr>
        <p:spPr>
          <a:xfrm>
            <a:off x="670046" y="4105544"/>
            <a:ext cx="4563671" cy="523220"/>
          </a:xfrm>
          <a:prstGeom prst="rect">
            <a:avLst/>
          </a:prstGeom>
          <a:noFill/>
        </p:spPr>
        <p:txBody>
          <a:bodyPr wrap="square" rtlCol="0">
            <a:spAutoFit/>
          </a:bodyPr>
          <a:lstStyle/>
          <a:p>
            <a:r>
              <a:rPr lang="en-US" sz="1400"/>
              <a:t>1. Go to the initial slide Master (View &gt; Slide master)</a:t>
            </a:r>
          </a:p>
          <a:p>
            <a:r>
              <a:rPr lang="en-US" sz="1400"/>
              <a:t>2. Select and update the text fields</a:t>
            </a:r>
          </a:p>
        </p:txBody>
      </p:sp>
      <p:sp>
        <p:nvSpPr>
          <p:cNvPr id="19" name="TextBox 18">
            <a:extLst>
              <a:ext uri="{FF2B5EF4-FFF2-40B4-BE49-F238E27FC236}">
                <a16:creationId xmlns:a16="http://schemas.microsoft.com/office/drawing/2014/main" id="{95DC17BF-00A3-4A44-8240-1013433078E0}"/>
              </a:ext>
            </a:extLst>
          </p:cNvPr>
          <p:cNvSpPr txBox="1"/>
          <p:nvPr/>
        </p:nvSpPr>
        <p:spPr>
          <a:xfrm>
            <a:off x="501538" y="5213540"/>
            <a:ext cx="6189344" cy="307777"/>
          </a:xfrm>
          <a:prstGeom prst="rect">
            <a:avLst/>
          </a:prstGeom>
          <a:noFill/>
        </p:spPr>
        <p:txBody>
          <a:bodyPr wrap="square">
            <a:spAutoFit/>
          </a:bodyPr>
          <a:lstStyle/>
          <a:p>
            <a:r>
              <a:rPr lang="en-US" sz="1400">
                <a:latin typeface="+mj-lt"/>
              </a:rPr>
              <a:t>A) Presentation Title | Author | Date</a:t>
            </a:r>
          </a:p>
        </p:txBody>
      </p:sp>
      <p:sp>
        <p:nvSpPr>
          <p:cNvPr id="2" name="Rectangle 1">
            <a:extLst>
              <a:ext uri="{FF2B5EF4-FFF2-40B4-BE49-F238E27FC236}">
                <a16:creationId xmlns:a16="http://schemas.microsoft.com/office/drawing/2014/main" id="{3EBEB82A-25B5-4673-9486-6551E332E3FF}"/>
              </a:ext>
              <a:ext uri="{C183D7F6-B498-43B3-948B-1728B52AA6E4}">
                <adec:decorative xmlns:adec="http://schemas.microsoft.com/office/drawing/2017/decorative" val="1"/>
              </a:ext>
            </a:extLst>
          </p:cNvPr>
          <p:cNvSpPr/>
          <p:nvPr/>
        </p:nvSpPr>
        <p:spPr>
          <a:xfrm>
            <a:off x="335360" y="6469812"/>
            <a:ext cx="1584176" cy="307777"/>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8" name="Group 27">
            <a:extLst>
              <a:ext uri="{FF2B5EF4-FFF2-40B4-BE49-F238E27FC236}">
                <a16:creationId xmlns:a16="http://schemas.microsoft.com/office/drawing/2014/main" id="{7A51DC3E-055C-43CD-8E95-D1FD7CCEA9D6}"/>
              </a:ext>
              <a:ext uri="{C183D7F6-B498-43B3-948B-1728B52AA6E4}">
                <adec:decorative xmlns:adec="http://schemas.microsoft.com/office/drawing/2017/decorative" val="1"/>
              </a:ext>
            </a:extLst>
          </p:cNvPr>
          <p:cNvGrpSpPr/>
          <p:nvPr/>
        </p:nvGrpSpPr>
        <p:grpSpPr>
          <a:xfrm>
            <a:off x="815844" y="5749290"/>
            <a:ext cx="647196" cy="720522"/>
            <a:chOff x="815844" y="5749290"/>
            <a:chExt cx="647196" cy="720522"/>
          </a:xfrm>
        </p:grpSpPr>
        <p:sp>
          <p:nvSpPr>
            <p:cNvPr id="15" name="Arrow: Down 14">
              <a:extLst>
                <a:ext uri="{FF2B5EF4-FFF2-40B4-BE49-F238E27FC236}">
                  <a16:creationId xmlns:a16="http://schemas.microsoft.com/office/drawing/2014/main" id="{7992D295-D24A-4CEF-B277-0DB49ACFAA01}"/>
                </a:ext>
                <a:ext uri="{C183D7F6-B498-43B3-948B-1728B52AA6E4}">
                  <adec:decorative xmlns:adec="http://schemas.microsoft.com/office/drawing/2017/decorative" val="0"/>
                </a:ext>
              </a:extLst>
            </p:cNvPr>
            <p:cNvSpPr/>
            <p:nvPr/>
          </p:nvSpPr>
          <p:spPr>
            <a:xfrm>
              <a:off x="815844" y="5749290"/>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D056E8-1B66-41CD-B313-78FA7E491B14}"/>
                </a:ext>
                <a:ext uri="{C183D7F6-B498-43B3-948B-1728B52AA6E4}">
                  <adec:decorative xmlns:adec="http://schemas.microsoft.com/office/drawing/2017/decorative" val="0"/>
                </a:ext>
              </a:extLst>
            </p:cNvPr>
            <p:cNvSpPr txBox="1"/>
            <p:nvPr/>
          </p:nvSpPr>
          <p:spPr>
            <a:xfrm>
              <a:off x="960063" y="5844051"/>
              <a:ext cx="360045" cy="369332"/>
            </a:xfrm>
            <a:prstGeom prst="rect">
              <a:avLst/>
            </a:prstGeom>
            <a:noFill/>
          </p:spPr>
          <p:txBody>
            <a:bodyPr wrap="square" rtlCol="0">
              <a:spAutoFit/>
            </a:bodyPr>
            <a:lstStyle/>
            <a:p>
              <a:pPr algn="ctr"/>
              <a:r>
                <a:rPr lang="en-US">
                  <a:solidFill>
                    <a:schemeClr val="bg1"/>
                  </a:solidFill>
                </a:rPr>
                <a:t>A</a:t>
              </a:r>
            </a:p>
          </p:txBody>
        </p:sp>
      </p:grpSp>
      <p:grpSp>
        <p:nvGrpSpPr>
          <p:cNvPr id="27" name="Group 26">
            <a:extLst>
              <a:ext uri="{FF2B5EF4-FFF2-40B4-BE49-F238E27FC236}">
                <a16:creationId xmlns:a16="http://schemas.microsoft.com/office/drawing/2014/main" id="{7083F5D0-ED65-4D3E-BFA9-713A92016C29}"/>
              </a:ext>
              <a:ext uri="{C183D7F6-B498-43B3-948B-1728B52AA6E4}">
                <adec:decorative xmlns:adec="http://schemas.microsoft.com/office/drawing/2017/decorative" val="1"/>
              </a:ext>
            </a:extLst>
          </p:cNvPr>
          <p:cNvGrpSpPr/>
          <p:nvPr/>
        </p:nvGrpSpPr>
        <p:grpSpPr>
          <a:xfrm>
            <a:off x="6795100" y="1258672"/>
            <a:ext cx="4756468" cy="3100386"/>
            <a:chOff x="6795100" y="549856"/>
            <a:chExt cx="4756468" cy="3100386"/>
          </a:xfrm>
        </p:grpSpPr>
        <p:pic>
          <p:nvPicPr>
            <p:cNvPr id="8" name="Picture 7">
              <a:extLst>
                <a:ext uri="{FF2B5EF4-FFF2-40B4-BE49-F238E27FC236}">
                  <a16:creationId xmlns:a16="http://schemas.microsoft.com/office/drawing/2014/main" id="{B2342280-DBFD-4126-955E-A958FC0A712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5100" y="549856"/>
              <a:ext cx="4756468" cy="3100386"/>
            </a:xfrm>
            <a:prstGeom prst="rect">
              <a:avLst/>
            </a:prstGeom>
          </p:spPr>
        </p:pic>
        <p:sp>
          <p:nvSpPr>
            <p:cNvPr id="12" name="Rectangle 11">
              <a:extLst>
                <a:ext uri="{FF2B5EF4-FFF2-40B4-BE49-F238E27FC236}">
                  <a16:creationId xmlns:a16="http://schemas.microsoft.com/office/drawing/2014/main" id="{AB4488A9-EBB6-4A72-9C2D-CEBE1AB881C1}"/>
                </a:ext>
              </a:extLst>
            </p:cNvPr>
            <p:cNvSpPr/>
            <p:nvPr/>
          </p:nvSpPr>
          <p:spPr>
            <a:xfrm>
              <a:off x="10206990" y="1990567"/>
              <a:ext cx="1085850" cy="117231"/>
            </a:xfrm>
            <a:prstGeom prst="rect">
              <a:avLst/>
            </a:prstGeom>
            <a:noFill/>
            <a:ln>
              <a:solidFill>
                <a:srgbClr val="A6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0" name="Group 29">
            <a:extLst>
              <a:ext uri="{FF2B5EF4-FFF2-40B4-BE49-F238E27FC236}">
                <a16:creationId xmlns:a16="http://schemas.microsoft.com/office/drawing/2014/main" id="{4565FEE5-A704-495E-8327-5935B54E7FBA}"/>
              </a:ext>
              <a:ext uri="{C183D7F6-B498-43B3-948B-1728B52AA6E4}">
                <adec:decorative xmlns:adec="http://schemas.microsoft.com/office/drawing/2017/decorative" val="1"/>
              </a:ext>
            </a:extLst>
          </p:cNvPr>
          <p:cNvGrpSpPr/>
          <p:nvPr/>
        </p:nvGrpSpPr>
        <p:grpSpPr>
          <a:xfrm>
            <a:off x="11311779" y="2436616"/>
            <a:ext cx="720522" cy="647196"/>
            <a:chOff x="11311779" y="1727800"/>
            <a:chExt cx="720522" cy="647196"/>
          </a:xfrm>
        </p:grpSpPr>
        <p:sp>
          <p:nvSpPr>
            <p:cNvPr id="23" name="Arrow: Down 22">
              <a:extLst>
                <a:ext uri="{FF2B5EF4-FFF2-40B4-BE49-F238E27FC236}">
                  <a16:creationId xmlns:a16="http://schemas.microsoft.com/office/drawing/2014/main" id="{C1969272-40DC-432A-8979-7D56F4752E9B}"/>
                </a:ext>
                <a:ext uri="{C183D7F6-B498-43B3-948B-1728B52AA6E4}">
                  <adec:decorative xmlns:adec="http://schemas.microsoft.com/office/drawing/2017/decorative" val="1"/>
                </a:ext>
              </a:extLst>
            </p:cNvPr>
            <p:cNvSpPr/>
            <p:nvPr/>
          </p:nvSpPr>
          <p:spPr>
            <a:xfrm rot="5400000">
              <a:off x="11348442" y="1691137"/>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BEE6C5-E947-42F8-A376-9452688D501F}"/>
                </a:ext>
                <a:ext uri="{C183D7F6-B498-43B3-948B-1728B52AA6E4}">
                  <adec:decorative xmlns:adec="http://schemas.microsoft.com/office/drawing/2017/decorative" val="1"/>
                </a:ext>
              </a:extLst>
            </p:cNvPr>
            <p:cNvSpPr txBox="1"/>
            <p:nvPr/>
          </p:nvSpPr>
          <p:spPr>
            <a:xfrm>
              <a:off x="11555322" y="1855302"/>
              <a:ext cx="360045" cy="369332"/>
            </a:xfrm>
            <a:prstGeom prst="rect">
              <a:avLst/>
            </a:prstGeom>
            <a:noFill/>
          </p:spPr>
          <p:txBody>
            <a:bodyPr wrap="square" rtlCol="0">
              <a:spAutoFit/>
            </a:bodyPr>
            <a:lstStyle/>
            <a:p>
              <a:r>
                <a:rPr lang="en-US">
                  <a:solidFill>
                    <a:schemeClr val="bg1"/>
                  </a:solidFill>
                </a:rPr>
                <a:t>B</a:t>
              </a:r>
            </a:p>
          </p:txBody>
        </p:sp>
      </p:grpSp>
      <p:sp>
        <p:nvSpPr>
          <p:cNvPr id="17" name="TextBox 16">
            <a:extLst>
              <a:ext uri="{FF2B5EF4-FFF2-40B4-BE49-F238E27FC236}">
                <a16:creationId xmlns:a16="http://schemas.microsoft.com/office/drawing/2014/main" id="{9ED0C1AA-976D-4283-B56F-92171FBD8C2C}"/>
              </a:ext>
            </a:extLst>
          </p:cNvPr>
          <p:cNvSpPr txBox="1"/>
          <p:nvPr/>
        </p:nvSpPr>
        <p:spPr>
          <a:xfrm>
            <a:off x="6958284" y="4512832"/>
            <a:ext cx="5074017" cy="1384995"/>
          </a:xfrm>
          <a:prstGeom prst="rect">
            <a:avLst/>
          </a:prstGeom>
          <a:noFill/>
        </p:spPr>
        <p:txBody>
          <a:bodyPr wrap="square">
            <a:spAutoFit/>
          </a:bodyPr>
          <a:lstStyle/>
          <a:p>
            <a:r>
              <a:rPr lang="en-US" sz="1400">
                <a:latin typeface="+mj-lt"/>
              </a:rPr>
              <a:t>B) Data Security Classification (see definitions </a:t>
            </a:r>
            <a:r>
              <a:rPr lang="en-US" sz="1400">
                <a:latin typeface="+mj-lt"/>
                <a:hlinkClick r:id="rId4"/>
              </a:rPr>
              <a:t>here</a:t>
            </a:r>
            <a:r>
              <a:rPr lang="en-US" sz="1400">
                <a:latin typeface="+mj-lt"/>
              </a:rPr>
              <a:t>), </a:t>
            </a:r>
            <a:r>
              <a:rPr lang="en-US" sz="1400"/>
              <a:t>choose from:</a:t>
            </a:r>
          </a:p>
          <a:p>
            <a:pPr marL="742950" lvl="1" indent="-285750">
              <a:buFont typeface="Arial" panose="020B0604020202020204" pitchFamily="34" charset="0"/>
              <a:buChar char="•"/>
            </a:pPr>
            <a:r>
              <a:rPr lang="en-GB" sz="1400"/>
              <a:t>Public</a:t>
            </a:r>
          </a:p>
          <a:p>
            <a:pPr marL="742950" lvl="1" indent="-285750">
              <a:buFont typeface="Arial" panose="020B0604020202020204" pitchFamily="34" charset="0"/>
              <a:buChar char="•"/>
            </a:pPr>
            <a:r>
              <a:rPr lang="en-US" sz="1400"/>
              <a:t>Company confidential (set per default)</a:t>
            </a:r>
          </a:p>
          <a:p>
            <a:pPr marL="742950" lvl="1" indent="-285750">
              <a:buFont typeface="Arial" panose="020B0604020202020204" pitchFamily="34" charset="0"/>
              <a:buChar char="•"/>
            </a:pPr>
            <a:r>
              <a:rPr lang="en-GB" sz="1400"/>
              <a:t>Company Restricted</a:t>
            </a:r>
          </a:p>
          <a:p>
            <a:pPr marL="742950" lvl="1" indent="-285750">
              <a:buFont typeface="Arial" panose="020B0604020202020204" pitchFamily="34" charset="0"/>
              <a:buChar char="•"/>
            </a:pPr>
            <a:r>
              <a:rPr lang="en-GB" sz="1400"/>
              <a:t>Company Sensitive</a:t>
            </a:r>
            <a:endParaRPr lang="en-US" sz="1400"/>
          </a:p>
        </p:txBody>
      </p:sp>
      <p:sp>
        <p:nvSpPr>
          <p:cNvPr id="25" name="Rectangle 24">
            <a:extLst>
              <a:ext uri="{FF2B5EF4-FFF2-40B4-BE49-F238E27FC236}">
                <a16:creationId xmlns:a16="http://schemas.microsoft.com/office/drawing/2014/main" id="{90F17880-7A68-4068-963E-885C11705B8C}"/>
              </a:ext>
              <a:ext uri="{C183D7F6-B498-43B3-948B-1728B52AA6E4}">
                <adec:decorative xmlns:adec="http://schemas.microsoft.com/office/drawing/2017/decorative" val="1"/>
              </a:ext>
            </a:extLst>
          </p:cNvPr>
          <p:cNvSpPr/>
          <p:nvPr/>
        </p:nvSpPr>
        <p:spPr>
          <a:xfrm>
            <a:off x="9192343" y="6469812"/>
            <a:ext cx="995863" cy="307777"/>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 name="Group 28">
            <a:extLst>
              <a:ext uri="{FF2B5EF4-FFF2-40B4-BE49-F238E27FC236}">
                <a16:creationId xmlns:a16="http://schemas.microsoft.com/office/drawing/2014/main" id="{9CE1F858-1972-4292-8A87-BE139C443840}"/>
              </a:ext>
              <a:ext uri="{C183D7F6-B498-43B3-948B-1728B52AA6E4}">
                <adec:decorative xmlns:adec="http://schemas.microsoft.com/office/drawing/2017/decorative" val="1"/>
              </a:ext>
            </a:extLst>
          </p:cNvPr>
          <p:cNvGrpSpPr/>
          <p:nvPr/>
        </p:nvGrpSpPr>
        <p:grpSpPr>
          <a:xfrm>
            <a:off x="9298662" y="5749290"/>
            <a:ext cx="647196" cy="720522"/>
            <a:chOff x="9298662" y="5844051"/>
            <a:chExt cx="647196" cy="720522"/>
          </a:xfrm>
        </p:grpSpPr>
        <p:sp>
          <p:nvSpPr>
            <p:cNvPr id="21" name="Arrow: Down 20">
              <a:extLst>
                <a:ext uri="{FF2B5EF4-FFF2-40B4-BE49-F238E27FC236}">
                  <a16:creationId xmlns:a16="http://schemas.microsoft.com/office/drawing/2014/main" id="{29EB2530-C775-404C-BEE7-ACA6E6205A88}"/>
                </a:ext>
              </a:extLst>
            </p:cNvPr>
            <p:cNvSpPr/>
            <p:nvPr/>
          </p:nvSpPr>
          <p:spPr>
            <a:xfrm>
              <a:off x="9298662" y="5844051"/>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D40FA0-65E8-4CBD-BAB8-6A92EC403222}"/>
                </a:ext>
              </a:extLst>
            </p:cNvPr>
            <p:cNvSpPr txBox="1"/>
            <p:nvPr/>
          </p:nvSpPr>
          <p:spPr>
            <a:xfrm>
              <a:off x="9442881" y="5938812"/>
              <a:ext cx="360045" cy="369332"/>
            </a:xfrm>
            <a:prstGeom prst="rect">
              <a:avLst/>
            </a:prstGeom>
            <a:noFill/>
          </p:spPr>
          <p:txBody>
            <a:bodyPr wrap="square" rtlCol="0">
              <a:spAutoFit/>
            </a:bodyPr>
            <a:lstStyle/>
            <a:p>
              <a:pPr algn="ctr"/>
              <a:r>
                <a:rPr lang="en-US">
                  <a:solidFill>
                    <a:schemeClr val="bg1"/>
                  </a:solidFill>
                </a:rPr>
                <a:t>B</a:t>
              </a:r>
            </a:p>
          </p:txBody>
        </p:sp>
      </p:grpSp>
    </p:spTree>
    <p:extLst>
      <p:ext uri="{BB962C8B-B14F-4D97-AF65-F5344CB8AC3E}">
        <p14:creationId xmlns:p14="http://schemas.microsoft.com/office/powerpoint/2010/main" val="21793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a:t>TITLE UBUNTU CAPS</a:t>
            </a:r>
            <a:br>
              <a:rPr lang="en-GB"/>
            </a:br>
            <a:r>
              <a:rPr lang="en-GB"/>
              <a:t>(WORK FOR 1 OR 2 LINES OF TITLE)</a:t>
            </a:r>
            <a:endParaRPr lang="en-US"/>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a:t>First level – Body Ubuntu regular</a:t>
            </a:r>
          </a:p>
          <a:p>
            <a:pPr lvl="1"/>
            <a:r>
              <a:rPr lang="en-GB"/>
              <a:t>Second level</a:t>
            </a:r>
          </a:p>
          <a:p>
            <a:pPr lvl="2"/>
            <a:r>
              <a:rPr lang="en-GB"/>
              <a:t>Third level</a:t>
            </a:r>
          </a:p>
          <a:p>
            <a:pPr lvl="3"/>
            <a:r>
              <a:rPr lang="en-GB"/>
              <a:t>Fourth level</a:t>
            </a:r>
          </a:p>
          <a:p>
            <a:pPr lvl="4"/>
            <a:r>
              <a:rPr lang="en-GB"/>
              <a:t>Fifth level</a:t>
            </a:r>
          </a:p>
          <a:p>
            <a:endParaRPr lang="en-US"/>
          </a:p>
        </p:txBody>
      </p:sp>
    </p:spTree>
    <p:extLst>
      <p:ext uri="{BB962C8B-B14F-4D97-AF65-F5344CB8AC3E}">
        <p14:creationId xmlns:p14="http://schemas.microsoft.com/office/powerpoint/2010/main" val="2958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a:t>TITLE UBUNTU CAPS</a:t>
            </a:r>
            <a:br>
              <a:rPr lang="en-GB"/>
            </a:br>
            <a:r>
              <a:rPr lang="en-GB"/>
              <a:t>(WORK FOR 1 OR 2 LINES OF TITLE)</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r>
              <a:rPr lang="en-GB"/>
              <a:t>First level – Body Ubuntu regular</a:t>
            </a:r>
          </a:p>
          <a:p>
            <a:pPr lvl="1"/>
            <a:r>
              <a:rPr lang="en-GB"/>
              <a:t>Second level</a:t>
            </a:r>
          </a:p>
          <a:p>
            <a:pPr lvl="2"/>
            <a:r>
              <a:rPr lang="en-GB"/>
              <a:t>Third level</a:t>
            </a:r>
          </a:p>
          <a:p>
            <a:pPr lvl="3"/>
            <a:r>
              <a:rPr lang="en-GB"/>
              <a:t>Fourth level</a:t>
            </a:r>
          </a:p>
          <a:p>
            <a:pPr lvl="4"/>
            <a:r>
              <a:rPr lang="en-GB"/>
              <a:t>Fifth level</a:t>
            </a:r>
          </a:p>
          <a:p>
            <a:pPr lvl="1"/>
            <a:endParaRPr lang="en-GB"/>
          </a:p>
          <a:p>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Kicker box</a:t>
            </a:r>
          </a:p>
        </p:txBody>
      </p:sp>
    </p:spTree>
    <p:extLst>
      <p:ext uri="{BB962C8B-B14F-4D97-AF65-F5344CB8AC3E}">
        <p14:creationId xmlns:p14="http://schemas.microsoft.com/office/powerpoint/2010/main" val="266388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Title Ubuntu CAPS</a:t>
            </a:r>
            <a:br>
              <a:rPr lang="en-GB"/>
            </a:br>
            <a:r>
              <a:rPr lang="en-GB"/>
              <a:t>(Work for 1 or 2 lines of title)</a:t>
            </a:r>
          </a:p>
        </p:txBody>
      </p:sp>
      <p:sp>
        <p:nvSpPr>
          <p:cNvPr id="6" name="Text Placeholder 5"/>
          <p:cNvSpPr>
            <a:spLocks noGrp="1"/>
          </p:cNvSpPr>
          <p:nvPr>
            <p:ph type="body" sz="quarter" idx="11"/>
          </p:nvPr>
        </p:nvSpPr>
        <p:spPr/>
        <p:txBody>
          <a:bodyPr/>
          <a:lstStyle/>
          <a:p>
            <a:r>
              <a:rPr lang="en-GB"/>
              <a:t>Subtitle Ubuntu regular</a:t>
            </a:r>
          </a:p>
        </p:txBody>
      </p:sp>
      <p:sp>
        <p:nvSpPr>
          <p:cNvPr id="5" name="Text Placeholder 4"/>
          <p:cNvSpPr>
            <a:spLocks noGrp="1"/>
          </p:cNvSpPr>
          <p:nvPr>
            <p:ph type="body" sz="quarter" idx="10"/>
          </p:nvPr>
        </p:nvSpPr>
        <p:spPr/>
        <p:txBody>
          <a:bodyPr/>
          <a:lstStyle/>
          <a:p>
            <a:pPr lvl="1"/>
            <a:r>
              <a:rPr lang="en-GB"/>
              <a:t>Second level</a:t>
            </a:r>
          </a:p>
          <a:p>
            <a:pPr lvl="2"/>
            <a:r>
              <a:rPr lang="en-GB"/>
              <a:t>Third level</a:t>
            </a:r>
          </a:p>
          <a:p>
            <a:pPr lvl="3"/>
            <a:r>
              <a:rPr lang="en-GB"/>
              <a:t>Fourth level</a:t>
            </a:r>
          </a:p>
          <a:p>
            <a:pPr lvl="4"/>
            <a:r>
              <a:rPr lang="en-GB"/>
              <a:t>Fifth level</a:t>
            </a:r>
          </a:p>
          <a:p>
            <a:pPr lvl="1"/>
            <a:endParaRPr lang="en-GB"/>
          </a:p>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468945"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introdução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62587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1A4-47E3-45E5-A825-0E483FD06C7A}"/>
              </a:ext>
            </a:extLst>
          </p:cNvPr>
          <p:cNvSpPr>
            <a:spLocks noGrp="1"/>
          </p:cNvSpPr>
          <p:nvPr>
            <p:ph type="title"/>
          </p:nvPr>
        </p:nvSpPr>
        <p:spPr/>
        <p:txBody>
          <a:bodyPr/>
          <a:lstStyle/>
          <a:p>
            <a:r>
              <a:rPr lang="en-US"/>
              <a:t>AGENDA</a:t>
            </a:r>
          </a:p>
        </p:txBody>
      </p:sp>
      <p:sp>
        <p:nvSpPr>
          <p:cNvPr id="4" name="Text Placeholder 3">
            <a:extLst>
              <a:ext uri="{FF2B5EF4-FFF2-40B4-BE49-F238E27FC236}">
                <a16:creationId xmlns:a16="http://schemas.microsoft.com/office/drawing/2014/main" id="{A01B00ED-8843-4A11-8FCC-1D428729BDB5}"/>
              </a:ext>
            </a:extLst>
          </p:cNvPr>
          <p:cNvSpPr>
            <a:spLocks noGrp="1"/>
          </p:cNvSpPr>
          <p:nvPr>
            <p:ph type="body" sz="quarter" idx="12"/>
          </p:nvPr>
        </p:nvSpPr>
        <p:spPr/>
        <p:txBody>
          <a:bodyPr/>
          <a:lstStyle/>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p:txBody>
      </p:sp>
      <p:sp>
        <p:nvSpPr>
          <p:cNvPr id="5" name="Picture Placeholder 4">
            <a:extLst>
              <a:ext uri="{FF2B5EF4-FFF2-40B4-BE49-F238E27FC236}">
                <a16:creationId xmlns:a16="http://schemas.microsoft.com/office/drawing/2014/main" id="{7B6A35A4-BD6A-458E-BFC7-DC5BE8C68BE0}"/>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182855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31928-7220-4A26-AD51-3D758CA49D7D}"/>
              </a:ext>
            </a:extLst>
          </p:cNvPr>
          <p:cNvSpPr>
            <a:spLocks noGrp="1"/>
          </p:cNvSpPr>
          <p:nvPr>
            <p:ph type="title"/>
          </p:nvPr>
        </p:nvSpPr>
        <p:spPr/>
        <p:txBody>
          <a:bodyPr/>
          <a:lstStyle/>
          <a:p>
            <a:r>
              <a:rPr lang="en-US"/>
              <a:t>TITLE</a:t>
            </a:r>
          </a:p>
        </p:txBody>
      </p:sp>
      <p:sp>
        <p:nvSpPr>
          <p:cNvPr id="5" name="Content Placeholder 4">
            <a:extLst>
              <a:ext uri="{FF2B5EF4-FFF2-40B4-BE49-F238E27FC236}">
                <a16:creationId xmlns:a16="http://schemas.microsoft.com/office/drawing/2014/main" id="{F3C66C73-6C2C-4EB1-9316-DFAB45100393}"/>
              </a:ext>
            </a:extLst>
          </p:cNvPr>
          <p:cNvSpPr>
            <a:spLocks noGrp="1"/>
          </p:cNvSpPr>
          <p:nvPr>
            <p:ph type="body" sz="quarter" idx="11"/>
          </p:nvPr>
        </p:nvSpPr>
        <p:spPr>
          <a:xfrm>
            <a:off x="404813" y="2924944"/>
            <a:ext cx="5784850" cy="2304255"/>
          </a:xfrm>
        </p:spPr>
        <p:txBody>
          <a:bodyPr/>
          <a:lstStyle/>
          <a:p>
            <a:pPr lvl="0"/>
            <a:r>
              <a:rPr lang="en-GB"/>
              <a:t>Short chapter description lorem ipsum dolor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p:txBody>
      </p:sp>
      <p:sp>
        <p:nvSpPr>
          <p:cNvPr id="4" name="Picture Placeholder 3">
            <a:extLst>
              <a:ext uri="{FF2B5EF4-FFF2-40B4-BE49-F238E27FC236}">
                <a16:creationId xmlns:a16="http://schemas.microsoft.com/office/drawing/2014/main" id="{F7012E4A-A47F-4CAA-9B8C-8FB23A802FA2}"/>
              </a:ext>
              <a:ext uri="{C183D7F6-B498-43B3-948B-1728B52AA6E4}">
                <adec:decorative xmlns:adec="http://schemas.microsoft.com/office/drawing/2017/decorative" val="1"/>
              </a:ext>
            </a:extLst>
          </p:cNvPr>
          <p:cNvSpPr>
            <a:spLocks noGrp="1"/>
          </p:cNvSpPr>
          <p:nvPr>
            <p:ph type="pic" sz="quarter" idx="10"/>
          </p:nvPr>
        </p:nvSpPr>
        <p:spPr/>
      </p:sp>
      <p:sp>
        <p:nvSpPr>
          <p:cNvPr id="16" name="Graphic 1">
            <a:extLst>
              <a:ext uri="{FF2B5EF4-FFF2-40B4-BE49-F238E27FC236}">
                <a16:creationId xmlns:a16="http://schemas.microsoft.com/office/drawing/2014/main" id="{21B2CF7E-E8F6-4A2F-9828-4F9A39B0864F}"/>
              </a:ext>
              <a:ext uri="{C183D7F6-B498-43B3-948B-1728B52AA6E4}">
                <adec:decorative xmlns:adec="http://schemas.microsoft.com/office/drawing/2017/decorative" val="1"/>
              </a:ext>
            </a:extLst>
          </p:cNvPr>
          <p:cNvSpPr/>
          <p:nvPr/>
        </p:nvSpPr>
        <p:spPr>
          <a:xfrm rot="20535171">
            <a:off x="2295796" y="83734"/>
            <a:ext cx="14823531" cy="6713585"/>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422317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ED4F6AC-1C42-44E6-874F-20F3813199AA}"/>
              </a:ext>
            </a:extLst>
          </p:cNvPr>
          <p:cNvSpPr>
            <a:spLocks noGrp="1"/>
          </p:cNvSpPr>
          <p:nvPr>
            <p:ph type="title"/>
          </p:nvPr>
        </p:nvSpPr>
        <p:spPr/>
        <p:txBody>
          <a:bodyPr/>
          <a:lstStyle/>
          <a:p>
            <a:r>
              <a:rPr lang="en-GB"/>
              <a:t>Title</a:t>
            </a:r>
            <a:br>
              <a:rPr lang="en-GB"/>
            </a:br>
            <a:r>
              <a:rPr lang="en-GB"/>
              <a:t>(Work for 1 or 2 lines of title)</a:t>
            </a:r>
          </a:p>
        </p:txBody>
      </p:sp>
      <p:sp>
        <p:nvSpPr>
          <p:cNvPr id="6" name="Text Placeholder 5"/>
          <p:cNvSpPr>
            <a:spLocks noGrp="1"/>
          </p:cNvSpPr>
          <p:nvPr>
            <p:ph type="body" sz="quarter" idx="12"/>
          </p:nvPr>
        </p:nvSpPr>
        <p:spPr>
          <a:solidFill>
            <a:schemeClr val="accent4"/>
          </a:solidFill>
        </p:spPr>
        <p:txBody>
          <a:bodyPr lIns="91440" tIns="0" rIns="36000"/>
          <a:lstStyle/>
          <a:p>
            <a:r>
              <a:rPr lang="en-GB">
                <a:solidFill>
                  <a:schemeClr val="accent2"/>
                </a:solidFill>
              </a:rPr>
              <a:t>HEADER</a:t>
            </a:r>
          </a:p>
        </p:txBody>
      </p:sp>
      <p:sp>
        <p:nvSpPr>
          <p:cNvPr id="5" name="Text Placeholder 4"/>
          <p:cNvSpPr>
            <a:spLocks noGrp="1"/>
          </p:cNvSpPr>
          <p:nvPr>
            <p:ph type="body" sz="quarter" idx="10"/>
          </p:nvPr>
        </p:nvSpPr>
        <p:spPr>
          <a:solidFill>
            <a:schemeClr val="bg2"/>
          </a:solidFill>
        </p:spPr>
        <p:txBody>
          <a:bodyPr lIns="91440" tIns="108000"/>
          <a:lstStyle/>
          <a:p>
            <a:pPr lvl="1"/>
            <a:r>
              <a:rPr lang="en-GB"/>
              <a:t>Second level</a:t>
            </a:r>
          </a:p>
          <a:p>
            <a:pPr lvl="2"/>
            <a:r>
              <a:rPr lang="en-GB"/>
              <a:t>Third level</a:t>
            </a:r>
          </a:p>
          <a:p>
            <a:pPr lvl="3"/>
            <a:r>
              <a:rPr lang="en-GB"/>
              <a:t>Fourth level</a:t>
            </a:r>
          </a:p>
          <a:p>
            <a:pPr lvl="4"/>
            <a:r>
              <a:rPr lang="en-GB"/>
              <a:t>Fifth level</a:t>
            </a:r>
          </a:p>
        </p:txBody>
      </p:sp>
      <p:sp>
        <p:nvSpPr>
          <p:cNvPr id="7" name="Text Placeholder 6"/>
          <p:cNvSpPr>
            <a:spLocks noGrp="1"/>
          </p:cNvSpPr>
          <p:nvPr>
            <p:ph type="body" sz="quarter" idx="13"/>
          </p:nvPr>
        </p:nvSpPr>
        <p:spPr>
          <a:solidFill>
            <a:schemeClr val="accent4"/>
          </a:solidFill>
        </p:spPr>
        <p:txBody>
          <a:bodyPr lIns="91440" tIns="0" rIns="36000"/>
          <a:lstStyle/>
          <a:p>
            <a:r>
              <a:rPr lang="en-GB">
                <a:solidFill>
                  <a:schemeClr val="accent2"/>
                </a:solidFill>
              </a:rPr>
              <a:t>HEADER</a:t>
            </a:r>
          </a:p>
        </p:txBody>
      </p:sp>
      <p:sp>
        <p:nvSpPr>
          <p:cNvPr id="8" name="Text Placeholder 7"/>
          <p:cNvSpPr>
            <a:spLocks noGrp="1"/>
          </p:cNvSpPr>
          <p:nvPr>
            <p:ph type="body" sz="quarter" idx="14"/>
          </p:nvPr>
        </p:nvSpPr>
        <p:spPr>
          <a:solidFill>
            <a:schemeClr val="bg2"/>
          </a:solidFill>
        </p:spPr>
        <p:txBody>
          <a:bodyPr lIns="91440" tIns="108000"/>
          <a:lstStyle/>
          <a:p>
            <a:pPr lvl="1"/>
            <a:r>
              <a:rPr lang="en-GB"/>
              <a:t>Second level</a:t>
            </a:r>
          </a:p>
          <a:p>
            <a:pPr lvl="2"/>
            <a:r>
              <a:rPr lang="en-GB"/>
              <a:t>Third level</a:t>
            </a:r>
          </a:p>
          <a:p>
            <a:pPr lvl="3"/>
            <a:r>
              <a:rPr lang="en-GB"/>
              <a:t>Fourth level</a:t>
            </a:r>
          </a:p>
          <a:p>
            <a:pPr lvl="4"/>
            <a:r>
              <a:rPr lang="en-GB"/>
              <a:t>Fifth level</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6096000" y="2205319"/>
            <a:ext cx="0" cy="4257392"/>
          </a:xfrm>
          <a:prstGeom prst="line">
            <a:avLst/>
          </a:prstGeom>
          <a:solidFill>
            <a:schemeClr val="tx1"/>
          </a:solidFill>
          <a:ln w="2857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Title</a:t>
            </a:r>
            <a:br>
              <a:rPr lang="en-GB"/>
            </a:br>
            <a:r>
              <a:rPr lang="en-GB"/>
              <a:t>(Work for 1 or 2 lines of title)</a:t>
            </a:r>
          </a:p>
        </p:txBody>
      </p:sp>
      <p:sp>
        <p:nvSpPr>
          <p:cNvPr id="6" name="Text Placeholder 5"/>
          <p:cNvSpPr>
            <a:spLocks noGrp="1"/>
          </p:cNvSpPr>
          <p:nvPr>
            <p:ph type="body" sz="quarter" idx="12"/>
          </p:nvPr>
        </p:nvSpPr>
        <p:spPr>
          <a:xfrm>
            <a:off x="404813" y="1327151"/>
            <a:ext cx="3456432" cy="716711"/>
          </a:xfrm>
          <a:solidFill>
            <a:srgbClr val="007D74"/>
          </a:solidFill>
        </p:spPr>
        <p:txBody>
          <a:bodyPr/>
          <a:lstStyle/>
          <a:p>
            <a:r>
              <a:rPr lang="en-GB" sz="1800">
                <a:solidFill>
                  <a:schemeClr val="bg1"/>
                </a:solidFill>
              </a:rPr>
              <a:t>Header</a:t>
            </a:r>
          </a:p>
        </p:txBody>
      </p:sp>
      <p:sp>
        <p:nvSpPr>
          <p:cNvPr id="5" name="Text Placeholder 4"/>
          <p:cNvSpPr>
            <a:spLocks noGrp="1"/>
          </p:cNvSpPr>
          <p:nvPr>
            <p:ph type="body" sz="quarter" idx="10"/>
          </p:nvPr>
        </p:nvSpPr>
        <p:spPr>
          <a:xfrm>
            <a:off x="404814" y="2305094"/>
            <a:ext cx="3456432"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sp>
        <p:nvSpPr>
          <p:cNvPr id="8" name="Text Placeholder 7"/>
          <p:cNvSpPr>
            <a:spLocks noGrp="1"/>
          </p:cNvSpPr>
          <p:nvPr>
            <p:ph type="body" sz="quarter" idx="15"/>
          </p:nvPr>
        </p:nvSpPr>
        <p:spPr>
          <a:solidFill>
            <a:srgbClr val="007D74"/>
          </a:solidFill>
        </p:spPr>
        <p:txBody>
          <a:bodyPr/>
          <a:lstStyle/>
          <a:p>
            <a:r>
              <a:rPr lang="en-GB" sz="1800">
                <a:solidFill>
                  <a:schemeClr val="bg1"/>
                </a:solidFill>
              </a:rPr>
              <a:t>Header</a:t>
            </a:r>
          </a:p>
        </p:txBody>
      </p:sp>
      <p:sp>
        <p:nvSpPr>
          <p:cNvPr id="7" name="Text Placeholder 6"/>
          <p:cNvSpPr>
            <a:spLocks noGrp="1"/>
          </p:cNvSpPr>
          <p:nvPr>
            <p:ph type="body" sz="quarter" idx="14"/>
          </p:nvPr>
        </p:nvSpPr>
        <p:spPr>
          <a:xfrm>
            <a:off x="4365775" y="2305094"/>
            <a:ext cx="3456432"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sp>
        <p:nvSpPr>
          <p:cNvPr id="10" name="Text Placeholder 9"/>
          <p:cNvSpPr>
            <a:spLocks noGrp="1"/>
          </p:cNvSpPr>
          <p:nvPr>
            <p:ph type="body" sz="quarter" idx="17"/>
          </p:nvPr>
        </p:nvSpPr>
        <p:spPr>
          <a:solidFill>
            <a:srgbClr val="007D74"/>
          </a:solidFill>
        </p:spPr>
        <p:txBody>
          <a:bodyPr/>
          <a:lstStyle/>
          <a:p>
            <a:r>
              <a:rPr lang="en-GB" sz="1800">
                <a:solidFill>
                  <a:schemeClr val="bg1"/>
                </a:solidFill>
              </a:rPr>
              <a:t>Header</a:t>
            </a:r>
          </a:p>
        </p:txBody>
      </p:sp>
      <p:sp>
        <p:nvSpPr>
          <p:cNvPr id="9" name="Text Placeholder 8"/>
          <p:cNvSpPr>
            <a:spLocks noGrp="1"/>
          </p:cNvSpPr>
          <p:nvPr>
            <p:ph type="body" sz="quarter" idx="16"/>
          </p:nvPr>
        </p:nvSpPr>
        <p:spPr>
          <a:xfrm>
            <a:off x="8326737" y="2305094"/>
            <a:ext cx="3456429"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4113511" y="1327151"/>
            <a:ext cx="0" cy="4954402"/>
          </a:xfrm>
          <a:prstGeom prst="line">
            <a:avLst/>
          </a:prstGeom>
          <a:solidFill>
            <a:schemeClr val="tx1"/>
          </a:solidFill>
          <a:ln w="38100" cap="flat">
            <a:solidFill>
              <a:schemeClr val="accent4"/>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a:off x="8074472" y="1327151"/>
            <a:ext cx="0" cy="4954402"/>
          </a:xfrm>
          <a:prstGeom prst="line">
            <a:avLst/>
          </a:prstGeom>
          <a:solidFill>
            <a:schemeClr val="tx1"/>
          </a:solidFill>
          <a:ln w="38100" cap="flat">
            <a:solidFill>
              <a:schemeClr val="accent4"/>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DE0AD9-77E6-0E4E-BF8C-DB98A47B6B59}"/>
              </a:ext>
            </a:extLst>
          </p:cNvPr>
          <p:cNvSpPr>
            <a:spLocks noGrp="1"/>
          </p:cNvSpPr>
          <p:nvPr>
            <p:ph type="title"/>
          </p:nvPr>
        </p:nvSpPr>
        <p:spPr/>
        <p:txBody>
          <a:bodyPr/>
          <a:lstStyle/>
          <a:p>
            <a:r>
              <a:rPr lang="en-GB"/>
              <a:t>Title</a:t>
            </a:r>
            <a:br>
              <a:rPr lang="en-GB"/>
            </a:br>
            <a:r>
              <a:rPr lang="en-GB"/>
              <a:t>(Work for 1 or 2 lines of title)</a:t>
            </a:r>
            <a:endParaRPr lang="en-US"/>
          </a:p>
        </p:txBody>
      </p:sp>
      <p:grpSp>
        <p:nvGrpSpPr>
          <p:cNvPr id="17" name="Group 19">
            <a:extLst>
              <a:ext uri="{FF2B5EF4-FFF2-40B4-BE49-F238E27FC236}">
                <a16:creationId xmlns:a16="http://schemas.microsoft.com/office/drawing/2014/main" id="{B5559701-7A57-204B-AE49-1F096F3F1811}"/>
              </a:ext>
              <a:ext uri="{C183D7F6-B498-43B3-948B-1728B52AA6E4}">
                <adec:decorative xmlns:adec="http://schemas.microsoft.com/office/drawing/2017/decorative" val="1"/>
              </a:ext>
            </a:extLst>
          </p:cNvPr>
          <p:cNvGrpSpPr>
            <a:grpSpLocks noChangeAspect="1"/>
          </p:cNvGrpSpPr>
          <p:nvPr/>
        </p:nvGrpSpPr>
        <p:grpSpPr bwMode="auto">
          <a:xfrm>
            <a:off x="178163" y="1801720"/>
            <a:ext cx="1330762" cy="1244311"/>
            <a:chOff x="-106" y="-109"/>
            <a:chExt cx="1878" cy="1756"/>
          </a:xfrm>
        </p:grpSpPr>
        <p:sp>
          <p:nvSpPr>
            <p:cNvPr id="18" name="Freeform 20">
              <a:extLst>
                <a:ext uri="{FF2B5EF4-FFF2-40B4-BE49-F238E27FC236}">
                  <a16:creationId xmlns:a16="http://schemas.microsoft.com/office/drawing/2014/main" id="{0E2D4AEB-9850-994D-8BF5-D782DA197F37}"/>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21">
              <a:extLst>
                <a:ext uri="{FF2B5EF4-FFF2-40B4-BE49-F238E27FC236}">
                  <a16:creationId xmlns:a16="http://schemas.microsoft.com/office/drawing/2014/main" id="{BF4F3F29-969A-6846-BCEE-6E38AA83C72C}"/>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22">
              <a:extLst>
                <a:ext uri="{FF2B5EF4-FFF2-40B4-BE49-F238E27FC236}">
                  <a16:creationId xmlns:a16="http://schemas.microsoft.com/office/drawing/2014/main" id="{CFFC3FC3-A399-494C-8684-A412591AF705}"/>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 name="Text Placeholder 1">
            <a:extLst>
              <a:ext uri="{FF2B5EF4-FFF2-40B4-BE49-F238E27FC236}">
                <a16:creationId xmlns:a16="http://schemas.microsoft.com/office/drawing/2014/main" id="{E4BF4901-B002-DE4A-AA6B-D9D4C923F800}"/>
              </a:ext>
            </a:extLst>
          </p:cNvPr>
          <p:cNvSpPr>
            <a:spLocks noGrp="1"/>
          </p:cNvSpPr>
          <p:nvPr>
            <p:ph type="body" sz="quarter" idx="13"/>
          </p:nvPr>
        </p:nvSpPr>
        <p:spPr>
          <a:xfrm>
            <a:off x="725016" y="3332368"/>
            <a:ext cx="2890194" cy="645047"/>
          </a:xfrm>
        </p:spPr>
        <p:txBody>
          <a:bodyPr/>
          <a:lstStyle/>
          <a:p>
            <a:endParaRPr lang="en-US"/>
          </a:p>
        </p:txBody>
      </p:sp>
      <p:sp>
        <p:nvSpPr>
          <p:cNvPr id="5" name="Text Placeholder 4">
            <a:extLst>
              <a:ext uri="{FF2B5EF4-FFF2-40B4-BE49-F238E27FC236}">
                <a16:creationId xmlns:a16="http://schemas.microsoft.com/office/drawing/2014/main" id="{8791768C-E6A8-2E40-AE8E-3408FD90125B}"/>
              </a:ext>
            </a:extLst>
          </p:cNvPr>
          <p:cNvSpPr>
            <a:spLocks noGrp="1"/>
          </p:cNvSpPr>
          <p:nvPr>
            <p:ph type="body" sz="quarter" idx="10"/>
          </p:nvPr>
        </p:nvSpPr>
        <p:spPr/>
        <p:txBody>
          <a:bodyPr/>
          <a:lstStyle/>
          <a:p>
            <a:endParaRPr lang="en-US"/>
          </a:p>
        </p:txBody>
      </p:sp>
      <p:grpSp>
        <p:nvGrpSpPr>
          <p:cNvPr id="13" name="Group 19">
            <a:extLst>
              <a:ext uri="{FF2B5EF4-FFF2-40B4-BE49-F238E27FC236}">
                <a16:creationId xmlns:a16="http://schemas.microsoft.com/office/drawing/2014/main" id="{779FC842-5BCC-8E40-9F52-B0BF5BB0B5E0}"/>
              </a:ext>
              <a:ext uri="{C183D7F6-B498-43B3-948B-1728B52AA6E4}">
                <adec:decorative xmlns:adec="http://schemas.microsoft.com/office/drawing/2017/decorative" val="1"/>
              </a:ext>
            </a:extLst>
          </p:cNvPr>
          <p:cNvGrpSpPr>
            <a:grpSpLocks noChangeAspect="1"/>
          </p:cNvGrpSpPr>
          <p:nvPr/>
        </p:nvGrpSpPr>
        <p:grpSpPr bwMode="auto">
          <a:xfrm>
            <a:off x="4104050" y="1801720"/>
            <a:ext cx="1330762" cy="1244311"/>
            <a:chOff x="-106" y="-109"/>
            <a:chExt cx="1878" cy="1756"/>
          </a:xfrm>
        </p:grpSpPr>
        <p:sp>
          <p:nvSpPr>
            <p:cNvPr id="14" name="Freeform 20">
              <a:extLst>
                <a:ext uri="{FF2B5EF4-FFF2-40B4-BE49-F238E27FC236}">
                  <a16:creationId xmlns:a16="http://schemas.microsoft.com/office/drawing/2014/main" id="{952EE1B0-70AF-124F-8D91-648282C9AE69}"/>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21">
              <a:extLst>
                <a:ext uri="{FF2B5EF4-FFF2-40B4-BE49-F238E27FC236}">
                  <a16:creationId xmlns:a16="http://schemas.microsoft.com/office/drawing/2014/main" id="{2E3E1FEF-4B3C-354F-8288-A662DFF19DFE}"/>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22">
              <a:extLst>
                <a:ext uri="{FF2B5EF4-FFF2-40B4-BE49-F238E27FC236}">
                  <a16:creationId xmlns:a16="http://schemas.microsoft.com/office/drawing/2014/main" id="{294F26C3-ACCF-0B46-A3E2-954DC8FE9443}"/>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Text Placeholder 2">
            <a:extLst>
              <a:ext uri="{FF2B5EF4-FFF2-40B4-BE49-F238E27FC236}">
                <a16:creationId xmlns:a16="http://schemas.microsoft.com/office/drawing/2014/main" id="{D9DEC61E-8DB4-9647-A799-6ECDC5993CD9}"/>
              </a:ext>
            </a:extLst>
          </p:cNvPr>
          <p:cNvSpPr>
            <a:spLocks noGrp="1"/>
          </p:cNvSpPr>
          <p:nvPr>
            <p:ph type="body" sz="quarter" idx="33"/>
          </p:nvPr>
        </p:nvSpPr>
        <p:spPr>
          <a:xfrm>
            <a:off x="4650903" y="3332368"/>
            <a:ext cx="2890194" cy="645047"/>
          </a:xfrm>
        </p:spPr>
        <p:txBody>
          <a:bodyPr/>
          <a:lstStyle/>
          <a:p>
            <a:endParaRPr lang="en-US"/>
          </a:p>
        </p:txBody>
      </p:sp>
      <p:sp>
        <p:nvSpPr>
          <p:cNvPr id="6" name="Text Placeholder 5">
            <a:extLst>
              <a:ext uri="{FF2B5EF4-FFF2-40B4-BE49-F238E27FC236}">
                <a16:creationId xmlns:a16="http://schemas.microsoft.com/office/drawing/2014/main" id="{03FD4A89-CF6C-8947-A96A-76E0F95181B1}"/>
              </a:ext>
            </a:extLst>
          </p:cNvPr>
          <p:cNvSpPr>
            <a:spLocks noGrp="1"/>
          </p:cNvSpPr>
          <p:nvPr>
            <p:ph type="body" sz="quarter" idx="40"/>
          </p:nvPr>
        </p:nvSpPr>
        <p:spPr/>
        <p:txBody>
          <a:bodyPr/>
          <a:lstStyle/>
          <a:p>
            <a:endParaRPr lang="en-US"/>
          </a:p>
        </p:txBody>
      </p:sp>
      <p:grpSp>
        <p:nvGrpSpPr>
          <p:cNvPr id="9" name="Group 19">
            <a:extLst>
              <a:ext uri="{FF2B5EF4-FFF2-40B4-BE49-F238E27FC236}">
                <a16:creationId xmlns:a16="http://schemas.microsoft.com/office/drawing/2014/main" id="{834E85AF-C7B8-204E-ADA9-06039756BE50}"/>
              </a:ext>
              <a:ext uri="{C183D7F6-B498-43B3-948B-1728B52AA6E4}">
                <adec:decorative xmlns:adec="http://schemas.microsoft.com/office/drawing/2017/decorative" val="1"/>
              </a:ext>
            </a:extLst>
          </p:cNvPr>
          <p:cNvGrpSpPr>
            <a:grpSpLocks noChangeAspect="1"/>
          </p:cNvGrpSpPr>
          <p:nvPr/>
        </p:nvGrpSpPr>
        <p:grpSpPr bwMode="auto">
          <a:xfrm>
            <a:off x="8029938" y="1801720"/>
            <a:ext cx="1330762" cy="1244311"/>
            <a:chOff x="-106" y="-109"/>
            <a:chExt cx="1878" cy="1756"/>
          </a:xfrm>
        </p:grpSpPr>
        <p:sp>
          <p:nvSpPr>
            <p:cNvPr id="10" name="Freeform 20">
              <a:extLst>
                <a:ext uri="{FF2B5EF4-FFF2-40B4-BE49-F238E27FC236}">
                  <a16:creationId xmlns:a16="http://schemas.microsoft.com/office/drawing/2014/main" id="{D257AEED-A53B-074B-BE16-C23E46B0BCDC}"/>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21">
              <a:extLst>
                <a:ext uri="{FF2B5EF4-FFF2-40B4-BE49-F238E27FC236}">
                  <a16:creationId xmlns:a16="http://schemas.microsoft.com/office/drawing/2014/main" id="{3B55AE2B-51E7-7F4E-9F6D-08791328E572}"/>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22">
              <a:extLst>
                <a:ext uri="{FF2B5EF4-FFF2-40B4-BE49-F238E27FC236}">
                  <a16:creationId xmlns:a16="http://schemas.microsoft.com/office/drawing/2014/main" id="{7917E5A3-63F5-2947-A6DA-C1BC374AFCE5}"/>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Text Placeholder 3">
            <a:extLst>
              <a:ext uri="{FF2B5EF4-FFF2-40B4-BE49-F238E27FC236}">
                <a16:creationId xmlns:a16="http://schemas.microsoft.com/office/drawing/2014/main" id="{B37014E5-F25F-2944-900F-5B6F39CA97BC}"/>
              </a:ext>
            </a:extLst>
          </p:cNvPr>
          <p:cNvSpPr>
            <a:spLocks noGrp="1"/>
          </p:cNvSpPr>
          <p:nvPr>
            <p:ph type="body" sz="quarter" idx="35"/>
          </p:nvPr>
        </p:nvSpPr>
        <p:spPr>
          <a:xfrm>
            <a:off x="8576791" y="3332368"/>
            <a:ext cx="2890194" cy="645047"/>
          </a:xfrm>
        </p:spPr>
        <p:txBody>
          <a:bodyPr/>
          <a:lstStyle/>
          <a:p>
            <a:endParaRPr lang="en-US"/>
          </a:p>
        </p:txBody>
      </p:sp>
      <p:sp>
        <p:nvSpPr>
          <p:cNvPr id="7" name="Text Placeholder 6">
            <a:extLst>
              <a:ext uri="{FF2B5EF4-FFF2-40B4-BE49-F238E27FC236}">
                <a16:creationId xmlns:a16="http://schemas.microsoft.com/office/drawing/2014/main" id="{84D9AA4C-67FC-C64B-8413-6778A43D9F48}"/>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125714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Four quarters layout</a:t>
            </a:r>
            <a:br>
              <a:rPr lang="en-US"/>
            </a:br>
            <a:endParaRPr lang="en-GB"/>
          </a:p>
        </p:txBody>
      </p:sp>
      <p:sp>
        <p:nvSpPr>
          <p:cNvPr id="8" name="Text Placeholder 5">
            <a:extLst>
              <a:ext uri="{FF2B5EF4-FFF2-40B4-BE49-F238E27FC236}">
                <a16:creationId xmlns:a16="http://schemas.microsoft.com/office/drawing/2014/main" id="{D06A00BB-62BB-4E38-A548-65DC793A0CEC}"/>
              </a:ext>
            </a:extLst>
          </p:cNvPr>
          <p:cNvSpPr txBox="1">
            <a:spLocks/>
          </p:cNvSpPr>
          <p:nvPr/>
        </p:nvSpPr>
        <p:spPr>
          <a:xfrm>
            <a:off x="525066" y="1129123"/>
            <a:ext cx="5400000" cy="360000"/>
          </a:xfrm>
          <a:prstGeom prst="rect">
            <a:avLst/>
          </a:prstGeom>
          <a:solidFill>
            <a:srgbClr val="0070AD"/>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7" name="Text Placeholder 4">
            <a:extLst>
              <a:ext uri="{FF2B5EF4-FFF2-40B4-BE49-F238E27FC236}">
                <a16:creationId xmlns:a16="http://schemas.microsoft.com/office/drawing/2014/main" id="{C24BC97D-D742-4656-BED6-39CE6697D04F}"/>
              </a:ext>
            </a:extLst>
          </p:cNvPr>
          <p:cNvSpPr txBox="1">
            <a:spLocks/>
          </p:cNvSpPr>
          <p:nvPr/>
        </p:nvSpPr>
        <p:spPr>
          <a:xfrm>
            <a:off x="525066" y="1481623"/>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2" name="Text Placeholder 5">
            <a:extLst>
              <a:ext uri="{FF2B5EF4-FFF2-40B4-BE49-F238E27FC236}">
                <a16:creationId xmlns:a16="http://schemas.microsoft.com/office/drawing/2014/main" id="{D0EEAE55-3908-4254-BFA1-09020080E75E}"/>
              </a:ext>
              <a:ext uri="{C183D7F6-B498-43B3-948B-1728B52AA6E4}">
                <adec:decorative xmlns:adec="http://schemas.microsoft.com/office/drawing/2017/decorative" val="1"/>
              </a:ext>
            </a:extLst>
          </p:cNvPr>
          <p:cNvSpPr txBox="1">
            <a:spLocks/>
          </p:cNvSpPr>
          <p:nvPr/>
        </p:nvSpPr>
        <p:spPr>
          <a:xfrm>
            <a:off x="525066" y="3674376"/>
            <a:ext cx="5400000" cy="28800"/>
          </a:xfrm>
          <a:prstGeom prst="rect">
            <a:avLst/>
          </a:prstGeom>
          <a:solidFill>
            <a:srgbClr val="0070AD"/>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11" name="Text Placeholder 5">
            <a:extLst>
              <a:ext uri="{FF2B5EF4-FFF2-40B4-BE49-F238E27FC236}">
                <a16:creationId xmlns:a16="http://schemas.microsoft.com/office/drawing/2014/main" id="{05BE0285-E253-45DC-AD48-1FC2E338C362}"/>
              </a:ext>
            </a:extLst>
          </p:cNvPr>
          <p:cNvSpPr txBox="1">
            <a:spLocks/>
          </p:cNvSpPr>
          <p:nvPr/>
        </p:nvSpPr>
        <p:spPr>
          <a:xfrm>
            <a:off x="6266935" y="1129123"/>
            <a:ext cx="5400000" cy="360000"/>
          </a:xfrm>
          <a:prstGeom prst="rect">
            <a:avLst/>
          </a:prstGeom>
          <a:solidFill>
            <a:srgbClr val="007D74"/>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10" name="Text Placeholder 4">
            <a:extLst>
              <a:ext uri="{FF2B5EF4-FFF2-40B4-BE49-F238E27FC236}">
                <a16:creationId xmlns:a16="http://schemas.microsoft.com/office/drawing/2014/main" id="{ACD56D34-2A2E-4AE7-81CE-420EA02090DA}"/>
              </a:ext>
            </a:extLst>
          </p:cNvPr>
          <p:cNvSpPr txBox="1">
            <a:spLocks/>
          </p:cNvSpPr>
          <p:nvPr/>
        </p:nvSpPr>
        <p:spPr>
          <a:xfrm>
            <a:off x="6266935" y="1481623"/>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3" name="Text Placeholder 5">
            <a:extLst>
              <a:ext uri="{FF2B5EF4-FFF2-40B4-BE49-F238E27FC236}">
                <a16:creationId xmlns:a16="http://schemas.microsoft.com/office/drawing/2014/main" id="{EDC8BF98-1E31-4773-B628-C9C263F92B26}"/>
              </a:ext>
              <a:ext uri="{C183D7F6-B498-43B3-948B-1728B52AA6E4}">
                <adec:decorative xmlns:adec="http://schemas.microsoft.com/office/drawing/2017/decorative" val="1"/>
              </a:ext>
            </a:extLst>
          </p:cNvPr>
          <p:cNvSpPr txBox="1">
            <a:spLocks/>
          </p:cNvSpPr>
          <p:nvPr/>
        </p:nvSpPr>
        <p:spPr>
          <a:xfrm>
            <a:off x="6266935" y="3674376"/>
            <a:ext cx="5400000" cy="28800"/>
          </a:xfrm>
          <a:prstGeom prst="rect">
            <a:avLst/>
          </a:prstGeom>
          <a:solidFill>
            <a:srgbClr val="007D74"/>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18" name="Text Placeholder 5">
            <a:extLst>
              <a:ext uri="{FF2B5EF4-FFF2-40B4-BE49-F238E27FC236}">
                <a16:creationId xmlns:a16="http://schemas.microsoft.com/office/drawing/2014/main" id="{577A5A07-26A4-49F3-B82A-F0D76F408C85}"/>
              </a:ext>
            </a:extLst>
          </p:cNvPr>
          <p:cNvSpPr txBox="1">
            <a:spLocks/>
          </p:cNvSpPr>
          <p:nvPr/>
        </p:nvSpPr>
        <p:spPr>
          <a:xfrm>
            <a:off x="525066" y="3807697"/>
            <a:ext cx="5400000" cy="360000"/>
          </a:xfrm>
          <a:prstGeom prst="rect">
            <a:avLst/>
          </a:prstGeom>
          <a:solidFill>
            <a:srgbClr val="14596B"/>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17" name="Text Placeholder 4">
            <a:extLst>
              <a:ext uri="{FF2B5EF4-FFF2-40B4-BE49-F238E27FC236}">
                <a16:creationId xmlns:a16="http://schemas.microsoft.com/office/drawing/2014/main" id="{BAE1AFC5-F81A-4897-B946-7F5F2536CA52}"/>
              </a:ext>
            </a:extLst>
          </p:cNvPr>
          <p:cNvSpPr txBox="1">
            <a:spLocks/>
          </p:cNvSpPr>
          <p:nvPr/>
        </p:nvSpPr>
        <p:spPr>
          <a:xfrm>
            <a:off x="525066" y="4160197"/>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4" name="Text Placeholder 5">
            <a:extLst>
              <a:ext uri="{FF2B5EF4-FFF2-40B4-BE49-F238E27FC236}">
                <a16:creationId xmlns:a16="http://schemas.microsoft.com/office/drawing/2014/main" id="{55CC1BE8-6BA1-456C-BA77-BD29E2DB6CB7}"/>
              </a:ext>
              <a:ext uri="{C183D7F6-B498-43B3-948B-1728B52AA6E4}">
                <adec:decorative xmlns:adec="http://schemas.microsoft.com/office/drawing/2017/decorative" val="1"/>
              </a:ext>
            </a:extLst>
          </p:cNvPr>
          <p:cNvSpPr txBox="1">
            <a:spLocks/>
          </p:cNvSpPr>
          <p:nvPr/>
        </p:nvSpPr>
        <p:spPr>
          <a:xfrm>
            <a:off x="525066" y="6352950"/>
            <a:ext cx="5400000" cy="28800"/>
          </a:xfrm>
          <a:prstGeom prst="rect">
            <a:avLst/>
          </a:prstGeom>
          <a:solidFill>
            <a:srgbClr val="14596B"/>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21" name="Text Placeholder 5">
            <a:extLst>
              <a:ext uri="{FF2B5EF4-FFF2-40B4-BE49-F238E27FC236}">
                <a16:creationId xmlns:a16="http://schemas.microsoft.com/office/drawing/2014/main" id="{9E2C7D3B-CA3D-4A57-AF7D-4B96B19D80B8}"/>
              </a:ext>
            </a:extLst>
          </p:cNvPr>
          <p:cNvSpPr txBox="1">
            <a:spLocks/>
          </p:cNvSpPr>
          <p:nvPr/>
        </p:nvSpPr>
        <p:spPr>
          <a:xfrm>
            <a:off x="6266935" y="3807697"/>
            <a:ext cx="5400000" cy="360000"/>
          </a:xfrm>
          <a:prstGeom prst="rect">
            <a:avLst/>
          </a:prstGeom>
          <a:solidFill>
            <a:srgbClr val="272936"/>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20" name="Text Placeholder 4">
            <a:extLst>
              <a:ext uri="{FF2B5EF4-FFF2-40B4-BE49-F238E27FC236}">
                <a16:creationId xmlns:a16="http://schemas.microsoft.com/office/drawing/2014/main" id="{96DC08F6-2453-473C-A738-8432C86E2549}"/>
              </a:ext>
            </a:extLst>
          </p:cNvPr>
          <p:cNvSpPr txBox="1">
            <a:spLocks/>
          </p:cNvSpPr>
          <p:nvPr/>
        </p:nvSpPr>
        <p:spPr>
          <a:xfrm>
            <a:off x="6266935" y="4160197"/>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5" name="Text Placeholder 5">
            <a:extLst>
              <a:ext uri="{FF2B5EF4-FFF2-40B4-BE49-F238E27FC236}">
                <a16:creationId xmlns:a16="http://schemas.microsoft.com/office/drawing/2014/main" id="{A0ED06BA-B705-405A-9C38-7C2BAC61D83C}"/>
              </a:ext>
              <a:ext uri="{C183D7F6-B498-43B3-948B-1728B52AA6E4}">
                <adec:decorative xmlns:adec="http://schemas.microsoft.com/office/drawing/2017/decorative" val="1"/>
              </a:ext>
            </a:extLst>
          </p:cNvPr>
          <p:cNvSpPr txBox="1">
            <a:spLocks/>
          </p:cNvSpPr>
          <p:nvPr/>
        </p:nvSpPr>
        <p:spPr>
          <a:xfrm>
            <a:off x="6266935" y="6352950"/>
            <a:ext cx="5400000" cy="28800"/>
          </a:xfrm>
          <a:prstGeom prst="rect">
            <a:avLst/>
          </a:prstGeom>
          <a:solidFill>
            <a:srgbClr val="272936"/>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Tree>
    <p:extLst>
      <p:ext uri="{BB962C8B-B14F-4D97-AF65-F5344CB8AC3E}">
        <p14:creationId xmlns:p14="http://schemas.microsoft.com/office/powerpoint/2010/main" val="272130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p:txBody>
          <a:bodyPr/>
          <a:lstStyle/>
          <a:p>
            <a:r>
              <a:rPr lang="en-GB"/>
              <a:t>Charts MUST stick to one palette per chart</a:t>
            </a:r>
          </a:p>
        </p:txBody>
      </p:sp>
      <p:sp>
        <p:nvSpPr>
          <p:cNvPr id="2" name="TextBox 1">
            <a:extLst>
              <a:ext uri="{FF2B5EF4-FFF2-40B4-BE49-F238E27FC236}">
                <a16:creationId xmlns:a16="http://schemas.microsoft.com/office/drawing/2014/main" id="{657022C5-6E72-42F2-A482-1DA1F7FF1491}"/>
              </a:ext>
            </a:extLst>
          </p:cNvPr>
          <p:cNvSpPr txBox="1"/>
          <p:nvPr/>
        </p:nvSpPr>
        <p:spPr>
          <a:xfrm>
            <a:off x="335360" y="1334435"/>
            <a:ext cx="3490945" cy="469359"/>
          </a:xfrm>
          <a:prstGeom prst="rect">
            <a:avLst/>
          </a:prstGeom>
          <a:noFill/>
        </p:spPr>
        <p:txBody>
          <a:bodyPr wrap="square" rtlCol="0">
            <a:spAutoFit/>
          </a:bodyPr>
          <a:lstStyle/>
          <a:p>
            <a:r>
              <a:rPr lang="en-US" sz="1400">
                <a:latin typeface="+mj-lt"/>
              </a:rPr>
              <a:t>Title</a:t>
            </a:r>
          </a:p>
          <a:p>
            <a:r>
              <a:rPr lang="en-US" sz="1000"/>
              <a:t>(Unit of measurement)</a:t>
            </a:r>
          </a:p>
        </p:txBody>
      </p:sp>
      <p:graphicFrame>
        <p:nvGraphicFramePr>
          <p:cNvPr id="15" name="Content Placeholder 14" descr="Bar Chart 1">
            <a:extLst>
              <a:ext uri="{FF2B5EF4-FFF2-40B4-BE49-F238E27FC236}">
                <a16:creationId xmlns:a16="http://schemas.microsoft.com/office/drawing/2014/main" id="{303FC40E-9053-4571-A900-1F1A57C3EDF0}"/>
              </a:ext>
            </a:extLst>
          </p:cNvPr>
          <p:cNvGraphicFramePr>
            <a:graphicFrameLocks noGrp="1"/>
          </p:cNvGraphicFramePr>
          <p:nvPr>
            <p:ph sz="quarter" idx="4294967295"/>
            <p:extLst>
              <p:ext uri="{D42A27DB-BD31-4B8C-83A1-F6EECF244321}">
                <p14:modId xmlns:p14="http://schemas.microsoft.com/office/powerpoint/2010/main" val="466639734"/>
              </p:ext>
            </p:extLst>
          </p:nvPr>
        </p:nvGraphicFramePr>
        <p:xfrm>
          <a:off x="253455" y="1745633"/>
          <a:ext cx="2563142" cy="2425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14" descr="Bar Chart 2">
            <a:extLst>
              <a:ext uri="{FF2B5EF4-FFF2-40B4-BE49-F238E27FC236}">
                <a16:creationId xmlns:a16="http://schemas.microsoft.com/office/drawing/2014/main" id="{3C8DDC34-34C1-4B4B-83AB-F3CA60AF3828}"/>
              </a:ext>
            </a:extLst>
          </p:cNvPr>
          <p:cNvGraphicFramePr>
            <a:graphicFrameLocks/>
          </p:cNvGraphicFramePr>
          <p:nvPr>
            <p:extLst>
              <p:ext uri="{D42A27DB-BD31-4B8C-83A1-F6EECF244321}">
                <p14:modId xmlns:p14="http://schemas.microsoft.com/office/powerpoint/2010/main" val="3877847783"/>
              </p:ext>
            </p:extLst>
          </p:nvPr>
        </p:nvGraphicFramePr>
        <p:xfrm>
          <a:off x="3063913" y="1745633"/>
          <a:ext cx="2329792" cy="25053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14" descr="Bar Chart 3">
            <a:extLst>
              <a:ext uri="{FF2B5EF4-FFF2-40B4-BE49-F238E27FC236}">
                <a16:creationId xmlns:a16="http://schemas.microsoft.com/office/drawing/2014/main" id="{D5D44E3B-8088-4580-AFE1-5806023B7BAC}"/>
              </a:ext>
            </a:extLst>
          </p:cNvPr>
          <p:cNvGraphicFramePr>
            <a:graphicFrameLocks/>
          </p:cNvGraphicFramePr>
          <p:nvPr>
            <p:extLst>
              <p:ext uri="{D42A27DB-BD31-4B8C-83A1-F6EECF244321}">
                <p14:modId xmlns:p14="http://schemas.microsoft.com/office/powerpoint/2010/main" val="3649333295"/>
              </p:ext>
            </p:extLst>
          </p:nvPr>
        </p:nvGraphicFramePr>
        <p:xfrm>
          <a:off x="2279576" y="4192775"/>
          <a:ext cx="2329792" cy="24258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14" descr="Pie Chart 1">
            <a:extLst>
              <a:ext uri="{FF2B5EF4-FFF2-40B4-BE49-F238E27FC236}">
                <a16:creationId xmlns:a16="http://schemas.microsoft.com/office/drawing/2014/main" id="{8160F5A7-9057-4297-8FF8-54E413E02F97}"/>
              </a:ext>
            </a:extLst>
          </p:cNvPr>
          <p:cNvGraphicFramePr>
            <a:graphicFrameLocks/>
          </p:cNvGraphicFramePr>
          <p:nvPr>
            <p:extLst>
              <p:ext uri="{D42A27DB-BD31-4B8C-83A1-F6EECF244321}">
                <p14:modId xmlns:p14="http://schemas.microsoft.com/office/powerpoint/2010/main" val="3292308230"/>
              </p:ext>
            </p:extLst>
          </p:nvPr>
        </p:nvGraphicFramePr>
        <p:xfrm>
          <a:off x="6528048" y="1556792"/>
          <a:ext cx="2452786" cy="25851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4" descr="Pie Chart 2">
            <a:extLst>
              <a:ext uri="{FF2B5EF4-FFF2-40B4-BE49-F238E27FC236}">
                <a16:creationId xmlns:a16="http://schemas.microsoft.com/office/drawing/2014/main" id="{240845CB-9062-474E-AD01-9FAF734B0B14}"/>
              </a:ext>
            </a:extLst>
          </p:cNvPr>
          <p:cNvGraphicFramePr>
            <a:graphicFrameLocks/>
          </p:cNvGraphicFramePr>
          <p:nvPr>
            <p:extLst>
              <p:ext uri="{D42A27DB-BD31-4B8C-83A1-F6EECF244321}">
                <p14:modId xmlns:p14="http://schemas.microsoft.com/office/powerpoint/2010/main" val="47461544"/>
              </p:ext>
            </p:extLst>
          </p:nvPr>
        </p:nvGraphicFramePr>
        <p:xfrm>
          <a:off x="9479460" y="1628800"/>
          <a:ext cx="2452500" cy="258630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ontent Placeholder 14" descr="Pie Chart 3">
            <a:extLst>
              <a:ext uri="{FF2B5EF4-FFF2-40B4-BE49-F238E27FC236}">
                <a16:creationId xmlns:a16="http://schemas.microsoft.com/office/drawing/2014/main" id="{05CC7B86-76A8-4FCE-8079-AC829AD84C4A}"/>
              </a:ext>
            </a:extLst>
          </p:cNvPr>
          <p:cNvGraphicFramePr>
            <a:graphicFrameLocks/>
          </p:cNvGraphicFramePr>
          <p:nvPr>
            <p:extLst>
              <p:ext uri="{D42A27DB-BD31-4B8C-83A1-F6EECF244321}">
                <p14:modId xmlns:p14="http://schemas.microsoft.com/office/powerpoint/2010/main" val="3518792064"/>
              </p:ext>
            </p:extLst>
          </p:nvPr>
        </p:nvGraphicFramePr>
        <p:xfrm>
          <a:off x="8067248" y="3883508"/>
          <a:ext cx="2452500" cy="25863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5013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p:txBody>
          <a:bodyPr/>
          <a:lstStyle/>
          <a:p>
            <a:r>
              <a:rPr lang="en-US"/>
              <a:t>Project timeline</a:t>
            </a:r>
          </a:p>
        </p:txBody>
      </p:sp>
      <p:sp>
        <p:nvSpPr>
          <p:cNvPr id="5" name="Freeform: Shape 4">
            <a:extLst>
              <a:ext uri="{FF2B5EF4-FFF2-40B4-BE49-F238E27FC236}">
                <a16:creationId xmlns:a16="http://schemas.microsoft.com/office/drawing/2014/main" id="{ED60D708-7500-410E-8160-B385BA0BD17D}"/>
              </a:ext>
            </a:extLst>
          </p:cNvPr>
          <p:cNvSpPr/>
          <p:nvPr/>
        </p:nvSpPr>
        <p:spPr>
          <a:xfrm>
            <a:off x="256565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a:t>
            </a:r>
          </a:p>
        </p:txBody>
      </p:sp>
      <p:sp>
        <p:nvSpPr>
          <p:cNvPr id="6" name="Freeform: Shape 5">
            <a:extLst>
              <a:ext uri="{FF2B5EF4-FFF2-40B4-BE49-F238E27FC236}">
                <a16:creationId xmlns:a16="http://schemas.microsoft.com/office/drawing/2014/main" id="{1972E2A2-01AE-4429-A941-72579AE4862B}"/>
              </a:ext>
            </a:extLst>
          </p:cNvPr>
          <p:cNvSpPr/>
          <p:nvPr/>
        </p:nvSpPr>
        <p:spPr>
          <a:xfrm>
            <a:off x="332652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2</a:t>
            </a:r>
          </a:p>
        </p:txBody>
      </p:sp>
      <p:sp>
        <p:nvSpPr>
          <p:cNvPr id="7" name="Freeform: Shape 6">
            <a:extLst>
              <a:ext uri="{FF2B5EF4-FFF2-40B4-BE49-F238E27FC236}">
                <a16:creationId xmlns:a16="http://schemas.microsoft.com/office/drawing/2014/main" id="{52991248-479C-449C-A41A-AB8104E6A01C}"/>
              </a:ext>
            </a:extLst>
          </p:cNvPr>
          <p:cNvSpPr/>
          <p:nvPr/>
        </p:nvSpPr>
        <p:spPr>
          <a:xfrm>
            <a:off x="408738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3</a:t>
            </a:r>
          </a:p>
        </p:txBody>
      </p:sp>
      <p:sp>
        <p:nvSpPr>
          <p:cNvPr id="9" name="Freeform: Shape 8">
            <a:extLst>
              <a:ext uri="{FF2B5EF4-FFF2-40B4-BE49-F238E27FC236}">
                <a16:creationId xmlns:a16="http://schemas.microsoft.com/office/drawing/2014/main" id="{20623E3C-BD62-4F07-BB8A-978A6D3185B8}"/>
              </a:ext>
            </a:extLst>
          </p:cNvPr>
          <p:cNvSpPr/>
          <p:nvPr/>
        </p:nvSpPr>
        <p:spPr>
          <a:xfrm>
            <a:off x="484825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4</a:t>
            </a:r>
          </a:p>
        </p:txBody>
      </p:sp>
      <p:sp>
        <p:nvSpPr>
          <p:cNvPr id="10" name="Freeform: Shape 9">
            <a:extLst>
              <a:ext uri="{FF2B5EF4-FFF2-40B4-BE49-F238E27FC236}">
                <a16:creationId xmlns:a16="http://schemas.microsoft.com/office/drawing/2014/main" id="{CC3FC699-C1C9-48DF-8472-0762D8BBF803}"/>
              </a:ext>
            </a:extLst>
          </p:cNvPr>
          <p:cNvSpPr/>
          <p:nvPr/>
        </p:nvSpPr>
        <p:spPr>
          <a:xfrm>
            <a:off x="560911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5</a:t>
            </a:r>
          </a:p>
        </p:txBody>
      </p:sp>
      <p:sp>
        <p:nvSpPr>
          <p:cNvPr id="11" name="Freeform: Shape 10">
            <a:extLst>
              <a:ext uri="{FF2B5EF4-FFF2-40B4-BE49-F238E27FC236}">
                <a16:creationId xmlns:a16="http://schemas.microsoft.com/office/drawing/2014/main" id="{34370C6D-2372-4920-8742-161D5139C7AA}"/>
              </a:ext>
            </a:extLst>
          </p:cNvPr>
          <p:cNvSpPr/>
          <p:nvPr/>
        </p:nvSpPr>
        <p:spPr>
          <a:xfrm>
            <a:off x="636998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6</a:t>
            </a:r>
          </a:p>
        </p:txBody>
      </p:sp>
      <p:sp>
        <p:nvSpPr>
          <p:cNvPr id="12" name="Freeform: Shape 11">
            <a:extLst>
              <a:ext uri="{FF2B5EF4-FFF2-40B4-BE49-F238E27FC236}">
                <a16:creationId xmlns:a16="http://schemas.microsoft.com/office/drawing/2014/main" id="{E6418E8F-35E4-414F-93CD-BE6C119C1E89}"/>
              </a:ext>
            </a:extLst>
          </p:cNvPr>
          <p:cNvSpPr/>
          <p:nvPr/>
        </p:nvSpPr>
        <p:spPr>
          <a:xfrm>
            <a:off x="713084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7</a:t>
            </a:r>
          </a:p>
        </p:txBody>
      </p:sp>
      <p:sp>
        <p:nvSpPr>
          <p:cNvPr id="13" name="Freeform: Shape 12">
            <a:extLst>
              <a:ext uri="{FF2B5EF4-FFF2-40B4-BE49-F238E27FC236}">
                <a16:creationId xmlns:a16="http://schemas.microsoft.com/office/drawing/2014/main" id="{69E24F3E-5BAC-4561-9204-85DE09B16CEB}"/>
              </a:ext>
            </a:extLst>
          </p:cNvPr>
          <p:cNvSpPr/>
          <p:nvPr/>
        </p:nvSpPr>
        <p:spPr>
          <a:xfrm>
            <a:off x="789171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8</a:t>
            </a:r>
          </a:p>
        </p:txBody>
      </p:sp>
      <p:sp>
        <p:nvSpPr>
          <p:cNvPr id="14" name="Freeform: Shape 13">
            <a:extLst>
              <a:ext uri="{FF2B5EF4-FFF2-40B4-BE49-F238E27FC236}">
                <a16:creationId xmlns:a16="http://schemas.microsoft.com/office/drawing/2014/main" id="{85D37EE9-2E1E-406A-99CB-D862E5E4AA7E}"/>
              </a:ext>
            </a:extLst>
          </p:cNvPr>
          <p:cNvSpPr/>
          <p:nvPr/>
        </p:nvSpPr>
        <p:spPr>
          <a:xfrm>
            <a:off x="865257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9</a:t>
            </a:r>
          </a:p>
        </p:txBody>
      </p:sp>
      <p:sp>
        <p:nvSpPr>
          <p:cNvPr id="15" name="Freeform: Shape 14">
            <a:extLst>
              <a:ext uri="{FF2B5EF4-FFF2-40B4-BE49-F238E27FC236}">
                <a16:creationId xmlns:a16="http://schemas.microsoft.com/office/drawing/2014/main" id="{8A5DF012-9A29-40E2-A751-E8474335A4DA}"/>
              </a:ext>
            </a:extLst>
          </p:cNvPr>
          <p:cNvSpPr/>
          <p:nvPr/>
        </p:nvSpPr>
        <p:spPr>
          <a:xfrm>
            <a:off x="941344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10</a:t>
            </a:r>
          </a:p>
        </p:txBody>
      </p:sp>
      <p:sp>
        <p:nvSpPr>
          <p:cNvPr id="16" name="Freeform: Shape 15">
            <a:extLst>
              <a:ext uri="{FF2B5EF4-FFF2-40B4-BE49-F238E27FC236}">
                <a16:creationId xmlns:a16="http://schemas.microsoft.com/office/drawing/2014/main" id="{E866C74D-6AD7-48CC-9B88-F0BBB9C91966}"/>
              </a:ext>
            </a:extLst>
          </p:cNvPr>
          <p:cNvSpPr/>
          <p:nvPr/>
        </p:nvSpPr>
        <p:spPr>
          <a:xfrm>
            <a:off x="1017430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11</a:t>
            </a:r>
          </a:p>
        </p:txBody>
      </p:sp>
      <p:sp>
        <p:nvSpPr>
          <p:cNvPr id="17" name="Freeform: Shape 16">
            <a:extLst>
              <a:ext uri="{FF2B5EF4-FFF2-40B4-BE49-F238E27FC236}">
                <a16:creationId xmlns:a16="http://schemas.microsoft.com/office/drawing/2014/main" id="{422F06E9-CDF9-4FFD-B01C-18064E887E85}"/>
              </a:ext>
            </a:extLst>
          </p:cNvPr>
          <p:cNvSpPr/>
          <p:nvPr/>
        </p:nvSpPr>
        <p:spPr>
          <a:xfrm>
            <a:off x="1093517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12</a:t>
            </a:r>
          </a:p>
        </p:txBody>
      </p:sp>
      <p:graphicFrame>
        <p:nvGraphicFramePr>
          <p:cNvPr id="21" name="Table Placeholder 16">
            <a:extLst>
              <a:ext uri="{FF2B5EF4-FFF2-40B4-BE49-F238E27FC236}">
                <a16:creationId xmlns:a16="http://schemas.microsoft.com/office/drawing/2014/main" id="{C06A3804-73A2-4871-8882-5563E8EBADE8}"/>
              </a:ext>
            </a:extLst>
          </p:cNvPr>
          <p:cNvGraphicFramePr>
            <a:graphicFrameLocks/>
          </p:cNvGraphicFramePr>
          <p:nvPr>
            <p:extLst>
              <p:ext uri="{D42A27DB-BD31-4B8C-83A1-F6EECF244321}">
                <p14:modId xmlns:p14="http://schemas.microsoft.com/office/powerpoint/2010/main" val="3299345358"/>
              </p:ext>
            </p:extLst>
          </p:nvPr>
        </p:nvGraphicFramePr>
        <p:xfrm>
          <a:off x="408002" y="2020887"/>
          <a:ext cx="11375996" cy="4134048"/>
        </p:xfrm>
        <a:graphic>
          <a:graphicData uri="http://schemas.openxmlformats.org/drawingml/2006/table">
            <a:tbl>
              <a:tblPr firstRow="1" bandRow="1">
                <a:tableStyleId>{5C22544A-7EE6-4342-B048-85BDC9FD1C3A}</a:tableStyleId>
              </a:tblPr>
              <a:tblGrid>
                <a:gridCol w="2068364">
                  <a:extLst>
                    <a:ext uri="{9D8B030D-6E8A-4147-A177-3AD203B41FA5}">
                      <a16:colId xmlns:a16="http://schemas.microsoft.com/office/drawing/2014/main" val="3926787875"/>
                    </a:ext>
                  </a:extLst>
                </a:gridCol>
                <a:gridCol w="775636">
                  <a:extLst>
                    <a:ext uri="{9D8B030D-6E8A-4147-A177-3AD203B41FA5}">
                      <a16:colId xmlns:a16="http://schemas.microsoft.com/office/drawing/2014/main" val="1347465143"/>
                    </a:ext>
                  </a:extLst>
                </a:gridCol>
                <a:gridCol w="775636">
                  <a:extLst>
                    <a:ext uri="{9D8B030D-6E8A-4147-A177-3AD203B41FA5}">
                      <a16:colId xmlns:a16="http://schemas.microsoft.com/office/drawing/2014/main" val="802954316"/>
                    </a:ext>
                  </a:extLst>
                </a:gridCol>
                <a:gridCol w="775636">
                  <a:extLst>
                    <a:ext uri="{9D8B030D-6E8A-4147-A177-3AD203B41FA5}">
                      <a16:colId xmlns:a16="http://schemas.microsoft.com/office/drawing/2014/main" val="237998491"/>
                    </a:ext>
                  </a:extLst>
                </a:gridCol>
                <a:gridCol w="775636">
                  <a:extLst>
                    <a:ext uri="{9D8B030D-6E8A-4147-A177-3AD203B41FA5}">
                      <a16:colId xmlns:a16="http://schemas.microsoft.com/office/drawing/2014/main" val="559338291"/>
                    </a:ext>
                  </a:extLst>
                </a:gridCol>
                <a:gridCol w="775636">
                  <a:extLst>
                    <a:ext uri="{9D8B030D-6E8A-4147-A177-3AD203B41FA5}">
                      <a16:colId xmlns:a16="http://schemas.microsoft.com/office/drawing/2014/main" val="2662145481"/>
                    </a:ext>
                  </a:extLst>
                </a:gridCol>
                <a:gridCol w="775636">
                  <a:extLst>
                    <a:ext uri="{9D8B030D-6E8A-4147-A177-3AD203B41FA5}">
                      <a16:colId xmlns:a16="http://schemas.microsoft.com/office/drawing/2014/main" val="842013454"/>
                    </a:ext>
                  </a:extLst>
                </a:gridCol>
                <a:gridCol w="775636">
                  <a:extLst>
                    <a:ext uri="{9D8B030D-6E8A-4147-A177-3AD203B41FA5}">
                      <a16:colId xmlns:a16="http://schemas.microsoft.com/office/drawing/2014/main" val="1726885786"/>
                    </a:ext>
                  </a:extLst>
                </a:gridCol>
                <a:gridCol w="775636">
                  <a:extLst>
                    <a:ext uri="{9D8B030D-6E8A-4147-A177-3AD203B41FA5}">
                      <a16:colId xmlns:a16="http://schemas.microsoft.com/office/drawing/2014/main" val="3535952006"/>
                    </a:ext>
                  </a:extLst>
                </a:gridCol>
                <a:gridCol w="775636">
                  <a:extLst>
                    <a:ext uri="{9D8B030D-6E8A-4147-A177-3AD203B41FA5}">
                      <a16:colId xmlns:a16="http://schemas.microsoft.com/office/drawing/2014/main" val="2591906777"/>
                    </a:ext>
                  </a:extLst>
                </a:gridCol>
                <a:gridCol w="775636">
                  <a:extLst>
                    <a:ext uri="{9D8B030D-6E8A-4147-A177-3AD203B41FA5}">
                      <a16:colId xmlns:a16="http://schemas.microsoft.com/office/drawing/2014/main" val="4149502341"/>
                    </a:ext>
                  </a:extLst>
                </a:gridCol>
                <a:gridCol w="775636">
                  <a:extLst>
                    <a:ext uri="{9D8B030D-6E8A-4147-A177-3AD203B41FA5}">
                      <a16:colId xmlns:a16="http://schemas.microsoft.com/office/drawing/2014/main" val="3973496842"/>
                    </a:ext>
                  </a:extLst>
                </a:gridCol>
                <a:gridCol w="775636">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latin typeface="+mn-lt"/>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sp>
        <p:nvSpPr>
          <p:cNvPr id="2" name="Rectangle 1">
            <a:extLst>
              <a:ext uri="{FF2B5EF4-FFF2-40B4-BE49-F238E27FC236}">
                <a16:creationId xmlns:a16="http://schemas.microsoft.com/office/drawing/2014/main" id="{CE217CBF-72F3-F331-3132-95D2D514BE76}"/>
              </a:ext>
              <a:ext uri="{C183D7F6-B498-43B3-948B-1728B52AA6E4}">
                <adec:decorative xmlns:adec="http://schemas.microsoft.com/office/drawing/2017/decorative" val="1"/>
              </a:ext>
            </a:extLst>
          </p:cNvPr>
          <p:cNvSpPr/>
          <p:nvPr/>
        </p:nvSpPr>
        <p:spPr>
          <a:xfrm>
            <a:off x="2639520" y="2204864"/>
            <a:ext cx="1841406" cy="123066"/>
          </a:xfrm>
          <a:prstGeom prst="rect">
            <a:avLst/>
          </a:prstGeom>
          <a:solidFill>
            <a:srgbClr val="178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 name="Rectangle 2">
            <a:extLst>
              <a:ext uri="{FF2B5EF4-FFF2-40B4-BE49-F238E27FC236}">
                <a16:creationId xmlns:a16="http://schemas.microsoft.com/office/drawing/2014/main" id="{35076A6B-2689-7942-7417-F5C53CA33856}"/>
              </a:ext>
              <a:ext uri="{C183D7F6-B498-43B3-948B-1728B52AA6E4}">
                <adec:decorative xmlns:adec="http://schemas.microsoft.com/office/drawing/2017/decorative" val="1"/>
              </a:ext>
            </a:extLst>
          </p:cNvPr>
          <p:cNvSpPr/>
          <p:nvPr/>
        </p:nvSpPr>
        <p:spPr>
          <a:xfrm>
            <a:off x="3396341" y="2703230"/>
            <a:ext cx="1841406" cy="123066"/>
          </a:xfrm>
          <a:prstGeom prst="rect">
            <a:avLst/>
          </a:prstGeom>
          <a:solidFill>
            <a:srgbClr val="00D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4" name="Rectangle 3">
            <a:extLst>
              <a:ext uri="{FF2B5EF4-FFF2-40B4-BE49-F238E27FC236}">
                <a16:creationId xmlns:a16="http://schemas.microsoft.com/office/drawing/2014/main" id="{B87521FB-4824-EEBA-27C2-AD879CD6CA9F}"/>
              </a:ext>
              <a:ext uri="{C183D7F6-B498-43B3-948B-1728B52AA6E4}">
                <adec:decorative xmlns:adec="http://schemas.microsoft.com/office/drawing/2017/decorative" val="1"/>
              </a:ext>
            </a:extLst>
          </p:cNvPr>
          <p:cNvSpPr/>
          <p:nvPr/>
        </p:nvSpPr>
        <p:spPr>
          <a:xfrm>
            <a:off x="5000614" y="3208348"/>
            <a:ext cx="1841406" cy="12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8" name="Rectangle 17">
            <a:extLst>
              <a:ext uri="{FF2B5EF4-FFF2-40B4-BE49-F238E27FC236}">
                <a16:creationId xmlns:a16="http://schemas.microsoft.com/office/drawing/2014/main" id="{398EA2EB-2F1D-8EBB-E305-1EECB05DAE6A}"/>
              </a:ext>
              <a:ext uri="{C183D7F6-B498-43B3-948B-1728B52AA6E4}">
                <adec:decorative xmlns:adec="http://schemas.microsoft.com/office/drawing/2017/decorative" val="1"/>
              </a:ext>
            </a:extLst>
          </p:cNvPr>
          <p:cNvSpPr/>
          <p:nvPr/>
        </p:nvSpPr>
        <p:spPr>
          <a:xfrm>
            <a:off x="5921317" y="3740053"/>
            <a:ext cx="1841406" cy="123066"/>
          </a:xfrm>
          <a:prstGeom prst="rect">
            <a:avLst/>
          </a:prstGeom>
          <a:solidFill>
            <a:srgbClr val="338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Rectangle 18">
            <a:extLst>
              <a:ext uri="{FF2B5EF4-FFF2-40B4-BE49-F238E27FC236}">
                <a16:creationId xmlns:a16="http://schemas.microsoft.com/office/drawing/2014/main" id="{EB88B01C-6646-525D-0501-EF1A09B4551F}"/>
              </a:ext>
              <a:ext uri="{C183D7F6-B498-43B3-948B-1728B52AA6E4}">
                <adec:decorative xmlns:adec="http://schemas.microsoft.com/office/drawing/2017/decorative" val="1"/>
              </a:ext>
            </a:extLst>
          </p:cNvPr>
          <p:cNvSpPr/>
          <p:nvPr/>
        </p:nvSpPr>
        <p:spPr>
          <a:xfrm>
            <a:off x="7107377" y="4276767"/>
            <a:ext cx="1584000" cy="123066"/>
          </a:xfrm>
          <a:prstGeom prst="rect">
            <a:avLst/>
          </a:prstGeom>
          <a:solidFill>
            <a:srgbClr val="00B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0" name="Rectangle 19">
            <a:extLst>
              <a:ext uri="{FF2B5EF4-FFF2-40B4-BE49-F238E27FC236}">
                <a16:creationId xmlns:a16="http://schemas.microsoft.com/office/drawing/2014/main" id="{CC6EEBAA-2AC3-2A96-6AAE-15CC5384D879}"/>
              </a:ext>
              <a:ext uri="{C183D7F6-B498-43B3-948B-1728B52AA6E4}">
                <adec:decorative xmlns:adec="http://schemas.microsoft.com/office/drawing/2017/decorative" val="1"/>
              </a:ext>
            </a:extLst>
          </p:cNvPr>
          <p:cNvSpPr/>
          <p:nvPr/>
        </p:nvSpPr>
        <p:spPr>
          <a:xfrm>
            <a:off x="7102060" y="4779896"/>
            <a:ext cx="1584000" cy="123066"/>
          </a:xfrm>
          <a:prstGeom prst="rect">
            <a:avLst/>
          </a:prstGeom>
          <a:solidFill>
            <a:srgbClr val="00B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2" name="Rectangle 21">
            <a:extLst>
              <a:ext uri="{FF2B5EF4-FFF2-40B4-BE49-F238E27FC236}">
                <a16:creationId xmlns:a16="http://schemas.microsoft.com/office/drawing/2014/main" id="{BB906A35-2466-0A4F-E044-62AD64AB5E8A}"/>
              </a:ext>
              <a:ext uri="{C183D7F6-B498-43B3-948B-1728B52AA6E4}">
                <adec:decorative xmlns:adec="http://schemas.microsoft.com/office/drawing/2017/decorative" val="1"/>
              </a:ext>
            </a:extLst>
          </p:cNvPr>
          <p:cNvSpPr/>
          <p:nvPr/>
        </p:nvSpPr>
        <p:spPr>
          <a:xfrm>
            <a:off x="8622040" y="5295575"/>
            <a:ext cx="1512000" cy="123066"/>
          </a:xfrm>
          <a:prstGeom prst="rect">
            <a:avLst/>
          </a:prstGeom>
          <a:solidFill>
            <a:srgbClr val="009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3" name="Rectangle 32">
            <a:extLst>
              <a:ext uri="{FF2B5EF4-FFF2-40B4-BE49-F238E27FC236}">
                <a16:creationId xmlns:a16="http://schemas.microsoft.com/office/drawing/2014/main" id="{EFC3AF6B-96F8-55CA-9C1D-9966C317FC7D}"/>
              </a:ext>
              <a:ext uri="{C183D7F6-B498-43B3-948B-1728B52AA6E4}">
                <adec:decorative xmlns:adec="http://schemas.microsoft.com/office/drawing/2017/decorative" val="1"/>
              </a:ext>
            </a:extLst>
          </p:cNvPr>
          <p:cNvSpPr/>
          <p:nvPr/>
        </p:nvSpPr>
        <p:spPr>
          <a:xfrm>
            <a:off x="10177783" y="5829708"/>
            <a:ext cx="1548000" cy="1230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1" name="Rectangle 1">
            <a:extLst>
              <a:ext uri="{FF2B5EF4-FFF2-40B4-BE49-F238E27FC236}">
                <a16:creationId xmlns:a16="http://schemas.microsoft.com/office/drawing/2014/main" id="{9F459050-58D1-4C65-94BE-D7FAF5DCB4A9}"/>
              </a:ext>
              <a:ext uri="{C183D7F6-B498-43B3-948B-1728B52AA6E4}">
                <adec:decorative xmlns:adec="http://schemas.microsoft.com/office/drawing/2017/decorative" val="1"/>
              </a:ext>
            </a:extLst>
          </p:cNvPr>
          <p:cNvSpPr/>
          <p:nvPr/>
        </p:nvSpPr>
        <p:spPr>
          <a:xfrm rot="2700000">
            <a:off x="4754549" y="3210770"/>
            <a:ext cx="127682" cy="128408"/>
          </a:xfrm>
          <a:prstGeom prst="rect">
            <a:avLst/>
          </a:prstGeom>
          <a:solidFill>
            <a:srgbClr val="BA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2" name="Rectangle 18">
            <a:extLst>
              <a:ext uri="{FF2B5EF4-FFF2-40B4-BE49-F238E27FC236}">
                <a16:creationId xmlns:a16="http://schemas.microsoft.com/office/drawing/2014/main" id="{5E2EC2D1-8D94-415F-87AE-0B27C2EFBE8C}"/>
              </a:ext>
              <a:ext uri="{C183D7F6-B498-43B3-948B-1728B52AA6E4}">
                <adec:decorative xmlns:adec="http://schemas.microsoft.com/office/drawing/2017/decorative" val="1"/>
              </a:ext>
            </a:extLst>
          </p:cNvPr>
          <p:cNvSpPr/>
          <p:nvPr/>
        </p:nvSpPr>
        <p:spPr>
          <a:xfrm rot="2700000">
            <a:off x="8769201" y="4743478"/>
            <a:ext cx="127682" cy="128408"/>
          </a:xfrm>
          <a:prstGeom prst="rect">
            <a:avLst/>
          </a:prstGeom>
          <a:solidFill>
            <a:srgbClr val="BA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Tree>
    <p:custDataLst>
      <p:tags r:id="rId1"/>
    </p:custDataLst>
    <p:extLst>
      <p:ext uri="{BB962C8B-B14F-4D97-AF65-F5344CB8AC3E}">
        <p14:creationId xmlns:p14="http://schemas.microsoft.com/office/powerpoint/2010/main" val="3179197896"/>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GET THE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a:solidFill>
                  <a:schemeClr val="bg1"/>
                </a:solidFill>
                <a:effectLst/>
                <a:ea typeface="Verdana" panose="020B0604030504040204" pitchFamily="34" charset="0"/>
              </a:rPr>
              <a:t>than</a:t>
            </a:r>
            <a:r>
              <a:rPr lang="en-GB" sz="90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a:solidFill>
                  <a:schemeClr val="bg1"/>
                </a:solidFill>
                <a:effectLst/>
                <a:ea typeface="Verdana" panose="020B0604030504040204" pitchFamily="34" charset="0"/>
              </a:rPr>
              <a:t>fueled</a:t>
            </a:r>
            <a:r>
              <a:rPr lang="en-GB" sz="90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468945"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objetivos</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299387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563421"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arquitetura</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92173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a:xfrm>
            <a:off x="404813" y="388188"/>
            <a:ext cx="10947772" cy="716711"/>
          </a:xfrm>
        </p:spPr>
        <p:txBody>
          <a:bodyPr anchor="b">
            <a:normAutofit/>
          </a:bodyPr>
          <a:lstStyle/>
          <a:p>
            <a:r>
              <a:rPr lang="en-GB" dirty="0" err="1"/>
              <a:t>arquitetura</a:t>
            </a:r>
            <a:endParaRPr lang="en-US" dirty="0"/>
          </a:p>
        </p:txBody>
      </p:sp>
      <p:grpSp>
        <p:nvGrpSpPr>
          <p:cNvPr id="6" name="Agrupar 5">
            <a:extLst>
              <a:ext uri="{FF2B5EF4-FFF2-40B4-BE49-F238E27FC236}">
                <a16:creationId xmlns:a16="http://schemas.microsoft.com/office/drawing/2014/main" id="{20FD7DBE-5E81-18AF-AF70-A91D7FF2BC27}"/>
              </a:ext>
            </a:extLst>
          </p:cNvPr>
          <p:cNvGrpSpPr/>
          <p:nvPr/>
        </p:nvGrpSpPr>
        <p:grpSpPr>
          <a:xfrm>
            <a:off x="2620181" y="1295399"/>
            <a:ext cx="6513497" cy="4951414"/>
            <a:chOff x="2620181" y="1295399"/>
            <a:chExt cx="6513497" cy="4951414"/>
          </a:xfrm>
        </p:grpSpPr>
        <p:pic>
          <p:nvPicPr>
            <p:cNvPr id="8" name="Imagem 7">
              <a:extLst>
                <a:ext uri="{FF2B5EF4-FFF2-40B4-BE49-F238E27FC236}">
                  <a16:creationId xmlns:a16="http://schemas.microsoft.com/office/drawing/2014/main" id="{A39AE1E4-4825-58B9-D539-E5EAE7BD8085}"/>
                </a:ext>
              </a:extLst>
            </p:cNvPr>
            <p:cNvPicPr>
              <a:picLocks noChangeAspect="1"/>
            </p:cNvPicPr>
            <p:nvPr/>
          </p:nvPicPr>
          <p:blipFill rotWithShape="1">
            <a:blip r:embed="rId2"/>
            <a:srcRect r="24134"/>
            <a:stretch/>
          </p:blipFill>
          <p:spPr>
            <a:xfrm>
              <a:off x="2620181" y="1295400"/>
              <a:ext cx="4517579" cy="4951413"/>
            </a:xfrm>
            <a:prstGeom prst="rect">
              <a:avLst/>
            </a:prstGeom>
          </p:spPr>
        </p:pic>
        <p:pic>
          <p:nvPicPr>
            <p:cNvPr id="5" name="Imagem 4">
              <a:extLst>
                <a:ext uri="{FF2B5EF4-FFF2-40B4-BE49-F238E27FC236}">
                  <a16:creationId xmlns:a16="http://schemas.microsoft.com/office/drawing/2014/main" id="{8C3304A6-9246-9423-3879-AAD50C0CEE8C}"/>
                </a:ext>
              </a:extLst>
            </p:cNvPr>
            <p:cNvPicPr>
              <a:picLocks noChangeAspect="1"/>
            </p:cNvPicPr>
            <p:nvPr/>
          </p:nvPicPr>
          <p:blipFill>
            <a:blip r:embed="rId3"/>
            <a:stretch>
              <a:fillRect/>
            </a:stretch>
          </p:blipFill>
          <p:spPr>
            <a:xfrm>
              <a:off x="7137760" y="1295399"/>
              <a:ext cx="1995918" cy="4951413"/>
            </a:xfrm>
            <a:prstGeom prst="rect">
              <a:avLst/>
            </a:prstGeom>
          </p:spPr>
        </p:pic>
      </p:grpSp>
    </p:spTree>
    <p:extLst>
      <p:ext uri="{BB962C8B-B14F-4D97-AF65-F5344CB8AC3E}">
        <p14:creationId xmlns:p14="http://schemas.microsoft.com/office/powerpoint/2010/main" val="46105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1972885"/>
            <a:ext cx="4563421" cy="1752978"/>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Tecnologias</a:t>
            </a:r>
            <a:r>
              <a:rPr kumimoji="0" lang="en-US" sz="5400" i="0" u="none" strike="noStrike" kern="1200" cap="all" spc="-6" normalizeH="0" baseline="0" noProof="0">
                <a:ln>
                  <a:noFill/>
                </a:ln>
                <a:solidFill>
                  <a:schemeClr val="bg1"/>
                </a:solidFill>
                <a:effectLst/>
                <a:uLnTx/>
                <a:uFillTx/>
                <a:latin typeface="Ubuntu Light"/>
                <a:ea typeface="+mj-ea"/>
                <a:cs typeface="Ubuntu Light"/>
              </a:rPr>
              <a:t> </a:t>
            </a:r>
            <a:r>
              <a:rPr kumimoji="0" lang="en-US" sz="5400" i="0" u="none" strike="noStrike" kern="1200" cap="all" spc="-6" normalizeH="0" baseline="0" noProof="0" err="1">
                <a:ln>
                  <a:noFill/>
                </a:ln>
                <a:solidFill>
                  <a:schemeClr val="bg1"/>
                </a:solidFill>
                <a:effectLst/>
                <a:uLnTx/>
                <a:uFillTx/>
                <a:latin typeface="Ubuntu Light"/>
                <a:ea typeface="+mj-ea"/>
                <a:cs typeface="Ubuntu Light"/>
              </a:rPr>
              <a:t>utilizadas</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243664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a:t>Tecnologias utilizadas</a:t>
            </a:r>
            <a:endParaRPr lang="en-US"/>
          </a:p>
        </p:txBody>
      </p:sp>
      <p:sp>
        <p:nvSpPr>
          <p:cNvPr id="5" name="Marcador de Posição do Texto 4">
            <a:extLst>
              <a:ext uri="{FF2B5EF4-FFF2-40B4-BE49-F238E27FC236}">
                <a16:creationId xmlns:a16="http://schemas.microsoft.com/office/drawing/2014/main" id="{E5EE6E11-F38F-E795-1099-A4D80C6AE1C3}"/>
              </a:ext>
            </a:extLst>
          </p:cNvPr>
          <p:cNvSpPr>
            <a:spLocks noGrp="1"/>
          </p:cNvSpPr>
          <p:nvPr>
            <p:ph type="body" sz="quarter" idx="10"/>
          </p:nvPr>
        </p:nvSpPr>
        <p:spPr>
          <a:xfrm>
            <a:off x="404812" y="3028123"/>
            <a:ext cx="11406187" cy="381000"/>
          </a:xfrm>
        </p:spPr>
        <p:txBody>
          <a:bodyPr/>
          <a:lstStyle/>
          <a:p>
            <a:r>
              <a:rPr lang="pt-PT"/>
              <a:t>FRONT END:</a:t>
            </a:r>
          </a:p>
        </p:txBody>
      </p:sp>
      <p:sp>
        <p:nvSpPr>
          <p:cNvPr id="6" name="Marcador de Posição do Texto 4">
            <a:extLst>
              <a:ext uri="{FF2B5EF4-FFF2-40B4-BE49-F238E27FC236}">
                <a16:creationId xmlns:a16="http://schemas.microsoft.com/office/drawing/2014/main" id="{419A5F5F-5E26-7210-39A0-454134421612}"/>
              </a:ext>
            </a:extLst>
          </p:cNvPr>
          <p:cNvSpPr txBox="1">
            <a:spLocks/>
          </p:cNvSpPr>
          <p:nvPr/>
        </p:nvSpPr>
        <p:spPr>
          <a:xfrm>
            <a:off x="404812" y="1524000"/>
            <a:ext cx="11406187" cy="381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a:t>BACK END:</a:t>
            </a:r>
          </a:p>
        </p:txBody>
      </p:sp>
      <p:pic>
        <p:nvPicPr>
          <p:cNvPr id="9220" name="Picture 4" descr="Introduction à ExpressJS [+6 ressources d'apprentissage] - Geekflare">
            <a:extLst>
              <a:ext uri="{FF2B5EF4-FFF2-40B4-BE49-F238E27FC236}">
                <a16:creationId xmlns:a16="http://schemas.microsoft.com/office/drawing/2014/main" id="{DDFCF4DF-E704-359C-C4B1-D8BAFEDDB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2995"/>
            <a:ext cx="1676400" cy="54221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2B6D847D-487B-BD42-91F9-DF9D2F05255C}"/>
              </a:ext>
            </a:extLst>
          </p:cNvPr>
          <p:cNvPicPr>
            <a:picLocks noChangeAspect="1"/>
          </p:cNvPicPr>
          <p:nvPr/>
        </p:nvPicPr>
        <p:blipFill>
          <a:blip r:embed="rId3"/>
          <a:stretch>
            <a:fillRect/>
          </a:stretch>
        </p:blipFill>
        <p:spPr>
          <a:xfrm>
            <a:off x="2590800" y="2052995"/>
            <a:ext cx="701135" cy="542211"/>
          </a:xfrm>
          <a:prstGeom prst="rect">
            <a:avLst/>
          </a:prstGeom>
        </p:spPr>
      </p:pic>
      <p:pic>
        <p:nvPicPr>
          <p:cNvPr id="9222" name="Picture 6" descr="Webpack - Wikipedia">
            <a:extLst>
              <a:ext uri="{FF2B5EF4-FFF2-40B4-BE49-F238E27FC236}">
                <a16:creationId xmlns:a16="http://schemas.microsoft.com/office/drawing/2014/main" id="{90865148-DC78-DDF2-2D09-8519564D9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734" y="2052995"/>
            <a:ext cx="1394257"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GitHub - prettier/prettier: Prettier is an opinionated code formatter.">
            <a:extLst>
              <a:ext uri="{FF2B5EF4-FFF2-40B4-BE49-F238E27FC236}">
                <a16:creationId xmlns:a16="http://schemas.microsoft.com/office/drawing/2014/main" id="{3BF30CA0-1A73-DE80-9A7C-88DE3C9EA6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50" t="20000" r="9374" b="20000"/>
          <a:stretch/>
        </p:blipFill>
        <p:spPr bwMode="auto">
          <a:xfrm>
            <a:off x="5295790" y="2052995"/>
            <a:ext cx="1775741"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Créer et manipuler une base de données MySQL - JN Community">
            <a:extLst>
              <a:ext uri="{FF2B5EF4-FFF2-40B4-BE49-F238E27FC236}">
                <a16:creationId xmlns:a16="http://schemas.microsoft.com/office/drawing/2014/main" id="{AF6FBBEE-02C7-22C3-5615-41E454EC3B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6330" y="2052995"/>
            <a:ext cx="827291"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jQuery – Wikipédia, a enciclopédia livre">
            <a:extLst>
              <a:ext uri="{FF2B5EF4-FFF2-40B4-BE49-F238E27FC236}">
                <a16:creationId xmlns:a16="http://schemas.microsoft.com/office/drawing/2014/main" id="{32C3E1E2-E856-A9B8-A08C-C7F7B52643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7895" y="2052224"/>
            <a:ext cx="1207008"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41319DDC-F818-A091-4B02-4C580222BE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178" y="3570934"/>
            <a:ext cx="868370" cy="651278"/>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GitHub - gulpjs/gulp: A toolkit to automate &amp; enhance your workflow">
            <a:extLst>
              <a:ext uri="{FF2B5EF4-FFF2-40B4-BE49-F238E27FC236}">
                <a16:creationId xmlns:a16="http://schemas.microsoft.com/office/drawing/2014/main" id="{AF66B845-BDE2-62A7-C7ED-C0122D1B5F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448878"/>
            <a:ext cx="387978" cy="867844"/>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descr="Bootstrap (framework) — Wikipédia">
            <a:extLst>
              <a:ext uri="{FF2B5EF4-FFF2-40B4-BE49-F238E27FC236}">
                <a16:creationId xmlns:a16="http://schemas.microsoft.com/office/drawing/2014/main" id="{7DBE4D83-307D-AAB7-E0F0-5A17EF207C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3430" y="3509862"/>
            <a:ext cx="944570" cy="75245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SweetAlert2 - a beautiful, responsive, customizable and accessible  (WAI-ARIA) replacement for JavaScript's popup boxes">
            <a:extLst>
              <a:ext uri="{FF2B5EF4-FFF2-40B4-BE49-F238E27FC236}">
                <a16:creationId xmlns:a16="http://schemas.microsoft.com/office/drawing/2014/main" id="{BEFA637B-3C6D-C1AF-CAFC-7C90794DB8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9452" y="3582776"/>
            <a:ext cx="2541105" cy="4951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ode.js SVG Vector Logos - Vector Logo Zone">
            <a:extLst>
              <a:ext uri="{FF2B5EF4-FFF2-40B4-BE49-F238E27FC236}">
                <a16:creationId xmlns:a16="http://schemas.microsoft.com/office/drawing/2014/main" id="{4E8AEA33-07D4-7DA7-5D09-E6E41B256E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3249440"/>
            <a:ext cx="3314103" cy="165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8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5688146"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implementação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30324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8" name="Text Placeholder 5">
            <a:extLst>
              <a:ext uri="{FF2B5EF4-FFF2-40B4-BE49-F238E27FC236}">
                <a16:creationId xmlns:a16="http://schemas.microsoft.com/office/drawing/2014/main" id="{48AFCFE0-D5C6-3C68-8250-1358A0E1C701}"/>
              </a:ext>
            </a:extLst>
          </p:cNvPr>
          <p:cNvSpPr txBox="1">
            <a:spLocks/>
          </p:cNvSpPr>
          <p:nvPr/>
        </p:nvSpPr>
        <p:spPr>
          <a:xfrm>
            <a:off x="304796"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1ª </a:t>
            </a:r>
            <a:r>
              <a:rPr lang="en-GB" sz="1800" err="1">
                <a:solidFill>
                  <a:schemeClr val="bg1"/>
                </a:solidFill>
              </a:rPr>
              <a:t>Fase</a:t>
            </a:r>
            <a:endParaRPr lang="en-GB" sz="1800">
              <a:solidFill>
                <a:schemeClr val="bg1"/>
              </a:solidFill>
            </a:endParaRPr>
          </a:p>
        </p:txBody>
      </p:sp>
      <p:sp>
        <p:nvSpPr>
          <p:cNvPr id="9" name="Text Placeholder 4">
            <a:extLst>
              <a:ext uri="{FF2B5EF4-FFF2-40B4-BE49-F238E27FC236}">
                <a16:creationId xmlns:a16="http://schemas.microsoft.com/office/drawing/2014/main" id="{51FA85B3-C664-B6D1-106C-A307CE84938B}"/>
              </a:ext>
            </a:extLst>
          </p:cNvPr>
          <p:cNvSpPr>
            <a:spLocks noGrp="1"/>
          </p:cNvSpPr>
          <p:nvPr>
            <p:ph type="body" sz="quarter" idx="10"/>
          </p:nvPr>
        </p:nvSpPr>
        <p:spPr>
          <a:xfrm>
            <a:off x="304797" y="2273343"/>
            <a:ext cx="2719376" cy="4076234"/>
          </a:xfrm>
        </p:spPr>
        <p:txBody>
          <a:bodyPr/>
          <a:lstStyle/>
          <a:p>
            <a:pPr lvl="3"/>
            <a:r>
              <a:rPr lang="en-GB"/>
              <a:t>Estruturação Server e Client Side;</a:t>
            </a:r>
          </a:p>
          <a:p>
            <a:pPr lvl="3"/>
            <a:r>
              <a:rPr lang="en-GB"/>
              <a:t>Preparação do </a:t>
            </a:r>
            <a:r>
              <a:rPr lang="en-GB" err="1"/>
              <a:t>ambiente</a:t>
            </a:r>
            <a:r>
              <a:rPr lang="en-GB"/>
              <a:t> de </a:t>
            </a:r>
            <a:r>
              <a:rPr lang="en-GB" err="1"/>
              <a:t>trabalho</a:t>
            </a:r>
            <a:r>
              <a:rPr lang="en-GB"/>
              <a:t> e </a:t>
            </a:r>
            <a:r>
              <a:rPr lang="en-GB" err="1"/>
              <a:t>instalação</a:t>
            </a:r>
            <a:r>
              <a:rPr lang="en-GB"/>
              <a:t> de ferramentas </a:t>
            </a:r>
            <a:r>
              <a:rPr lang="en-GB" err="1"/>
              <a:t>necessárias</a:t>
            </a:r>
            <a:r>
              <a:rPr lang="en-GB"/>
              <a:t> para o </a:t>
            </a:r>
            <a:r>
              <a:rPr lang="en-GB" err="1"/>
              <a:t>projeto</a:t>
            </a:r>
            <a:r>
              <a:rPr lang="en-GB"/>
              <a:t>.</a:t>
            </a:r>
          </a:p>
          <a:p>
            <a:pPr lvl="3"/>
            <a:endParaRPr lang="en-GB"/>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3276598"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2ª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3276599"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Estruturar</a:t>
            </a:r>
            <a:r>
              <a:rPr lang="en-GB"/>
              <a:t> client-side;</a:t>
            </a:r>
          </a:p>
          <a:p>
            <a:pPr lvl="3"/>
            <a:r>
              <a:rPr lang="en-GB" err="1"/>
              <a:t>Implementar</a:t>
            </a:r>
            <a:r>
              <a:rPr lang="en-GB"/>
              <a:t> SASS.</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3ª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Criar</a:t>
            </a:r>
            <a:r>
              <a:rPr lang="en-GB"/>
              <a:t> BD </a:t>
            </a:r>
            <a:r>
              <a:rPr lang="en-GB" err="1"/>
              <a:t>em</a:t>
            </a:r>
            <a:r>
              <a:rPr lang="en-GB"/>
              <a:t> </a:t>
            </a:r>
            <a:r>
              <a:rPr lang="en-GB" err="1"/>
              <a:t>mySQL</a:t>
            </a:r>
            <a:r>
              <a:rPr lang="en-GB"/>
              <a:t>;</a:t>
            </a:r>
          </a:p>
          <a:p>
            <a:pPr lvl="3"/>
            <a:r>
              <a:rPr lang="en-GB" err="1"/>
              <a:t>Criar</a:t>
            </a:r>
            <a:r>
              <a:rPr lang="en-GB"/>
              <a:t> um Controller para Product e Account;</a:t>
            </a:r>
          </a:p>
          <a:p>
            <a:pPr lvl="3"/>
            <a:r>
              <a:rPr lang="en-GB" err="1"/>
              <a:t>Função</a:t>
            </a:r>
            <a:r>
              <a:rPr lang="en-GB"/>
              <a:t> para </a:t>
            </a:r>
            <a:r>
              <a:rPr lang="en-GB" err="1"/>
              <a:t>renderizar</a:t>
            </a:r>
            <a:r>
              <a:rPr lang="en-GB"/>
              <a:t> PDP;</a:t>
            </a:r>
          </a:p>
          <a:p>
            <a:pPr lvl="3"/>
            <a:r>
              <a:rPr lang="en-GB" err="1"/>
              <a:t>Criar</a:t>
            </a:r>
            <a:r>
              <a:rPr lang="en-GB"/>
              <a:t> </a:t>
            </a:r>
            <a:r>
              <a:rPr lang="en-GB" err="1"/>
              <a:t>objeto</a:t>
            </a:r>
            <a:r>
              <a:rPr lang="en-GB"/>
              <a:t> Customer </a:t>
            </a:r>
            <a:r>
              <a:rPr lang="en-GB" err="1"/>
              <a:t>na</a:t>
            </a:r>
            <a:r>
              <a:rPr lang="en-GB"/>
              <a:t> BD;</a:t>
            </a:r>
          </a:p>
          <a:p>
            <a:pPr lvl="3"/>
            <a:r>
              <a:rPr lang="en-GB" err="1"/>
              <a:t>Adicionar</a:t>
            </a:r>
            <a:r>
              <a:rPr lang="en-GB"/>
              <a:t> </a:t>
            </a:r>
            <a:r>
              <a:rPr lang="en-GB" err="1"/>
              <a:t>funcionalidades</a:t>
            </a:r>
            <a:r>
              <a:rPr lang="en-GB"/>
              <a:t> de Register, Login e Logout de Customer;</a:t>
            </a:r>
          </a:p>
          <a:p>
            <a:pPr lvl="3"/>
            <a:r>
              <a:rPr lang="en-GB" err="1"/>
              <a:t>Guardar</a:t>
            </a:r>
            <a:r>
              <a:rPr lang="en-GB"/>
              <a:t> Login Data </a:t>
            </a:r>
            <a:r>
              <a:rPr lang="en-GB" err="1"/>
              <a:t>em</a:t>
            </a:r>
            <a:r>
              <a:rPr lang="en-GB"/>
              <a:t> Session.</a:t>
            </a:r>
          </a:p>
          <a:p>
            <a:pPr marL="361950" lvl="3" indent="0">
              <a:buNone/>
            </a:pPr>
            <a:endParaRPr lang="en-GB"/>
          </a:p>
        </p:txBody>
      </p:sp>
      <p:sp>
        <p:nvSpPr>
          <p:cNvPr id="22" name="Text Placeholder 5">
            <a:extLst>
              <a:ext uri="{FF2B5EF4-FFF2-40B4-BE49-F238E27FC236}">
                <a16:creationId xmlns:a16="http://schemas.microsoft.com/office/drawing/2014/main" id="{DDA2C911-45B6-5651-9B8D-6720422F66C6}"/>
              </a:ext>
            </a:extLst>
          </p:cNvPr>
          <p:cNvSpPr txBox="1">
            <a:spLocks/>
          </p:cNvSpPr>
          <p:nvPr/>
        </p:nvSpPr>
        <p:spPr>
          <a:xfrm>
            <a:off x="9220202"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4ª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3" name="Text Placeholder 4">
            <a:extLst>
              <a:ext uri="{FF2B5EF4-FFF2-40B4-BE49-F238E27FC236}">
                <a16:creationId xmlns:a16="http://schemas.microsoft.com/office/drawing/2014/main" id="{6EB90B42-E0E7-E636-A711-137FF00BF5C7}"/>
              </a:ext>
            </a:extLst>
          </p:cNvPr>
          <p:cNvSpPr txBox="1">
            <a:spLocks/>
          </p:cNvSpPr>
          <p:nvPr/>
        </p:nvSpPr>
        <p:spPr>
          <a:xfrm>
            <a:off x="9220203"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Criar</a:t>
            </a:r>
            <a:r>
              <a:rPr lang="en-GB"/>
              <a:t> Factory para o object Product;</a:t>
            </a:r>
          </a:p>
          <a:p>
            <a:pPr lvl="3"/>
            <a:endParaRPr lang="en-GB"/>
          </a:p>
        </p:txBody>
      </p:sp>
    </p:spTree>
    <p:extLst>
      <p:ext uri="{BB962C8B-B14F-4D97-AF65-F5344CB8AC3E}">
        <p14:creationId xmlns:p14="http://schemas.microsoft.com/office/powerpoint/2010/main" val="680033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Props1.xml><?xml version="1.0" encoding="utf-8"?>
<ds:datastoreItem xmlns:ds="http://schemas.openxmlformats.org/officeDocument/2006/customXml" ds:itemID="{2B411529-341F-4BDF-98A6-FA8EF32149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41E1A9-0998-4BCC-8A3D-8EAB16ADB626}">
  <ds:schemaRefs>
    <ds:schemaRef ds:uri="http://schemas.microsoft.com/sharepoint/v3/contenttype/forms"/>
  </ds:schemaRefs>
</ds:datastoreItem>
</file>

<file path=customXml/itemProps3.xml><?xml version="1.0" encoding="utf-8"?>
<ds:datastoreItem xmlns:ds="http://schemas.openxmlformats.org/officeDocument/2006/customXml" ds:itemID="{FF982877-D147-4C15-B050-A052E4937983}">
  <ds:schemaRefs>
    <ds:schemaRef ds:uri="http://schemas.microsoft.com/office/2006/metadata/properties"/>
    <ds:schemaRef ds:uri="http://schemas.microsoft.com/office/infopath/2007/PartnerControls"/>
    <ds:schemaRef ds:uri="f1122fed-4606-4ec8-90ef-13536176a38c"/>
  </ds:schemaRefs>
</ds:datastoreItem>
</file>

<file path=docProps/app.xml><?xml version="1.0" encoding="utf-8"?>
<Properties xmlns="http://schemas.openxmlformats.org/officeDocument/2006/extended-properties" xmlns:vt="http://schemas.openxmlformats.org/officeDocument/2006/docPropsVTypes">
  <Template>Capgemini Template-Standard-2023</Template>
  <TotalTime>728</TotalTime>
  <Words>1180</Words>
  <Application>Microsoft Macintosh PowerPoint</Application>
  <PresentationFormat>Ecrã Panorâmico</PresentationFormat>
  <Paragraphs>211</Paragraphs>
  <Slides>29</Slides>
  <Notes>12</Notes>
  <HiddenSlides>2</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29</vt:i4>
      </vt:variant>
    </vt:vector>
  </HeadingPairs>
  <TitlesOfParts>
    <vt:vector size="36" baseType="lpstr">
      <vt:lpstr>Wingdings</vt:lpstr>
      <vt:lpstr>Ubuntu Light</vt:lpstr>
      <vt:lpstr>Verdana</vt:lpstr>
      <vt:lpstr>Ubuntu</vt:lpstr>
      <vt:lpstr>Arial</vt:lpstr>
      <vt:lpstr>Ubuntu Medium</vt:lpstr>
      <vt:lpstr>Capgemini2021</vt:lpstr>
      <vt:lpstr>E-commerce</vt:lpstr>
      <vt:lpstr>introdução</vt:lpstr>
      <vt:lpstr>objetivos</vt:lpstr>
      <vt:lpstr>arquitetura</vt:lpstr>
      <vt:lpstr>arquitetura</vt:lpstr>
      <vt:lpstr>Tecnologias utilizadas</vt:lpstr>
      <vt:lpstr>Tecnologias utilizadas</vt:lpstr>
      <vt:lpstr>implementação</vt:lpstr>
      <vt:lpstr>implementação</vt:lpstr>
      <vt:lpstr>implementação</vt:lpstr>
      <vt:lpstr>implementação</vt:lpstr>
      <vt:lpstr>Resultados e conclusões</vt:lpstr>
      <vt:lpstr>demonstração</vt:lpstr>
      <vt:lpstr>E-commerce</vt:lpstr>
      <vt:lpstr>TIPS Read me and delete ME</vt:lpstr>
      <vt:lpstr> HOW TO UPDATE THE FOOTER Read me and delete ME</vt:lpstr>
      <vt:lpstr>TITLE UBUNTU CAPS (WORK FOR 1 OR 2 LINES OF TITLE)</vt:lpstr>
      <vt:lpstr>TITLE UBUNTU CAPS (WORK FOR 1 OR 2 LINES OF TITLE)</vt:lpstr>
      <vt:lpstr>Title Ubuntu CAPS (Work for 1 or 2 lines of title)</vt:lpstr>
      <vt:lpstr>AGENDA</vt:lpstr>
      <vt:lpstr>TITLE</vt:lpstr>
      <vt:lpstr>Title (Work for 1 or 2 lines of title)</vt:lpstr>
      <vt:lpstr>Title (Work for 1 or 2 lines of title)</vt:lpstr>
      <vt:lpstr>Title (Work for 1 or 2 lines of title)</vt:lpstr>
      <vt:lpstr>Four quarters layout </vt:lpstr>
      <vt:lpstr>Charts MUST stick to one palette per chart</vt:lpstr>
      <vt:lpstr>Project timeline</vt:lpstr>
      <vt:lpstr>GET THE   FUTURE  YOU WANT</vt:lpstr>
      <vt:lpstr>About Capgemini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ppt standard template</dc:subject>
  <dc:creator>Correia, Pedro Miguel</dc:creator>
  <cp:lastModifiedBy>Pedro Correia</cp:lastModifiedBy>
  <cp:revision>4</cp:revision>
  <dcterms:created xsi:type="dcterms:W3CDTF">2023-04-28T10:35:06Z</dcterms:created>
  <dcterms:modified xsi:type="dcterms:W3CDTF">2023-05-02T09:36:42Z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