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20"/>
  </p:notesMasterIdLst>
  <p:handoutMasterIdLst>
    <p:handoutMasterId r:id="rId21"/>
  </p:handoutMasterIdLst>
  <p:sldIdLst>
    <p:sldId id="2145706631" r:id="rId5"/>
    <p:sldId id="2145706634" r:id="rId6"/>
    <p:sldId id="2145706653" r:id="rId7"/>
    <p:sldId id="2145706652" r:id="rId8"/>
    <p:sldId id="2145706641" r:id="rId9"/>
    <p:sldId id="2145706642" r:id="rId10"/>
    <p:sldId id="2145706648" r:id="rId11"/>
    <p:sldId id="2145706644" r:id="rId12"/>
    <p:sldId id="2145706647" r:id="rId13"/>
    <p:sldId id="2145706649" r:id="rId14"/>
    <p:sldId id="2145706650" r:id="rId15"/>
    <p:sldId id="2145706651" r:id="rId16"/>
    <p:sldId id="2145706646" r:id="rId17"/>
    <p:sldId id="2145706655" r:id="rId18"/>
    <p:sldId id="1041" r:id="rId19"/>
  </p:sldIdLst>
  <p:sldSz cx="12192000" cy="6858000"/>
  <p:notesSz cx="6858000" cy="9144000"/>
  <p:embeddedFontLst>
    <p:embeddedFont>
      <p:font typeface="Ubuntu" panose="020B0504030602030204" pitchFamily="34" charset="0"/>
      <p:regular r:id="rId22"/>
      <p:bold r:id="rId23"/>
      <p:italic r:id="rId24"/>
      <p:boldItalic r:id="rId25"/>
    </p:embeddedFont>
    <p:embeddedFont>
      <p:font typeface="Ubuntu Light" panose="020B0304030602030204" pitchFamily="34" charset="0"/>
      <p:regular r:id="rId26"/>
      <p:italic r:id="rId27"/>
    </p:embeddedFont>
    <p:embeddedFont>
      <p:font typeface="Ubuntu Medium" panose="020B0504030602030204" pitchFamily="34" charset="0"/>
      <p:regular r:id="rId28"/>
      <p:italic r:id="rId29"/>
    </p:embeddedFont>
  </p:embeddedFontLst>
  <p:custDataLst>
    <p:tags r:id="rId3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C3D"/>
    <a:srgbClr val="12ABDC"/>
    <a:srgbClr val="0B0D12"/>
    <a:srgbClr val="FFFFFF"/>
    <a:srgbClr val="000000"/>
    <a:srgbClr val="272936"/>
    <a:srgbClr val="173340"/>
    <a:srgbClr val="ECECEC"/>
    <a:srgbClr val="D9D9D9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6988" autoAdjust="0"/>
  </p:normalViewPr>
  <p:slideViewPr>
    <p:cSldViewPr snapToObjects="1">
      <p:cViewPr>
        <p:scale>
          <a:sx n="130" d="100"/>
          <a:sy n="130" d="100"/>
        </p:scale>
        <p:origin x="464" y="368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03/05/23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‹nº›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8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1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0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7" r:id="rId19"/>
    <p:sldLayoutId id="2147483984" r:id="rId20"/>
    <p:sldLayoutId id="2147483985" r:id="rId21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ocalhost:30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com texto&#10;&#10;Descrição gerada automaticamente">
            <a:extLst>
              <a:ext uri="{FF2B5EF4-FFF2-40B4-BE49-F238E27FC236}">
                <a16:creationId xmlns:a16="http://schemas.microsoft.com/office/drawing/2014/main" id="{3A47CE8D-4DDA-8467-1BB6-03D6C1F119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r="26899"/>
          <a:stretch>
            <a:fillRect/>
          </a:stretch>
        </p:blipFill>
        <p:spPr>
          <a:xfrm>
            <a:off x="5677309" y="9939"/>
            <a:ext cx="6514691" cy="6857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7309" y="9939"/>
            <a:ext cx="6514691" cy="68768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106219" y="1020329"/>
            <a:ext cx="13636553" cy="7301822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11386134" cy="1107996"/>
          </a:xfrm>
        </p:spPr>
        <p:txBody>
          <a:bodyPr/>
          <a:lstStyle/>
          <a:p>
            <a:r>
              <a:rPr lang="en-GB" dirty="0"/>
              <a:t>E-commerce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DFDA52-C0F0-45D2-A8E6-81F969C0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3" y="6367675"/>
            <a:ext cx="11386134" cy="246221"/>
          </a:xfrm>
        </p:spPr>
        <p:txBody>
          <a:bodyPr/>
          <a:lstStyle/>
          <a:p>
            <a:r>
              <a:rPr lang="en-GB" sz="1600" dirty="0"/>
              <a:t>João Silveirinha | Pedro Correia</a:t>
            </a:r>
          </a:p>
        </p:txBody>
      </p:sp>
    </p:spTree>
    <p:extLst>
      <p:ext uri="{BB962C8B-B14F-4D97-AF65-F5344CB8AC3E}">
        <p14:creationId xmlns:p14="http://schemas.microsoft.com/office/powerpoint/2010/main" val="21017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2273343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Preparação</a:t>
            </a:r>
            <a:r>
              <a:rPr lang="en-GB" dirty="0"/>
              <a:t> do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trabalho</a:t>
            </a:r>
            <a:r>
              <a:rPr lang="en-GB" dirty="0"/>
              <a:t> e </a:t>
            </a:r>
            <a:r>
              <a:rPr lang="en-GB" dirty="0" err="1"/>
              <a:t>instalação</a:t>
            </a:r>
            <a:r>
              <a:rPr lang="en-GB" dirty="0"/>
              <a:t> de ferramentas </a:t>
            </a:r>
            <a:r>
              <a:rPr lang="en-GB" dirty="0" err="1"/>
              <a:t>necessárias</a:t>
            </a:r>
            <a:r>
              <a:rPr lang="en-GB" dirty="0"/>
              <a:t> para o </a:t>
            </a:r>
            <a:r>
              <a:rPr lang="en-GB" dirty="0" err="1"/>
              <a:t>projeto</a:t>
            </a:r>
            <a:r>
              <a:rPr lang="en-GB" dirty="0"/>
              <a:t>;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Instalar</a:t>
            </a:r>
            <a:r>
              <a:rPr lang="en-GB" dirty="0"/>
              <a:t> </a:t>
            </a:r>
            <a:r>
              <a:rPr lang="en-GB" dirty="0" err="1"/>
              <a:t>nodeJS</a:t>
            </a:r>
            <a:r>
              <a:rPr lang="en-GB" dirty="0"/>
              <a:t>)</a:t>
            </a:r>
          </a:p>
          <a:p>
            <a:pPr lvl="3"/>
            <a:r>
              <a:rPr lang="en-GB" dirty="0" err="1"/>
              <a:t>Estruturar</a:t>
            </a:r>
            <a:r>
              <a:rPr lang="en-GB" dirty="0"/>
              <a:t> server-side.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ExpressJS</a:t>
            </a:r>
            <a:r>
              <a:rPr lang="en-GB" dirty="0"/>
              <a:t>, EJS, Webpack, Prettier, </a:t>
            </a:r>
            <a:r>
              <a:rPr lang="en-GB" dirty="0" err="1"/>
              <a:t>MySql</a:t>
            </a:r>
            <a:r>
              <a:rPr lang="en-GB" dirty="0"/>
              <a:t>, </a:t>
            </a:r>
            <a:r>
              <a:rPr lang="en-GB" dirty="0" err="1"/>
              <a:t>Jquery</a:t>
            </a:r>
            <a:r>
              <a:rPr lang="en-GB" dirty="0"/>
              <a:t>)</a:t>
            </a:r>
          </a:p>
          <a:p>
            <a:pPr lvl="3"/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2ª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302172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Estruturar</a:t>
            </a:r>
            <a:r>
              <a:rPr lang="en-GB" dirty="0"/>
              <a:t> client-side;</a:t>
            </a:r>
          </a:p>
          <a:p>
            <a:pPr lvl="4"/>
            <a:r>
              <a:rPr lang="en-GB" dirty="0"/>
              <a:t>(</a:t>
            </a:r>
            <a:r>
              <a:rPr lang="en-GB" dirty="0" err="1"/>
              <a:t>Implementar</a:t>
            </a:r>
            <a:r>
              <a:rPr lang="en-GB" dirty="0"/>
              <a:t> SASS, Bootstrap, Gulp, etc.)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3ª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9598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BD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mySQL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um Controller para Product e Account;</a:t>
            </a:r>
          </a:p>
          <a:p>
            <a:pPr lvl="3"/>
            <a:r>
              <a:rPr lang="en-GB" dirty="0" err="1"/>
              <a:t>Função</a:t>
            </a:r>
            <a:r>
              <a:rPr lang="en-GB" dirty="0"/>
              <a:t> para </a:t>
            </a:r>
            <a:r>
              <a:rPr lang="en-GB" dirty="0" err="1"/>
              <a:t>renderizar</a:t>
            </a:r>
            <a:r>
              <a:rPr lang="en-GB" dirty="0"/>
              <a:t> PDP;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objeto</a:t>
            </a:r>
            <a:r>
              <a:rPr lang="en-GB" dirty="0"/>
              <a:t> Customer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funcionalidades</a:t>
            </a:r>
            <a:r>
              <a:rPr lang="en-GB" dirty="0"/>
              <a:t> de Register, Login e Logout de Customer;</a:t>
            </a:r>
          </a:p>
          <a:p>
            <a:pPr lvl="3"/>
            <a:r>
              <a:rPr lang="en-GB" dirty="0" err="1"/>
              <a:t>Guardar</a:t>
            </a:r>
            <a:r>
              <a:rPr lang="en-GB" dirty="0"/>
              <a:t> Login Data </a:t>
            </a:r>
            <a:r>
              <a:rPr lang="en-GB" dirty="0" err="1"/>
              <a:t>em</a:t>
            </a:r>
            <a:r>
              <a:rPr lang="en-GB" dirty="0"/>
              <a:t> Session.</a:t>
            </a:r>
          </a:p>
          <a:p>
            <a:pPr marL="361950" lvl="3" indent="0">
              <a:buNone/>
            </a:pPr>
            <a:endParaRPr lang="en-GB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4ª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67785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Factory para o object Product;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0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implementação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5ª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2" y="2263697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Criar</a:t>
            </a:r>
            <a:r>
              <a:rPr lang="en-GB" dirty="0"/>
              <a:t> View MyAccount para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6ª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2981634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Object Category;</a:t>
            </a:r>
          </a:p>
          <a:p>
            <a:pPr lvl="3"/>
            <a:r>
              <a:rPr lang="en-GB" dirty="0"/>
              <a:t>Uma </a:t>
            </a:r>
            <a:r>
              <a:rPr lang="en-GB" dirty="0" err="1"/>
              <a:t>categoria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 e um </a:t>
            </a:r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propriedade</a:t>
            </a:r>
            <a:r>
              <a:rPr lang="en-GB" dirty="0"/>
              <a:t> “online” para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Produto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7ª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53436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CSRF protection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 requests;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Shopping Cart;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8ª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8925238" y="2263697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View individual para </a:t>
            </a:r>
            <a:r>
              <a:rPr lang="en-GB" dirty="0" err="1"/>
              <a:t>efetuar</a:t>
            </a:r>
            <a:r>
              <a:rPr lang="en-GB" dirty="0"/>
              <a:t> o Checkout.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table Order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partial </a:t>
            </a:r>
            <a:r>
              <a:rPr lang="en-GB" dirty="0" err="1"/>
              <a:t>á</a:t>
            </a:r>
            <a:r>
              <a:rPr lang="en-GB" dirty="0"/>
              <a:t> view do MyAccount com </a:t>
            </a:r>
            <a:r>
              <a:rPr lang="en-GB" dirty="0" err="1"/>
              <a:t>histórico</a:t>
            </a:r>
            <a:r>
              <a:rPr lang="en-GB" dirty="0"/>
              <a:t> de Orders do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30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2209796" y="1295400"/>
            <a:ext cx="3786188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9ª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1905000" y="2263697"/>
            <a:ext cx="3786175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Desenvolver</a:t>
            </a:r>
            <a:r>
              <a:rPr lang="en-GB" dirty="0"/>
              <a:t> Search Bar (</a:t>
            </a:r>
            <a:r>
              <a:rPr lang="en-GB" dirty="0" err="1"/>
              <a:t>nome</a:t>
            </a:r>
            <a:r>
              <a:rPr lang="en-GB" dirty="0"/>
              <a:t> e ID), </a:t>
            </a:r>
            <a:r>
              <a:rPr lang="en-GB" dirty="0" err="1"/>
              <a:t>implementar</a:t>
            </a:r>
            <a:r>
              <a:rPr lang="en-GB" dirty="0"/>
              <a:t> Debounce para </a:t>
            </a:r>
            <a:r>
              <a:rPr lang="en-GB" dirty="0" err="1"/>
              <a:t>otimizar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requests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servidor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3733804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10ª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5966487" y="2263697"/>
            <a:ext cx="3733792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LazyLoad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imagens.</a:t>
            </a:r>
          </a:p>
        </p:txBody>
      </p:sp>
    </p:spTree>
    <p:extLst>
      <p:ext uri="{BB962C8B-B14F-4D97-AF65-F5344CB8AC3E}">
        <p14:creationId xmlns:p14="http://schemas.microsoft.com/office/powerpoint/2010/main" val="286620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4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668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demonstração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  <p:sp>
        <p:nvSpPr>
          <p:cNvPr id="2" name="Retângulo Arredondado 1">
            <a:hlinkClick r:id="rId4"/>
            <a:extLst>
              <a:ext uri="{FF2B5EF4-FFF2-40B4-BE49-F238E27FC236}">
                <a16:creationId xmlns:a16="http://schemas.microsoft.com/office/drawing/2014/main" id="{F1ADFA83-0A13-2249-6AAF-FAFF68704954}"/>
              </a:ext>
            </a:extLst>
          </p:cNvPr>
          <p:cNvSpPr/>
          <p:nvPr/>
        </p:nvSpPr>
        <p:spPr>
          <a:xfrm>
            <a:off x="3117984" y="3810000"/>
            <a:ext cx="1577442" cy="457200"/>
          </a:xfrm>
          <a:prstGeom prst="roundRect">
            <a:avLst/>
          </a:prstGeom>
          <a:solidFill>
            <a:srgbClr val="0B0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586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0" y="2286000"/>
            <a:ext cx="5727276" cy="193764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Alguma 		questão?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99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2997319"/>
            <a:ext cx="8547100" cy="86177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introdução</a:t>
            </a:r>
            <a:endParaRPr kumimoji="0" lang="en-US" sz="540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58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 equipa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6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 EQUIPA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DD514CC-F8C2-264F-B97E-6DD6987DBB3C}"/>
              </a:ext>
            </a:extLst>
          </p:cNvPr>
          <p:cNvSpPr txBox="1">
            <a:spLocks/>
          </p:cNvSpPr>
          <p:nvPr/>
        </p:nvSpPr>
        <p:spPr>
          <a:xfrm>
            <a:off x="1008471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PEDRO CORREIA</a:t>
            </a:r>
            <a:endParaRPr lang="pt-PT" sz="1800" spc="-6" dirty="0">
              <a:solidFill>
                <a:schemeClr val="accent2"/>
              </a:solidFill>
            </a:endParaRP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iefp</a:t>
            </a:r>
            <a:endParaRPr lang="pt-PT" sz="1800" spc="-6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F89146-D625-F900-1105-18A541CE9230}"/>
              </a:ext>
            </a:extLst>
          </p:cNvPr>
          <p:cNvSpPr txBox="1">
            <a:spLocks/>
          </p:cNvSpPr>
          <p:nvPr/>
        </p:nvSpPr>
        <p:spPr>
          <a:xfrm>
            <a:off x="3579040" y="4501765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JOÃO SILVEIRINHA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uévora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C6515D-374A-CFA9-A846-0B5F8CB215CD}"/>
              </a:ext>
            </a:extLst>
          </p:cNvPr>
          <p:cNvSpPr txBox="1">
            <a:spLocks/>
          </p:cNvSpPr>
          <p:nvPr/>
        </p:nvSpPr>
        <p:spPr>
          <a:xfrm>
            <a:off x="620912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ANDRÉ VENÂNCIO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582EADD-67D3-98A5-B15E-7190F9B55128}"/>
              </a:ext>
            </a:extLst>
          </p:cNvPr>
          <p:cNvSpPr txBox="1">
            <a:spLocks/>
          </p:cNvSpPr>
          <p:nvPr/>
        </p:nvSpPr>
        <p:spPr>
          <a:xfrm>
            <a:off x="883920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LUIS OLIVEIRA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1FAFB9-07B3-3FAC-C666-DA48803D4266}"/>
              </a:ext>
            </a:extLst>
          </p:cNvPr>
          <p:cNvSpPr/>
          <p:nvPr/>
        </p:nvSpPr>
        <p:spPr>
          <a:xfrm>
            <a:off x="3733800" y="2057400"/>
            <a:ext cx="2093142" cy="2086364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DDF988-9C93-2C19-965F-50C1E68A1AF5}"/>
              </a:ext>
            </a:extLst>
          </p:cNvPr>
          <p:cNvSpPr/>
          <p:nvPr/>
        </p:nvSpPr>
        <p:spPr>
          <a:xfrm>
            <a:off x="6324600" y="2057400"/>
            <a:ext cx="2093142" cy="2086364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53F1C-EB8D-3E3B-C336-31C0708A133E}"/>
              </a:ext>
            </a:extLst>
          </p:cNvPr>
          <p:cNvSpPr/>
          <p:nvPr/>
        </p:nvSpPr>
        <p:spPr>
          <a:xfrm>
            <a:off x="8915400" y="2057400"/>
            <a:ext cx="2093142" cy="208636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1CC53-F170-6E56-24D6-19ACD1805001}"/>
              </a:ext>
            </a:extLst>
          </p:cNvPr>
          <p:cNvSpPr/>
          <p:nvPr/>
        </p:nvSpPr>
        <p:spPr>
          <a:xfrm>
            <a:off x="1143000" y="2133600"/>
            <a:ext cx="2093142" cy="2086364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</p:spTree>
    <p:extLst>
      <p:ext uri="{BB962C8B-B14F-4D97-AF65-F5344CB8AC3E}">
        <p14:creationId xmlns:p14="http://schemas.microsoft.com/office/powerpoint/2010/main" val="25645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2232" y="2911733"/>
            <a:ext cx="4468945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objetivos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4995" y="2895600"/>
            <a:ext cx="4563421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arquitetura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9217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 err="1"/>
              <a:t>arquitetura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FD7DBE-5E81-18AF-AF70-A91D7FF2BC27}"/>
              </a:ext>
            </a:extLst>
          </p:cNvPr>
          <p:cNvGrpSpPr/>
          <p:nvPr/>
        </p:nvGrpSpPr>
        <p:grpSpPr>
          <a:xfrm>
            <a:off x="2620181" y="1295399"/>
            <a:ext cx="6513497" cy="4951414"/>
            <a:chOff x="2620181" y="1295399"/>
            <a:chExt cx="6513497" cy="49514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39AE1E4-4825-58B9-D539-E5EAE7BD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134"/>
            <a:stretch/>
          </p:blipFill>
          <p:spPr>
            <a:xfrm>
              <a:off x="2620181" y="1295400"/>
              <a:ext cx="4517579" cy="495141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3304A6-9246-9423-3879-AAD50C0C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760" y="1295399"/>
              <a:ext cx="1995918" cy="49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0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52600" y="2567464"/>
            <a:ext cx="9220200" cy="15683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Implementação e </a:t>
            </a:r>
            <a:b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</a:b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	Tecnologias utilizadas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324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Tecnologias utilizadas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5EE6E11-F38F-E795-1099-A4D80C6AE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104323"/>
            <a:ext cx="11406187" cy="381000"/>
          </a:xfrm>
        </p:spPr>
        <p:txBody>
          <a:bodyPr/>
          <a:lstStyle/>
          <a:p>
            <a:r>
              <a:rPr lang="pt-PT"/>
              <a:t>FRONT END: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419A5F5F-5E26-7210-39A0-45413442161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1406187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BACK END:</a:t>
            </a:r>
          </a:p>
        </p:txBody>
      </p:sp>
      <p:pic>
        <p:nvPicPr>
          <p:cNvPr id="9220" name="Picture 4" descr="Introduction à ExpressJS [+6 ressources d'apprentissage] - Geekflare">
            <a:extLst>
              <a:ext uri="{FF2B5EF4-FFF2-40B4-BE49-F238E27FC236}">
                <a16:creationId xmlns:a16="http://schemas.microsoft.com/office/drawing/2014/main" id="{DDFCF4DF-E704-359C-C4B1-D8BAFEDD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129195"/>
            <a:ext cx="1676400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6D847D-487B-BD42-91F9-DF9D2F05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8" y="2129195"/>
            <a:ext cx="701135" cy="542211"/>
          </a:xfrm>
          <a:prstGeom prst="rect">
            <a:avLst/>
          </a:prstGeom>
        </p:spPr>
      </p:pic>
      <p:pic>
        <p:nvPicPr>
          <p:cNvPr id="9222" name="Picture 6" descr="Webpack - Wikipedia">
            <a:extLst>
              <a:ext uri="{FF2B5EF4-FFF2-40B4-BE49-F238E27FC236}">
                <a16:creationId xmlns:a16="http://schemas.microsoft.com/office/drawing/2014/main" id="{90865148-DC78-DDF2-2D09-8519564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22" y="2129195"/>
            <a:ext cx="1394257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itHub - prettier/prettier: Prettier is an opinionated code formatter.">
            <a:extLst>
              <a:ext uri="{FF2B5EF4-FFF2-40B4-BE49-F238E27FC236}">
                <a16:creationId xmlns:a16="http://schemas.microsoft.com/office/drawing/2014/main" id="{3BF30CA0-1A73-DE80-9A7C-88DE3C9EA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0000" r="9374" b="20000"/>
          <a:stretch/>
        </p:blipFill>
        <p:spPr bwMode="auto">
          <a:xfrm>
            <a:off x="5576778" y="2129195"/>
            <a:ext cx="177574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réer et manipuler une base de données MySQL - JN Community">
            <a:extLst>
              <a:ext uri="{FF2B5EF4-FFF2-40B4-BE49-F238E27FC236}">
                <a16:creationId xmlns:a16="http://schemas.microsoft.com/office/drawing/2014/main" id="{AF6FBBEE-02C7-22C3-5615-41E454EC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18" y="2129195"/>
            <a:ext cx="82729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Query – Wikipédia, a enciclopédia livre">
            <a:extLst>
              <a:ext uri="{FF2B5EF4-FFF2-40B4-BE49-F238E27FC236}">
                <a16:creationId xmlns:a16="http://schemas.microsoft.com/office/drawing/2014/main" id="{32C3E1E2-E856-A9B8-A08C-C7F7B526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3" y="2128424"/>
            <a:ext cx="1207008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41319DDC-F818-A091-4B02-4C580222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6" y="3647134"/>
            <a:ext cx="868370" cy="6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GitHub - gulpjs/gulp: A toolkit to automate &amp; enhance your workflow">
            <a:extLst>
              <a:ext uri="{FF2B5EF4-FFF2-40B4-BE49-F238E27FC236}">
                <a16:creationId xmlns:a16="http://schemas.microsoft.com/office/drawing/2014/main" id="{AF66B845-BDE2-62A7-C7ED-C0122D1B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25078"/>
            <a:ext cx="387978" cy="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Bootstrap (framework) — Wikipédia">
            <a:extLst>
              <a:ext uri="{FF2B5EF4-FFF2-40B4-BE49-F238E27FC236}">
                <a16:creationId xmlns:a16="http://schemas.microsoft.com/office/drawing/2014/main" id="{7DBE4D83-307D-AAB7-E0F0-5A17EF20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18" y="3586062"/>
            <a:ext cx="94457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SweetAlert2 - a beautiful, responsive, customizable and accessible  (WAI-ARIA) replacement for JavaScript's popup boxes">
            <a:extLst>
              <a:ext uri="{FF2B5EF4-FFF2-40B4-BE49-F238E27FC236}">
                <a16:creationId xmlns:a16="http://schemas.microsoft.com/office/drawing/2014/main" id="{BEFA637B-3C6D-C1AF-CAFC-7C90794D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58976"/>
            <a:ext cx="2541105" cy="4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SVG Vector Logos - Vector Logo Zone">
            <a:extLst>
              <a:ext uri="{FF2B5EF4-FFF2-40B4-BE49-F238E27FC236}">
                <a16:creationId xmlns:a16="http://schemas.microsoft.com/office/drawing/2014/main" id="{4E8AEA33-07D4-7DA7-5D09-E6E41B256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5" b="10989"/>
          <a:stretch/>
        </p:blipFill>
        <p:spPr bwMode="auto">
          <a:xfrm>
            <a:off x="7010400" y="3485323"/>
            <a:ext cx="3844793" cy="14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8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eate a new document." ma:contentTypeScope="" ma:versionID="6e9e2595fa1084b1a028894ca2627931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42542138c7c0860554875b300c3d4ef7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D941E1A9-0998-4BCC-8A3D-8EAB16ADB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411529-341F-4BDF-98A6-FA8EF3214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982877-D147-4C15-B050-A052E4937983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Template-Standard-2023</Template>
  <TotalTime>1844</TotalTime>
  <Words>276</Words>
  <Application>Microsoft Macintosh PowerPoint</Application>
  <PresentationFormat>Ecrã Panorâmico</PresentationFormat>
  <Paragraphs>69</Paragraphs>
  <Slides>15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Wingdings</vt:lpstr>
      <vt:lpstr>Ubuntu Light</vt:lpstr>
      <vt:lpstr>Ubuntu</vt:lpstr>
      <vt:lpstr>Arial</vt:lpstr>
      <vt:lpstr>Ubuntu Medium</vt:lpstr>
      <vt:lpstr>Capgemini2021</vt:lpstr>
      <vt:lpstr>E-commerce</vt:lpstr>
      <vt:lpstr>introdução</vt:lpstr>
      <vt:lpstr>A equipa</vt:lpstr>
      <vt:lpstr>A EQUIPA</vt:lpstr>
      <vt:lpstr>objetivos</vt:lpstr>
      <vt:lpstr>arquitetura</vt:lpstr>
      <vt:lpstr>arquitetura</vt:lpstr>
      <vt:lpstr>Implementação e   Tecnologias utilizadas</vt:lpstr>
      <vt:lpstr>Tecnologias utilizadas</vt:lpstr>
      <vt:lpstr>implementação</vt:lpstr>
      <vt:lpstr>implementação</vt:lpstr>
      <vt:lpstr>implementação</vt:lpstr>
      <vt:lpstr>demonstração</vt:lpstr>
      <vt:lpstr>Alguma   questão?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STANDARD  Template</dc:title>
  <dc:subject>ppt standard template</dc:subject>
  <dc:creator>Correia, Pedro Miguel</dc:creator>
  <cp:lastModifiedBy>Pedro Correia</cp:lastModifiedBy>
  <cp:revision>10</cp:revision>
  <dcterms:created xsi:type="dcterms:W3CDTF">2023-04-28T10:35:06Z</dcterms:created>
  <dcterms:modified xsi:type="dcterms:W3CDTF">2023-05-03T16:51:40Z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