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4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/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busca em profundidade é feita com todos os vizinhos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Temperatura inicializada com 1000</a:t>
            </a:r>
          </a:p>
          <a:p>
            <a:r>
              <a:rPr lang="pt-BR" dirty="0"/>
              <a:t>Fator de 0.002 de diminuição de temperatura</a:t>
            </a:r>
          </a:p>
          <a:p>
            <a:r>
              <a:rPr lang="pt-BR" dirty="0"/>
              <a:t>Busca gulosa anterior como solução inicial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1: 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1: 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2: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</a:t>
            </a:r>
            <a:r>
              <a:rPr lang="pt-BR" dirty="0" err="1"/>
              <a:t>Opt</a:t>
            </a:r>
            <a:r>
              <a:rPr lang="pt-BR" dirty="0"/>
              <a:t> 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– </a:t>
            </a:r>
            <a:r>
              <a:rPr lang="pt-BR" dirty="0" err="1"/>
              <a:t>Opt</a:t>
            </a:r>
            <a:r>
              <a:rPr lang="pt-BR" dirty="0"/>
              <a:t> 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4 - </a:t>
            </a:r>
            <a:r>
              <a:rPr lang="pt-BR" dirty="0" err="1"/>
              <a:t>Opt</a:t>
            </a:r>
            <a:r>
              <a:rPr lang="pt-BR" dirty="0"/>
              <a:t>: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</p:spTree>
    <p:extLst>
      <p:ext uri="{BB962C8B-B14F-4D97-AF65-F5344CB8AC3E}">
        <p14:creationId xmlns:p14="http://schemas.microsoft.com/office/powerpoint/2010/main" val="380036266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126</TotalTime>
  <Words>273</Words>
  <Application>Microsoft Office PowerPoint</Application>
  <PresentationFormat>Widescreen</PresentationFormat>
  <Paragraphs>123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21</cp:revision>
  <dcterms:created xsi:type="dcterms:W3CDTF">2018-09-23T00:22:06Z</dcterms:created>
  <dcterms:modified xsi:type="dcterms:W3CDTF">2018-09-23T02:28:44Z</dcterms:modified>
</cp:coreProperties>
</file>