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pPr lvl="3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2415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38</TotalTime>
  <Words>126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7</cp:revision>
  <dcterms:created xsi:type="dcterms:W3CDTF">2018-09-23T00:22:06Z</dcterms:created>
  <dcterms:modified xsi:type="dcterms:W3CDTF">2018-09-23T01:00:07Z</dcterms:modified>
</cp:coreProperties>
</file>