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4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4.4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 0,'0'0,"0"0,-3 0,-5 0,-4 0,-3 4,-3 3,3 2,2-2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5.96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0,'0'0,"0"0,0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2:10.4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1,'2829'2829,"-2814"-2814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3:0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1,'2748'2749,"-2737"-2739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FCD4-F142-4F8D-94BE-846D98D9D67F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91B7-E8B3-486D-94CD-E52289BAC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5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Probabilidade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/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36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3600" dirty="0"/>
                  <a:t> =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novoValor</a:t>
                </a:r>
                <a:r>
                  <a:rPr lang="pt-BR" sz="3600" dirty="0"/>
                  <a:t> -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valorCorrente</a:t>
                </a:r>
                <a:r>
                  <a:rPr lang="pt-B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/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𝑝𝑟𝑜𝑏𝑎𝑏𝑖𝑙𝑖𝑑𝑎𝑑𝑒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ⅇ</m:t>
                          </m:r>
                        </m:e>
                        <m:sup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5E805D2A-596C-44AF-9ED5-BF3FA6ACD7EE}"/>
              </a:ext>
            </a:extLst>
          </p:cNvPr>
          <p:cNvSpPr txBox="1"/>
          <p:nvPr/>
        </p:nvSpPr>
        <p:spPr>
          <a:xfrm>
            <a:off x="6441440" y="4072989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novoValor</a:t>
            </a:r>
            <a:r>
              <a:rPr lang="pt-BR" dirty="0"/>
              <a:t> -&gt; valor da função objetiva do vizinho </a:t>
            </a:r>
            <a:r>
              <a:rPr lang="pt-BR" dirty="0" err="1"/>
              <a:t>analizado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valorCorrente</a:t>
            </a:r>
            <a:r>
              <a:rPr lang="pt-BR" dirty="0"/>
              <a:t> -&gt; valor da função objetiva do vizinho anteriormente </a:t>
            </a:r>
            <a:r>
              <a:rPr lang="pt-BR" dirty="0" err="1"/>
              <a:t>analizado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44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8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14:cNvPr>
              <p14:cNvContentPartPr/>
              <p14:nvPr/>
            </p14:nvContentPartPr>
            <p14:xfrm>
              <a:off x="653280" y="4579000"/>
              <a:ext cx="30240" cy="100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80" y="4570000"/>
                <a:ext cx="47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14:cNvPr>
              <p14:cNvContentPartPr/>
              <p14:nvPr/>
            </p14:nvContentPartPr>
            <p14:xfrm>
              <a:off x="5062200" y="2370760"/>
              <a:ext cx="360" cy="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560" y="2361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98EFA7FE-C9E9-4CF0-BF04-6D0FBBD94D44}"/>
              </a:ext>
            </a:extLst>
          </p:cNvPr>
          <p:cNvSpPr/>
          <p:nvPr/>
        </p:nvSpPr>
        <p:spPr>
          <a:xfrm>
            <a:off x="247472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8DA9614-5881-481A-BEBD-916D6CDA2413}"/>
              </a:ext>
            </a:extLst>
          </p:cNvPr>
          <p:cNvSpPr/>
          <p:nvPr/>
        </p:nvSpPr>
        <p:spPr>
          <a:xfrm>
            <a:off x="376846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CE59D-5B48-4937-825C-5A2457E4AE73}"/>
              </a:ext>
            </a:extLst>
          </p:cNvPr>
          <p:cNvSpPr/>
          <p:nvPr/>
        </p:nvSpPr>
        <p:spPr>
          <a:xfrm>
            <a:off x="506220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F1072CF-389B-4446-A0F0-18796F274040}"/>
              </a:ext>
            </a:extLst>
          </p:cNvPr>
          <p:cNvSpPr/>
          <p:nvPr/>
        </p:nvSpPr>
        <p:spPr>
          <a:xfrm>
            <a:off x="254582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2E5CBC-D783-408E-9C65-D3189CB20094}"/>
              </a:ext>
            </a:extLst>
          </p:cNvPr>
          <p:cNvSpPr/>
          <p:nvPr/>
        </p:nvSpPr>
        <p:spPr>
          <a:xfrm>
            <a:off x="383711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19E8B68-BF97-4A9D-A3F6-2FDE36B2F8FC}"/>
              </a:ext>
            </a:extLst>
          </p:cNvPr>
          <p:cNvSpPr/>
          <p:nvPr/>
        </p:nvSpPr>
        <p:spPr>
          <a:xfrm>
            <a:off x="512840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19AB9B-F298-4EB2-8228-6BC0BCCBA175}"/>
              </a:ext>
            </a:extLst>
          </p:cNvPr>
          <p:cNvSpPr/>
          <p:nvPr/>
        </p:nvSpPr>
        <p:spPr>
          <a:xfrm>
            <a:off x="125453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2790B5F-C742-4E80-BEAA-48944D37C8DC}"/>
              </a:ext>
            </a:extLst>
          </p:cNvPr>
          <p:cNvSpPr/>
          <p:nvPr/>
        </p:nvSpPr>
        <p:spPr>
          <a:xfrm>
            <a:off x="641969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BFABE32-731F-4893-AC57-13B620E86D3F}"/>
              </a:ext>
            </a:extLst>
          </p:cNvPr>
          <p:cNvSpPr/>
          <p:nvPr/>
        </p:nvSpPr>
        <p:spPr>
          <a:xfrm>
            <a:off x="3768460" y="24292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14:cNvPr>
              <p14:cNvContentPartPr/>
              <p14:nvPr/>
            </p14:nvContentPartPr>
            <p14:xfrm>
              <a:off x="4188120" y="2933080"/>
              <a:ext cx="1024200" cy="102420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9480" y="2924440"/>
                <a:ext cx="10418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14:cNvPr>
              <p14:cNvContentPartPr/>
              <p14:nvPr/>
            </p14:nvContentPartPr>
            <p14:xfrm>
              <a:off x="5580240" y="4335280"/>
              <a:ext cx="993600" cy="99360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600" y="4326640"/>
                <a:ext cx="101124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/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busca em profundidade é feita com todos os vizinhos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Temperatura inicializada com 1000</a:t>
            </a:r>
          </a:p>
          <a:p>
            <a:r>
              <a:rPr lang="pt-BR" dirty="0"/>
              <a:t>Fator de 0.002 de diminuição de temperatura</a:t>
            </a:r>
          </a:p>
          <a:p>
            <a:r>
              <a:rPr lang="pt-BR" dirty="0"/>
              <a:t>Busca gulosa anterior como solução inicial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393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1: 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1: 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2: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47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Opt</a:t>
            </a:r>
            <a:r>
              <a:rPr lang="pt-BR" dirty="0"/>
              <a:t> 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4 - </a:t>
            </a:r>
            <a:r>
              <a:rPr lang="pt-BR" dirty="0" err="1"/>
              <a:t>Opt</a:t>
            </a:r>
            <a:r>
              <a:rPr lang="pt-BR" dirty="0"/>
              <a:t>: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</p:spTree>
    <p:extLst>
      <p:ext uri="{BB962C8B-B14F-4D97-AF65-F5344CB8AC3E}">
        <p14:creationId xmlns:p14="http://schemas.microsoft.com/office/powerpoint/2010/main" val="380036266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129</TotalTime>
  <Words>273</Words>
  <Application>Microsoft Office PowerPoint</Application>
  <PresentationFormat>Widescreen</PresentationFormat>
  <Paragraphs>123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21</cp:revision>
  <dcterms:created xsi:type="dcterms:W3CDTF">2018-09-23T00:22:06Z</dcterms:created>
  <dcterms:modified xsi:type="dcterms:W3CDTF">2018-09-23T02:31:15Z</dcterms:modified>
</cp:coreProperties>
</file>