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4.4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84 0,'0'0,"0"0,-3 0,-5 0,-4 0,-3 4,-3 3,3 2,2-2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5.96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0,'0'0,"0"0,0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2:10.4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1,'2829'2829,"-2814"-2814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3:04.9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1,'2748'2749,"-2737"-2739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FCD4-F142-4F8D-94BE-846D98D9D67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91B7-E8B3-486D-94CD-E52289BAC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4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5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5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4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6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5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11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44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5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1812-5620-443E-9299-CEE4C7A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572869"/>
            <a:ext cx="8781314" cy="3190240"/>
          </a:xfrm>
        </p:spPr>
        <p:txBody>
          <a:bodyPr/>
          <a:lstStyle/>
          <a:p>
            <a:r>
              <a:rPr lang="pt-BR" sz="2400" dirty="0"/>
              <a:t>Inteligência Artificial</a:t>
            </a:r>
            <a:br>
              <a:rPr lang="pt-BR" dirty="0"/>
            </a:br>
            <a:r>
              <a:rPr lang="pt-BR" dirty="0"/>
              <a:t>Problema de mínima latência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39720-15EE-433C-A2D5-570CF3B01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80" y="4409440"/>
            <a:ext cx="3284754" cy="138176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B55B84-82DB-46A8-894E-E84195C15665}"/>
              </a:ext>
            </a:extLst>
          </p:cNvPr>
          <p:cNvSpPr txBox="1"/>
          <p:nvPr/>
        </p:nvSpPr>
        <p:spPr>
          <a:xfrm>
            <a:off x="8615680" y="376310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Bianca 	Fragoso</a:t>
            </a:r>
          </a:p>
          <a:p>
            <a:r>
              <a:rPr lang="pt-BR" dirty="0"/>
              <a:t>Pedro Felipe Magalhães</a:t>
            </a:r>
          </a:p>
        </p:txBody>
      </p:sp>
    </p:spTree>
    <p:extLst>
      <p:ext uri="{BB962C8B-B14F-4D97-AF65-F5344CB8AC3E}">
        <p14:creationId xmlns:p14="http://schemas.microsoft.com/office/powerpoint/2010/main" val="3316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638691" y="3352101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6539891" y="3330164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4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711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D34A1C-2F0D-4DAD-A5CC-661AEDAB4ECB}"/>
              </a:ext>
            </a:extLst>
          </p:cNvPr>
          <p:cNvSpPr/>
          <p:nvPr/>
        </p:nvSpPr>
        <p:spPr>
          <a:xfrm>
            <a:off x="5628531" y="333111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960480E-1272-43CF-9AB9-DC65B0B6768B}"/>
              </a:ext>
            </a:extLst>
          </p:cNvPr>
          <p:cNvSpPr/>
          <p:nvPr/>
        </p:nvSpPr>
        <p:spPr>
          <a:xfrm>
            <a:off x="7405848" y="333111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0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Terceira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AEFF679-518A-4BC2-9AAB-6B5F92FE0EA3}"/>
              </a:ext>
            </a:extLst>
          </p:cNvPr>
          <p:cNvSpPr/>
          <p:nvPr/>
        </p:nvSpPr>
        <p:spPr>
          <a:xfrm>
            <a:off x="8307251" y="331967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2BA4FF8-95E4-4B01-8A7F-9E33884B7346}"/>
              </a:ext>
            </a:extLst>
          </p:cNvPr>
          <p:cNvSpPr/>
          <p:nvPr/>
        </p:nvSpPr>
        <p:spPr>
          <a:xfrm>
            <a:off x="5650371" y="331967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Probabilidade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/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36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sz="3600" dirty="0"/>
                  <a:t> =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novoValor</a:t>
                </a:r>
                <a:r>
                  <a:rPr lang="pt-BR" sz="3600" dirty="0"/>
                  <a:t> -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valorCorrente</a:t>
                </a:r>
                <a:r>
                  <a:rPr lang="pt-B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/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𝑝𝑟𝑜𝑏𝑎𝑏𝑖𝑙𝑖𝑑𝑎𝑑𝑒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= ⅇ</m:t>
                          </m:r>
                        </m:e>
                        <m:sup>
                          <m:f>
                            <m:f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5E805D2A-596C-44AF-9ED5-BF3FA6ACD7EE}"/>
              </a:ext>
            </a:extLst>
          </p:cNvPr>
          <p:cNvSpPr txBox="1"/>
          <p:nvPr/>
        </p:nvSpPr>
        <p:spPr>
          <a:xfrm>
            <a:off x="6441440" y="4072989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novoValor</a:t>
            </a:r>
            <a:r>
              <a:rPr lang="pt-BR" dirty="0"/>
              <a:t> -&gt; valor da função objetiva do vizinho </a:t>
            </a:r>
            <a:r>
              <a:rPr lang="pt-BR" dirty="0" err="1"/>
              <a:t>analizado</a:t>
            </a:r>
            <a:r>
              <a:rPr lang="pt-BR" dirty="0"/>
              <a:t> no momento.</a:t>
            </a:r>
          </a:p>
          <a:p>
            <a:endParaRPr lang="pt-BR" dirty="0"/>
          </a:p>
          <a:p>
            <a:r>
              <a:rPr lang="pt-BR" dirty="0" err="1"/>
              <a:t>valorCorrente</a:t>
            </a:r>
            <a:r>
              <a:rPr lang="pt-BR" dirty="0"/>
              <a:t> -&gt; valor da função objetiva do vizinho anteriormente </a:t>
            </a:r>
            <a:r>
              <a:rPr lang="pt-BR" dirty="0" err="1"/>
              <a:t>analizado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44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0F5F50-38C1-4947-94E4-F5BB9FB92F49}"/>
              </a:ext>
            </a:extLst>
          </p:cNvPr>
          <p:cNvSpPr txBox="1"/>
          <p:nvPr/>
        </p:nvSpPr>
        <p:spPr>
          <a:xfrm>
            <a:off x="1056640" y="3596640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87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14:cNvPr>
              <p14:cNvContentPartPr/>
              <p14:nvPr/>
            </p14:nvContentPartPr>
            <p14:xfrm>
              <a:off x="653280" y="4579000"/>
              <a:ext cx="30240" cy="100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280" y="4570000"/>
                <a:ext cx="47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14:cNvPr>
              <p14:cNvContentPartPr/>
              <p14:nvPr/>
            </p14:nvContentPartPr>
            <p14:xfrm>
              <a:off x="5062200" y="2370760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3560" y="2361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Elipse 33">
            <a:extLst>
              <a:ext uri="{FF2B5EF4-FFF2-40B4-BE49-F238E27FC236}">
                <a16:creationId xmlns:a16="http://schemas.microsoft.com/office/drawing/2014/main" id="{98EFA7FE-C9E9-4CF0-BF04-6D0FBBD94D44}"/>
              </a:ext>
            </a:extLst>
          </p:cNvPr>
          <p:cNvSpPr/>
          <p:nvPr/>
        </p:nvSpPr>
        <p:spPr>
          <a:xfrm>
            <a:off x="247472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8DA9614-5881-481A-BEBD-916D6CDA2413}"/>
              </a:ext>
            </a:extLst>
          </p:cNvPr>
          <p:cNvSpPr/>
          <p:nvPr/>
        </p:nvSpPr>
        <p:spPr>
          <a:xfrm>
            <a:off x="376846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98CE59D-5B48-4937-825C-5A2457E4AE73}"/>
              </a:ext>
            </a:extLst>
          </p:cNvPr>
          <p:cNvSpPr/>
          <p:nvPr/>
        </p:nvSpPr>
        <p:spPr>
          <a:xfrm>
            <a:off x="506220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F1072CF-389B-4446-A0F0-18796F274040}"/>
              </a:ext>
            </a:extLst>
          </p:cNvPr>
          <p:cNvSpPr/>
          <p:nvPr/>
        </p:nvSpPr>
        <p:spPr>
          <a:xfrm>
            <a:off x="254582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92E5CBC-D783-408E-9C65-D3189CB20094}"/>
              </a:ext>
            </a:extLst>
          </p:cNvPr>
          <p:cNvSpPr/>
          <p:nvPr/>
        </p:nvSpPr>
        <p:spPr>
          <a:xfrm>
            <a:off x="383711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19E8B68-BF97-4A9D-A3F6-2FDE36B2F8FC}"/>
              </a:ext>
            </a:extLst>
          </p:cNvPr>
          <p:cNvSpPr/>
          <p:nvPr/>
        </p:nvSpPr>
        <p:spPr>
          <a:xfrm>
            <a:off x="512840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619AB9B-F298-4EB2-8228-6BC0BCCBA175}"/>
              </a:ext>
            </a:extLst>
          </p:cNvPr>
          <p:cNvSpPr/>
          <p:nvPr/>
        </p:nvSpPr>
        <p:spPr>
          <a:xfrm>
            <a:off x="125453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2790B5F-C742-4E80-BEAA-48944D37C8DC}"/>
              </a:ext>
            </a:extLst>
          </p:cNvPr>
          <p:cNvSpPr/>
          <p:nvPr/>
        </p:nvSpPr>
        <p:spPr>
          <a:xfrm>
            <a:off x="641969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BFABE32-731F-4893-AC57-13B620E86D3F}"/>
              </a:ext>
            </a:extLst>
          </p:cNvPr>
          <p:cNvSpPr/>
          <p:nvPr/>
        </p:nvSpPr>
        <p:spPr>
          <a:xfrm>
            <a:off x="3768460" y="24292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14:cNvPr>
              <p14:cNvContentPartPr/>
              <p14:nvPr/>
            </p14:nvContentPartPr>
            <p14:xfrm>
              <a:off x="4188120" y="2933080"/>
              <a:ext cx="1024200" cy="102420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9480" y="2924440"/>
                <a:ext cx="10418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14:cNvPr>
              <p14:cNvContentPartPr/>
              <p14:nvPr/>
            </p14:nvContentPartPr>
            <p14:xfrm>
              <a:off x="5580240" y="4335280"/>
              <a:ext cx="993600" cy="99360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1600" y="4326640"/>
                <a:ext cx="1011240" cy="1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4" y="2966720"/>
            <a:ext cx="9648666" cy="2621280"/>
          </a:xfrm>
        </p:spPr>
        <p:txBody>
          <a:bodyPr/>
          <a:lstStyle/>
          <a:p>
            <a:r>
              <a:rPr lang="pt-BR" dirty="0"/>
              <a:t>Passamos uma profundidade k para a função</a:t>
            </a:r>
          </a:p>
          <a:p>
            <a:r>
              <a:rPr lang="pt-BR" dirty="0"/>
              <a:t>Fazemos busca em profundidade em todos os vizinhos de cada nó</a:t>
            </a:r>
          </a:p>
          <a:p>
            <a:r>
              <a:rPr lang="pt-BR" dirty="0"/>
              <a:t>A busca em profundidade é feita com todos os vizinhos</a:t>
            </a:r>
          </a:p>
          <a:p>
            <a:r>
              <a:rPr lang="pt-BR" dirty="0"/>
              <a:t>A profundidade é limitada e não até o fim do grafo</a:t>
            </a:r>
          </a:p>
          <a:p>
            <a:r>
              <a:rPr lang="pt-BR" dirty="0"/>
              <a:t>Escolhemos o vizinho que pertence ao caminho de menor latência</a:t>
            </a:r>
          </a:p>
        </p:txBody>
      </p:sp>
    </p:spTree>
    <p:extLst>
      <p:ext uri="{BB962C8B-B14F-4D97-AF65-F5344CB8AC3E}">
        <p14:creationId xmlns:p14="http://schemas.microsoft.com/office/powerpoint/2010/main" val="3474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496266" cy="3045627"/>
          </a:xfrm>
        </p:spPr>
        <p:txBody>
          <a:bodyPr>
            <a:normAutofit/>
          </a:bodyPr>
          <a:lstStyle/>
          <a:p>
            <a:r>
              <a:rPr lang="pt-BR" dirty="0"/>
              <a:t>Temperatura inicializada com 1000</a:t>
            </a:r>
          </a:p>
          <a:p>
            <a:r>
              <a:rPr lang="pt-BR" dirty="0"/>
              <a:t>Fator de 0.002 de diminuição de temperatura</a:t>
            </a:r>
          </a:p>
          <a:p>
            <a:r>
              <a:rPr lang="pt-BR" dirty="0"/>
              <a:t>Busca gulosa anterior como solução inicial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8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790905" cy="2743201"/>
          </a:xfrm>
        </p:spPr>
        <p:txBody>
          <a:bodyPr>
            <a:normAutofit/>
          </a:bodyPr>
          <a:lstStyle/>
          <a:p>
            <a:r>
              <a:rPr lang="pt-BR" dirty="0"/>
              <a:t>Enquanto temperatura é maior que 1: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Calculamos vizinhança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Passamos por toda a vizinhança</a:t>
            </a:r>
          </a:p>
          <a:p>
            <a:pPr lvl="3">
              <a:buFontTx/>
              <a:buChar char="-"/>
            </a:pPr>
            <a:r>
              <a:rPr lang="pt-BR" dirty="0"/>
              <a:t>Se vizinho for melhor que a solução corrente, tornamos ela como solução corrente e a procura continua</a:t>
            </a:r>
          </a:p>
          <a:p>
            <a:pPr lvl="3">
              <a:buFontTx/>
              <a:buChar char="-"/>
            </a:pPr>
            <a:r>
              <a:rPr lang="pt-BR" dirty="0"/>
              <a:t>Se for pior aceitamos a solução dentro de uma certa probabilidade e paramos loop</a:t>
            </a:r>
          </a:p>
          <a:p>
            <a:pPr lvl="3">
              <a:buFontTx/>
              <a:buChar char="-"/>
            </a:pPr>
            <a:endParaRPr lang="pt-B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Atualizamos temperatura</a:t>
            </a:r>
          </a:p>
        </p:txBody>
      </p:sp>
    </p:spTree>
    <p:extLst>
      <p:ext uri="{BB962C8B-B14F-4D97-AF65-F5344CB8AC3E}">
        <p14:creationId xmlns:p14="http://schemas.microsoft.com/office/powerpoint/2010/main" val="5765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3932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E33E7EB-1802-4ECF-A2C5-0EE3CFC492FA}"/>
              </a:ext>
            </a:extLst>
          </p:cNvPr>
          <p:cNvSpPr/>
          <p:nvPr/>
        </p:nvSpPr>
        <p:spPr>
          <a:xfrm>
            <a:off x="5713200" y="3261360"/>
            <a:ext cx="1609287" cy="92184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554440" y="3264840"/>
            <a:ext cx="270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647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637AD-5973-4E55-B06C-5C3E937FD68D}"/>
              </a:ext>
            </a:extLst>
          </p:cNvPr>
          <p:cNvSpPr/>
          <p:nvPr/>
        </p:nvSpPr>
        <p:spPr>
          <a:xfrm>
            <a:off x="5642640" y="3245760"/>
            <a:ext cx="342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Terceira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55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58179416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208</TotalTime>
  <Words>347</Words>
  <Application>Microsoft Office PowerPoint</Application>
  <PresentationFormat>Widescreen</PresentationFormat>
  <Paragraphs>207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</vt:lpstr>
      <vt:lpstr>Trilha de Vapor</vt:lpstr>
      <vt:lpstr>Inteligência Artificial Problema de mínima latência</vt:lpstr>
      <vt:lpstr>Busca Gulosa:  Busca com profundidade limitada e poda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Problema de mínima latência</dc:title>
  <dc:creator>Bianca Fragoso</dc:creator>
  <cp:lastModifiedBy>Bianca Fragoso</cp:lastModifiedBy>
  <cp:revision>28</cp:revision>
  <dcterms:created xsi:type="dcterms:W3CDTF">2018-09-23T00:22:06Z</dcterms:created>
  <dcterms:modified xsi:type="dcterms:W3CDTF">2018-09-23T04:01:11Z</dcterms:modified>
</cp:coreProperties>
</file>