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9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260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 varScale="1">
        <p:scale>
          <a:sx n="78" d="100"/>
          <a:sy n="78" d="100"/>
        </p:scale>
        <p:origin x="166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26/05/2024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26/05/2024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61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6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27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8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TP1-A-PlayersIA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Nª28976 – Pedro Poças</a:t>
            </a:r>
          </a:p>
          <a:p>
            <a:pPr algn="l"/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p.pedro@</a:t>
            </a:r>
            <a:r>
              <a:rPr lang="pt-PT" sz="105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ipvc</a:t>
            </a:r>
            <a:r>
              <a:rPr lang="pt-PT"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.pt</a:t>
            </a:r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>
                <a:latin typeface="Arial" charset="0"/>
                <a:cs typeface="Arial" charset="0"/>
              </a:rPr>
              <a:t>Player</a:t>
            </a:r>
            <a:r>
              <a:rPr lang="pt-PT" sz="1200" b="1" dirty="0">
                <a:latin typeface="Arial" charset="0"/>
                <a:cs typeface="Arial" charset="0"/>
              </a:rPr>
              <a:t> </a:t>
            </a:r>
            <a:r>
              <a:rPr lang="pt-PT" sz="1200" b="1" dirty="0" err="1">
                <a:latin typeface="Arial" charset="0"/>
                <a:cs typeface="Arial" charset="0"/>
              </a:rPr>
              <a:t>HLPoker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4F4283-D941-C945-FDA9-481A6C819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968" y="2043889"/>
            <a:ext cx="6896480" cy="277022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3B6019E6-FA31-9630-AD87-2A0CF69DCA4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0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>
                <a:latin typeface="Arial" charset="0"/>
                <a:cs typeface="Arial" charset="0"/>
              </a:rPr>
              <a:t>Player</a:t>
            </a:r>
            <a:r>
              <a:rPr lang="pt-PT" sz="1200" b="1" dirty="0">
                <a:latin typeface="Arial" charset="0"/>
                <a:cs typeface="Arial" charset="0"/>
              </a:rPr>
              <a:t> </a:t>
            </a:r>
            <a:r>
              <a:rPr lang="pt-PT" sz="1200" b="1" dirty="0" err="1">
                <a:latin typeface="Arial" charset="0"/>
                <a:cs typeface="Arial" charset="0"/>
              </a:rPr>
              <a:t>HLPoker</a:t>
            </a:r>
            <a:endParaRPr lang="pt-PT" sz="12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81413C-30C9-686B-7002-A09FBF16A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172" y="2884123"/>
            <a:ext cx="8725656" cy="1089754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EFF14D6B-7532-AF3C-C8FF-1B60AE7B6FF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5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>
                <a:latin typeface="Arial" charset="0"/>
                <a:cs typeface="Arial" charset="0"/>
              </a:rPr>
              <a:t>Player</a:t>
            </a:r>
            <a:r>
              <a:rPr lang="pt-PT" sz="1200" b="1" dirty="0">
                <a:latin typeface="Arial" charset="0"/>
                <a:cs typeface="Arial" charset="0"/>
              </a:rPr>
              <a:t> </a:t>
            </a:r>
            <a:r>
              <a:rPr lang="pt-PT" sz="1200" b="1" dirty="0" err="1">
                <a:latin typeface="Arial" charset="0"/>
                <a:cs typeface="Arial" charset="0"/>
              </a:rPr>
              <a:t>HLPoker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C39335-27AD-A019-CB38-F3257BE16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668" y="1731017"/>
            <a:ext cx="7391400" cy="6679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11DE04-4F10-1AFE-225E-25F152E47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492" y="3200400"/>
            <a:ext cx="4801016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9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187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Implementação de estratégias para jogadores dos jogos: </a:t>
            </a:r>
            <a:r>
              <a:rPr lang="pt-PT" altLang="pt-PT" sz="1600" dirty="0" err="1">
                <a:cs typeface="Arial" panose="020B0604020202020204" pitchFamily="34" charset="0"/>
              </a:rPr>
              <a:t>Limit</a:t>
            </a:r>
            <a:r>
              <a:rPr lang="pt-PT" altLang="pt-PT" sz="1600" dirty="0">
                <a:cs typeface="Arial" panose="020B0604020202020204" pitchFamily="34" charset="0"/>
              </a:rPr>
              <a:t> Texas </a:t>
            </a:r>
            <a:r>
              <a:rPr lang="pt-PT" altLang="pt-PT" sz="1600" dirty="0" err="1">
                <a:cs typeface="Arial" panose="020B0604020202020204" pitchFamily="34" charset="0"/>
              </a:rPr>
              <a:t>hold`em</a:t>
            </a:r>
            <a:r>
              <a:rPr lang="pt-PT" altLang="pt-PT" sz="1600" dirty="0">
                <a:cs typeface="Arial" panose="020B0604020202020204" pitchFamily="34" charset="0"/>
              </a:rPr>
              <a:t>, 2 </a:t>
            </a: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Minesweeper</a:t>
            </a:r>
            <a:r>
              <a:rPr lang="pt-PT" altLang="pt-PT" sz="1600" dirty="0">
                <a:cs typeface="Arial" panose="020B0604020202020204" pitchFamily="34" charset="0"/>
              </a:rPr>
              <a:t> e Connect4.</a:t>
            </a:r>
            <a:r>
              <a:rPr lang="pt-PT" sz="1050" dirty="0"/>
              <a:t> 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58361"/>
            <a:ext cx="8509454" cy="48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Connect4</a:t>
            </a:r>
          </a:p>
          <a:p>
            <a:pPr marL="914400" lvl="1" indent="-171450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Bloquear inimigo</a:t>
            </a:r>
          </a:p>
          <a:p>
            <a:pPr marL="914400" lvl="1" indent="-171450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Priorizar a coluna central</a:t>
            </a:r>
          </a:p>
          <a:p>
            <a:pPr lvl="1" indent="0">
              <a:lnSpc>
                <a:spcPct val="150000"/>
              </a:lnSpc>
              <a:buNone/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Minesweeper</a:t>
            </a:r>
            <a:endParaRPr lang="pt-PT" altLang="pt-PT" sz="1600" dirty="0">
              <a:cs typeface="Arial" panose="020B0604020202020204" pitchFamily="34" charset="0"/>
            </a:endParaRPr>
          </a:p>
          <a:p>
            <a:pPr marL="914400" lvl="1" indent="-171450">
              <a:lnSpc>
                <a:spcPct val="150000"/>
              </a:lnSpc>
            </a:pPr>
            <a:r>
              <a:rPr lang="pt-PT" altLang="pt-PT" sz="1200" dirty="0" err="1">
                <a:cs typeface="Arial" panose="020B0604020202020204" pitchFamily="34" charset="0"/>
              </a:rPr>
              <a:t>Heuristica</a:t>
            </a:r>
            <a:r>
              <a:rPr lang="pt-PT" altLang="pt-PT" sz="1200" dirty="0">
                <a:cs typeface="Arial" panose="020B0604020202020204" pitchFamily="34" charset="0"/>
              </a:rPr>
              <a:t> para avaliar risco da ação</a:t>
            </a:r>
          </a:p>
          <a:p>
            <a:pPr marL="914400" lvl="1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  <a:buNone/>
            </a:pPr>
            <a:endParaRPr lang="pt-PT" altLang="pt-PT" sz="12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HLPoker</a:t>
            </a:r>
            <a:endParaRPr lang="pt-PT" altLang="pt-PT" sz="1600" dirty="0">
              <a:cs typeface="Arial" panose="020B0604020202020204" pitchFamily="34" charset="0"/>
            </a:endParaRPr>
          </a:p>
          <a:p>
            <a:pPr marL="914400" lvl="1" indent="-171450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Monte Carlo</a:t>
            </a:r>
          </a:p>
          <a:p>
            <a:pPr marL="914400" lvl="1" indent="-171450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Blefe</a:t>
            </a:r>
          </a:p>
          <a:p>
            <a:pPr marL="914400" lvl="1" indent="-171450">
              <a:lnSpc>
                <a:spcPct val="150000"/>
              </a:lnSpc>
            </a:pPr>
            <a:r>
              <a:rPr lang="pt-PT" altLang="pt-PT" sz="1200" dirty="0">
                <a:cs typeface="Arial" panose="020B0604020202020204" pitchFamily="34" charset="0"/>
              </a:rPr>
              <a:t>Avaliação da mão</a:t>
            </a:r>
            <a:endParaRPr lang="pt-PT" altLang="pt-PT" sz="1600" dirty="0"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>
                <a:latin typeface="Arial" charset="0"/>
                <a:cs typeface="Arial" charset="0"/>
              </a:rPr>
              <a:t>Player</a:t>
            </a:r>
            <a:r>
              <a:rPr lang="pt-PT" sz="1200" b="1" dirty="0">
                <a:latin typeface="Arial" charset="0"/>
                <a:cs typeface="Arial" charset="0"/>
              </a:rPr>
              <a:t> Connect4</a:t>
            </a:r>
            <a:endParaRPr lang="pt-PT" sz="12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679221-1FB8-766B-CA22-20C120D88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25" y="2482574"/>
            <a:ext cx="4492898" cy="21871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102A89-4321-762D-C649-18A87C83C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5208" y="2537270"/>
            <a:ext cx="4311782" cy="218713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9D919E0-93D6-0A38-8EED-9F52A4E15C5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Science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- Visualização de Dados</a:t>
            </a:r>
            <a:endParaRPr lang="pt-PT" sz="12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9967C4-B52B-A06A-FE74-CBEBD1EDE3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66" y="1851904"/>
            <a:ext cx="7736079" cy="7150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F03B16-0F2F-4441-A698-D83D9B087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9709" y="3323523"/>
            <a:ext cx="4877223" cy="138696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25F34E89-8951-AFE5-2307-65357D6DE88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32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>
                <a:latin typeface="Arial" charset="0"/>
                <a:cs typeface="Arial" charset="0"/>
              </a:rPr>
              <a:t>Player</a:t>
            </a:r>
            <a:r>
              <a:rPr lang="pt-PT" sz="1200" b="1" dirty="0">
                <a:latin typeface="Arial" charset="0"/>
                <a:cs typeface="Arial" charset="0"/>
              </a:rPr>
              <a:t> </a:t>
            </a:r>
            <a:r>
              <a:rPr lang="pt-PT" sz="1200" b="1" dirty="0" err="1">
                <a:latin typeface="Arial" charset="0"/>
                <a:cs typeface="Arial" charset="0"/>
              </a:rPr>
              <a:t>Minesweeper</a:t>
            </a:r>
            <a:endParaRPr lang="pt-PT" sz="12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ACCDC4-F2F7-ACD6-B475-A9A8C61A0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836" y="2019314"/>
            <a:ext cx="5708743" cy="2984161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FBA6FE94-165D-6EC2-285C-33EDD15984D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>
                <a:latin typeface="Arial" charset="0"/>
                <a:cs typeface="Arial" charset="0"/>
              </a:rPr>
              <a:t>Player</a:t>
            </a:r>
            <a:r>
              <a:rPr lang="pt-PT" sz="1200" b="1" dirty="0">
                <a:latin typeface="Arial" charset="0"/>
                <a:cs typeface="Arial" charset="0"/>
              </a:rPr>
              <a:t> </a:t>
            </a:r>
            <a:r>
              <a:rPr lang="pt-PT" sz="1200" b="1" dirty="0" err="1">
                <a:latin typeface="Arial" charset="0"/>
                <a:cs typeface="Arial" charset="0"/>
              </a:rPr>
              <a:t>Minesweeper</a:t>
            </a:r>
            <a:endParaRPr lang="pt-PT" sz="12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F52FC9-CF80-2BF3-35C6-48B0E575A5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652" y="2010147"/>
            <a:ext cx="7049111" cy="2667231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B90A18E9-01E2-9725-498E-BEE9F3DA17B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8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pt-PT" sz="1200" b="1" dirty="0" err="1">
                <a:latin typeface="Arial" charset="0"/>
                <a:ea typeface="Arial" charset="0"/>
                <a:cs typeface="Arial" charset="0"/>
              </a:rPr>
              <a:t>Science</a:t>
            </a:r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 - Visualização de Dados</a:t>
            </a:r>
            <a:endParaRPr lang="pt-PT" sz="12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A3A1F8-2F1B-4F6C-96D7-E8CB4F51A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041" y="1828800"/>
            <a:ext cx="6781800" cy="6126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A1C136F-1052-0739-F197-F98EB55E2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3054" y="3346870"/>
            <a:ext cx="4770533" cy="1310754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139ECACB-1FCD-DBFB-0226-AA9C7D8E38F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3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3628988" y="663178"/>
            <a:ext cx="4633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>
                <a:latin typeface="Arial" charset="0"/>
                <a:cs typeface="Arial" charset="0"/>
              </a:rPr>
              <a:t>Player</a:t>
            </a:r>
            <a:r>
              <a:rPr lang="pt-PT" sz="1200" b="1" dirty="0">
                <a:latin typeface="Arial" charset="0"/>
                <a:cs typeface="Arial" charset="0"/>
              </a:rPr>
              <a:t> </a:t>
            </a:r>
            <a:r>
              <a:rPr lang="pt-PT" sz="1200" b="1" dirty="0" err="1">
                <a:latin typeface="Arial" charset="0"/>
                <a:cs typeface="Arial" charset="0"/>
              </a:rPr>
              <a:t>HLPoker</a:t>
            </a:r>
            <a:endParaRPr lang="pt-PT" sz="12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8E456B-6A64-328E-DDF6-7AC2A808B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1495" y="1916008"/>
            <a:ext cx="5086718" cy="279199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71299D7A-B739-6A93-5521-25051B79294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28976 – Pedro Poças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79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410</Words>
  <Application>Microsoft Office PowerPoint</Application>
  <PresentationFormat>Apresentação no Ecrã (4:3)</PresentationFormat>
  <Paragraphs>93</Paragraphs>
  <Slides>13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Pedro Poças</cp:lastModifiedBy>
  <cp:revision>273</cp:revision>
  <cp:lastPrinted>2021-02-22T18:49:33Z</cp:lastPrinted>
  <dcterms:created xsi:type="dcterms:W3CDTF">2011-05-31T09:21:51Z</dcterms:created>
  <dcterms:modified xsi:type="dcterms:W3CDTF">2024-05-26T21:35:08Z</dcterms:modified>
</cp:coreProperties>
</file>