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2405638" cy="43205400"/>
  <p:notesSz cx="6858000" cy="9144000"/>
  <p:defaultTextStyle>
    <a:defPPr>
      <a:defRPr lang="en-US"/>
    </a:defPPr>
    <a:lvl1pPr marL="0" algn="l" defTabSz="2160270" rtl="0" eaLnBrk="1" latinLnBrk="0" hangingPunct="1">
      <a:defRPr sz="8500" kern="1200">
        <a:solidFill>
          <a:schemeClr val="tx1"/>
        </a:solidFill>
        <a:latin typeface="+mn-lt"/>
        <a:ea typeface="+mn-ea"/>
        <a:cs typeface="+mn-cs"/>
      </a:defRPr>
    </a:lvl1pPr>
    <a:lvl2pPr marL="2160270" algn="l" defTabSz="2160270" rtl="0" eaLnBrk="1" latinLnBrk="0" hangingPunct="1">
      <a:defRPr sz="8500" kern="1200">
        <a:solidFill>
          <a:schemeClr val="tx1"/>
        </a:solidFill>
        <a:latin typeface="+mn-lt"/>
        <a:ea typeface="+mn-ea"/>
        <a:cs typeface="+mn-cs"/>
      </a:defRPr>
    </a:lvl2pPr>
    <a:lvl3pPr marL="4320540" algn="l" defTabSz="2160270" rtl="0" eaLnBrk="1" latinLnBrk="0" hangingPunct="1">
      <a:defRPr sz="8500" kern="1200">
        <a:solidFill>
          <a:schemeClr val="tx1"/>
        </a:solidFill>
        <a:latin typeface="+mn-lt"/>
        <a:ea typeface="+mn-ea"/>
        <a:cs typeface="+mn-cs"/>
      </a:defRPr>
    </a:lvl3pPr>
    <a:lvl4pPr marL="6480810" algn="l" defTabSz="2160270" rtl="0" eaLnBrk="1" latinLnBrk="0" hangingPunct="1">
      <a:defRPr sz="8500" kern="1200">
        <a:solidFill>
          <a:schemeClr val="tx1"/>
        </a:solidFill>
        <a:latin typeface="+mn-lt"/>
        <a:ea typeface="+mn-ea"/>
        <a:cs typeface="+mn-cs"/>
      </a:defRPr>
    </a:lvl4pPr>
    <a:lvl5pPr marL="8641080" algn="l" defTabSz="2160270" rtl="0" eaLnBrk="1" latinLnBrk="0" hangingPunct="1">
      <a:defRPr sz="8500" kern="1200">
        <a:solidFill>
          <a:schemeClr val="tx1"/>
        </a:solidFill>
        <a:latin typeface="+mn-lt"/>
        <a:ea typeface="+mn-ea"/>
        <a:cs typeface="+mn-cs"/>
      </a:defRPr>
    </a:lvl5pPr>
    <a:lvl6pPr marL="10801350" algn="l" defTabSz="2160270" rtl="0" eaLnBrk="1" latinLnBrk="0" hangingPunct="1">
      <a:defRPr sz="8500" kern="1200">
        <a:solidFill>
          <a:schemeClr val="tx1"/>
        </a:solidFill>
        <a:latin typeface="+mn-lt"/>
        <a:ea typeface="+mn-ea"/>
        <a:cs typeface="+mn-cs"/>
      </a:defRPr>
    </a:lvl6pPr>
    <a:lvl7pPr marL="12961620" algn="l" defTabSz="2160270" rtl="0" eaLnBrk="1" latinLnBrk="0" hangingPunct="1">
      <a:defRPr sz="8500" kern="1200">
        <a:solidFill>
          <a:schemeClr val="tx1"/>
        </a:solidFill>
        <a:latin typeface="+mn-lt"/>
        <a:ea typeface="+mn-ea"/>
        <a:cs typeface="+mn-cs"/>
      </a:defRPr>
    </a:lvl7pPr>
    <a:lvl8pPr marL="15121890" algn="l" defTabSz="2160270" rtl="0" eaLnBrk="1" latinLnBrk="0" hangingPunct="1">
      <a:defRPr sz="8500" kern="1200">
        <a:solidFill>
          <a:schemeClr val="tx1"/>
        </a:solidFill>
        <a:latin typeface="+mn-lt"/>
        <a:ea typeface="+mn-ea"/>
        <a:cs typeface="+mn-cs"/>
      </a:defRPr>
    </a:lvl8pPr>
    <a:lvl9pPr marL="17282160" algn="l" defTabSz="216027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9">
          <p15:clr>
            <a:srgbClr val="A4A3A4"/>
          </p15:clr>
        </p15:guide>
        <p15:guide id="2" pos="102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23"/>
    <p:restoredTop sz="94682"/>
  </p:normalViewPr>
  <p:slideViewPr>
    <p:cSldViewPr snapToGrid="0" snapToObjects="1">
      <p:cViewPr varScale="1">
        <p:scale>
          <a:sx n="12" d="100"/>
          <a:sy n="12" d="100"/>
        </p:scale>
        <p:origin x="2755" y="168"/>
      </p:cViewPr>
      <p:guideLst>
        <p:guide orient="horz" pos="13609"/>
        <p:guide pos="1020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9EC8B62-3E64-EF4A-8C3C-9F15F67D7274}" type="datetimeFigureOut">
              <a:rPr lang="en-US" smtClean="0"/>
              <a:t>1/31/2025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91639F8-7353-2D42-975C-CDC19540BA31}" type="slidenum">
              <a:rPr lang="en-US" smtClean="0"/>
              <a:t>‹nº›</a:t>
            </a:fld>
            <a:endParaRPr lang="en-US"/>
          </a:p>
        </p:txBody>
      </p:sp>
    </p:spTree>
    <p:extLst>
      <p:ext uri="{BB962C8B-B14F-4D97-AF65-F5344CB8AC3E}">
        <p14:creationId xmlns:p14="http://schemas.microsoft.com/office/powerpoint/2010/main" val="205530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19468C-A8D2-E64B-82A8-05CA5E4E606E}" type="datetimeFigureOut">
              <a:rPr lang="en-US" smtClean="0"/>
              <a:t>1/31/2025</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9FC36C-DC6D-154A-9482-A9E26CC0190A}" type="slidenum">
              <a:rPr lang="en-US" smtClean="0"/>
              <a:t>‹nº›</a:t>
            </a:fld>
            <a:endParaRPr lang="en-US"/>
          </a:p>
        </p:txBody>
      </p:sp>
    </p:spTree>
    <p:extLst>
      <p:ext uri="{BB962C8B-B14F-4D97-AF65-F5344CB8AC3E}">
        <p14:creationId xmlns:p14="http://schemas.microsoft.com/office/powerpoint/2010/main" val="373155857"/>
      </p:ext>
    </p:extLst>
  </p:cSld>
  <p:clrMap bg1="lt1" tx1="dk1" bg2="lt2" tx2="dk2" accent1="accent1" accent2="accent2" accent3="accent3" accent4="accent4" accent5="accent5" accent6="accent6" hlink="hlink" folHlink="folHlink"/>
  <p:notesStyle>
    <a:lvl1pPr marL="0" algn="l" defTabSz="2160270" rtl="0" eaLnBrk="1" latinLnBrk="0" hangingPunct="1">
      <a:defRPr sz="5700" kern="1200">
        <a:solidFill>
          <a:schemeClr val="tx1"/>
        </a:solidFill>
        <a:latin typeface="+mn-lt"/>
        <a:ea typeface="+mn-ea"/>
        <a:cs typeface="+mn-cs"/>
      </a:defRPr>
    </a:lvl1pPr>
    <a:lvl2pPr marL="2160270" algn="l" defTabSz="2160270" rtl="0" eaLnBrk="1" latinLnBrk="0" hangingPunct="1">
      <a:defRPr sz="5700" kern="1200">
        <a:solidFill>
          <a:schemeClr val="tx1"/>
        </a:solidFill>
        <a:latin typeface="+mn-lt"/>
        <a:ea typeface="+mn-ea"/>
        <a:cs typeface="+mn-cs"/>
      </a:defRPr>
    </a:lvl2pPr>
    <a:lvl3pPr marL="4320540" algn="l" defTabSz="2160270" rtl="0" eaLnBrk="1" latinLnBrk="0" hangingPunct="1">
      <a:defRPr sz="5700" kern="1200">
        <a:solidFill>
          <a:schemeClr val="tx1"/>
        </a:solidFill>
        <a:latin typeface="+mn-lt"/>
        <a:ea typeface="+mn-ea"/>
        <a:cs typeface="+mn-cs"/>
      </a:defRPr>
    </a:lvl3pPr>
    <a:lvl4pPr marL="6480810" algn="l" defTabSz="2160270" rtl="0" eaLnBrk="1" latinLnBrk="0" hangingPunct="1">
      <a:defRPr sz="5700" kern="1200">
        <a:solidFill>
          <a:schemeClr val="tx1"/>
        </a:solidFill>
        <a:latin typeface="+mn-lt"/>
        <a:ea typeface="+mn-ea"/>
        <a:cs typeface="+mn-cs"/>
      </a:defRPr>
    </a:lvl4pPr>
    <a:lvl5pPr marL="8641080" algn="l" defTabSz="2160270" rtl="0" eaLnBrk="1" latinLnBrk="0" hangingPunct="1">
      <a:defRPr sz="5700" kern="1200">
        <a:solidFill>
          <a:schemeClr val="tx1"/>
        </a:solidFill>
        <a:latin typeface="+mn-lt"/>
        <a:ea typeface="+mn-ea"/>
        <a:cs typeface="+mn-cs"/>
      </a:defRPr>
    </a:lvl5pPr>
    <a:lvl6pPr marL="10801350" algn="l" defTabSz="2160270" rtl="0" eaLnBrk="1" latinLnBrk="0" hangingPunct="1">
      <a:defRPr sz="5700" kern="1200">
        <a:solidFill>
          <a:schemeClr val="tx1"/>
        </a:solidFill>
        <a:latin typeface="+mn-lt"/>
        <a:ea typeface="+mn-ea"/>
        <a:cs typeface="+mn-cs"/>
      </a:defRPr>
    </a:lvl6pPr>
    <a:lvl7pPr marL="12961620" algn="l" defTabSz="2160270" rtl="0" eaLnBrk="1" latinLnBrk="0" hangingPunct="1">
      <a:defRPr sz="5700" kern="1200">
        <a:solidFill>
          <a:schemeClr val="tx1"/>
        </a:solidFill>
        <a:latin typeface="+mn-lt"/>
        <a:ea typeface="+mn-ea"/>
        <a:cs typeface="+mn-cs"/>
      </a:defRPr>
    </a:lvl7pPr>
    <a:lvl8pPr marL="15121890" algn="l" defTabSz="2160270" rtl="0" eaLnBrk="1" latinLnBrk="0" hangingPunct="1">
      <a:defRPr sz="5700" kern="1200">
        <a:solidFill>
          <a:schemeClr val="tx1"/>
        </a:solidFill>
        <a:latin typeface="+mn-lt"/>
        <a:ea typeface="+mn-ea"/>
        <a:cs typeface="+mn-cs"/>
      </a:defRPr>
    </a:lvl8pPr>
    <a:lvl9pPr marL="17282160" algn="l" defTabSz="2160270" rtl="0" eaLnBrk="1" latinLnBrk="0" hangingPunct="1">
      <a:defRPr sz="5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9FC36C-DC6D-154A-9482-A9E26CC0190A}" type="slidenum">
              <a:rPr lang="en-US" smtClean="0"/>
              <a:t>1</a:t>
            </a:fld>
            <a:endParaRPr lang="en-US"/>
          </a:p>
        </p:txBody>
      </p:sp>
    </p:spTree>
    <p:extLst>
      <p:ext uri="{BB962C8B-B14F-4D97-AF65-F5344CB8AC3E}">
        <p14:creationId xmlns:p14="http://schemas.microsoft.com/office/powerpoint/2010/main" val="2944010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30423" y="13421682"/>
            <a:ext cx="27544792" cy="9261158"/>
          </a:xfrm>
        </p:spPr>
        <p:txBody>
          <a:bodyPr/>
          <a:lstStyle/>
          <a:p>
            <a:r>
              <a:rPr lang="pt-PT"/>
              <a:t>Click to edit Master title style</a:t>
            </a:r>
            <a:endParaRPr lang="en-US"/>
          </a:p>
        </p:txBody>
      </p:sp>
      <p:sp>
        <p:nvSpPr>
          <p:cNvPr id="3" name="Subtitle 2"/>
          <p:cNvSpPr>
            <a:spLocks noGrp="1"/>
          </p:cNvSpPr>
          <p:nvPr>
            <p:ph type="subTitle" idx="1"/>
          </p:nvPr>
        </p:nvSpPr>
        <p:spPr>
          <a:xfrm>
            <a:off x="4860846" y="24483061"/>
            <a:ext cx="22683947" cy="11041380"/>
          </a:xfrm>
        </p:spPr>
        <p:txBody>
          <a:bodyPr/>
          <a:lstStyle>
            <a:lvl1pPr marL="0" indent="0" algn="ctr">
              <a:buNone/>
              <a:defRPr>
                <a:solidFill>
                  <a:schemeClr val="tx1">
                    <a:tint val="75000"/>
                  </a:schemeClr>
                </a:solidFill>
              </a:defRPr>
            </a:lvl1pPr>
            <a:lvl2pPr marL="2160270" indent="0" algn="ctr">
              <a:buNone/>
              <a:defRPr>
                <a:solidFill>
                  <a:schemeClr val="tx1">
                    <a:tint val="75000"/>
                  </a:schemeClr>
                </a:solidFill>
              </a:defRPr>
            </a:lvl2pPr>
            <a:lvl3pPr marL="4320540" indent="0" algn="ctr">
              <a:buNone/>
              <a:defRPr>
                <a:solidFill>
                  <a:schemeClr val="tx1">
                    <a:tint val="75000"/>
                  </a:schemeClr>
                </a:solidFill>
              </a:defRPr>
            </a:lvl3pPr>
            <a:lvl4pPr marL="6480810" indent="0" algn="ctr">
              <a:buNone/>
              <a:defRPr>
                <a:solidFill>
                  <a:schemeClr val="tx1">
                    <a:tint val="75000"/>
                  </a:schemeClr>
                </a:solidFill>
              </a:defRPr>
            </a:lvl4pPr>
            <a:lvl5pPr marL="8641080" indent="0" algn="ctr">
              <a:buNone/>
              <a:defRPr>
                <a:solidFill>
                  <a:schemeClr val="tx1">
                    <a:tint val="75000"/>
                  </a:schemeClr>
                </a:solidFill>
              </a:defRPr>
            </a:lvl5pPr>
            <a:lvl6pPr marL="10801350" indent="0" algn="ctr">
              <a:buNone/>
              <a:defRPr>
                <a:solidFill>
                  <a:schemeClr val="tx1">
                    <a:tint val="75000"/>
                  </a:schemeClr>
                </a:solidFill>
              </a:defRPr>
            </a:lvl6pPr>
            <a:lvl7pPr marL="12961620" indent="0" algn="ctr">
              <a:buNone/>
              <a:defRPr>
                <a:solidFill>
                  <a:schemeClr val="tx1">
                    <a:tint val="75000"/>
                  </a:schemeClr>
                </a:solidFill>
              </a:defRPr>
            </a:lvl7pPr>
            <a:lvl8pPr marL="15121890" indent="0" algn="ctr">
              <a:buNone/>
              <a:defRPr>
                <a:solidFill>
                  <a:schemeClr val="tx1">
                    <a:tint val="75000"/>
                  </a:schemeClr>
                </a:solidFill>
              </a:defRPr>
            </a:lvl8pPr>
            <a:lvl9pPr marL="17282160" indent="0" algn="ctr">
              <a:buNone/>
              <a:defRPr>
                <a:solidFill>
                  <a:schemeClr val="tx1">
                    <a:tint val="75000"/>
                  </a:schemeClr>
                </a:solidFill>
              </a:defRPr>
            </a:lvl9pPr>
          </a:lstStyle>
          <a:p>
            <a:r>
              <a:rPr lang="pt-PT"/>
              <a:t>Click to edit Master subtitle style</a:t>
            </a:r>
            <a:endParaRPr lang="en-US"/>
          </a:p>
        </p:txBody>
      </p:sp>
      <p:sp>
        <p:nvSpPr>
          <p:cNvPr id="4" name="Date Placeholder 3"/>
          <p:cNvSpPr>
            <a:spLocks noGrp="1"/>
          </p:cNvSpPr>
          <p:nvPr>
            <p:ph type="dt" sz="half" idx="10"/>
          </p:nvPr>
        </p:nvSpPr>
        <p:spPr/>
        <p:txBody>
          <a:bodyPr/>
          <a:lstStyle/>
          <a:p>
            <a:fld id="{23567202-0636-6441-A2B3-050B45BD1A42}"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1F954-02C1-3643-B854-7677F4F10648}" type="slidenum">
              <a:rPr lang="en-US" smtClean="0"/>
              <a:t>‹nº›</a:t>
            </a:fld>
            <a:endParaRPr lang="en-US"/>
          </a:p>
        </p:txBody>
      </p:sp>
    </p:spTree>
    <p:extLst>
      <p:ext uri="{BB962C8B-B14F-4D97-AF65-F5344CB8AC3E}">
        <p14:creationId xmlns:p14="http://schemas.microsoft.com/office/powerpoint/2010/main" val="1226973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23567202-0636-6441-A2B3-050B45BD1A42}"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1F954-02C1-3643-B854-7677F4F10648}" type="slidenum">
              <a:rPr lang="en-US" smtClean="0"/>
              <a:t>‹nº›</a:t>
            </a:fld>
            <a:endParaRPr lang="en-US"/>
          </a:p>
        </p:txBody>
      </p:sp>
    </p:spTree>
    <p:extLst>
      <p:ext uri="{BB962C8B-B14F-4D97-AF65-F5344CB8AC3E}">
        <p14:creationId xmlns:p14="http://schemas.microsoft.com/office/powerpoint/2010/main" val="3518646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011816" y="8171028"/>
            <a:ext cx="34447870" cy="174201772"/>
          </a:xfrm>
        </p:spPr>
        <p:txBody>
          <a:bodyPr vert="eaVert"/>
          <a:lstStyle/>
          <a:p>
            <a:r>
              <a:rPr lang="pt-PT"/>
              <a:t>Click to edit Master title style</a:t>
            </a:r>
            <a:endParaRPr lang="en-US"/>
          </a:p>
        </p:txBody>
      </p:sp>
      <p:sp>
        <p:nvSpPr>
          <p:cNvPr id="3" name="Vertical Text Placeholder 2"/>
          <p:cNvSpPr>
            <a:spLocks noGrp="1"/>
          </p:cNvSpPr>
          <p:nvPr>
            <p:ph type="body" orient="vert" idx="1"/>
          </p:nvPr>
        </p:nvSpPr>
        <p:spPr>
          <a:xfrm>
            <a:off x="7656959" y="8171028"/>
            <a:ext cx="102814761" cy="174201772"/>
          </a:xfrm>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23567202-0636-6441-A2B3-050B45BD1A42}"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1F954-02C1-3643-B854-7677F4F10648}" type="slidenum">
              <a:rPr lang="en-US" smtClean="0"/>
              <a:t>‹nº›</a:t>
            </a:fld>
            <a:endParaRPr lang="en-US"/>
          </a:p>
        </p:txBody>
      </p:sp>
    </p:spTree>
    <p:extLst>
      <p:ext uri="{BB962C8B-B14F-4D97-AF65-F5344CB8AC3E}">
        <p14:creationId xmlns:p14="http://schemas.microsoft.com/office/powerpoint/2010/main" val="3190312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Content Placeholder 2"/>
          <p:cNvSpPr>
            <a:spLocks noGrp="1"/>
          </p:cNvSpPr>
          <p:nvPr>
            <p:ph idx="1"/>
          </p:nvPr>
        </p:nvSpPr>
        <p:spPr/>
        <p:txBody>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23567202-0636-6441-A2B3-050B45BD1A42}"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1F954-02C1-3643-B854-7677F4F10648}" type="slidenum">
              <a:rPr lang="en-US" smtClean="0"/>
              <a:t>‹nº›</a:t>
            </a:fld>
            <a:endParaRPr lang="en-US"/>
          </a:p>
        </p:txBody>
      </p:sp>
    </p:spTree>
    <p:extLst>
      <p:ext uri="{BB962C8B-B14F-4D97-AF65-F5344CB8AC3E}">
        <p14:creationId xmlns:p14="http://schemas.microsoft.com/office/powerpoint/2010/main" val="2003743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822" y="27763473"/>
            <a:ext cx="27544792" cy="8581073"/>
          </a:xfrm>
        </p:spPr>
        <p:txBody>
          <a:bodyPr anchor="t"/>
          <a:lstStyle>
            <a:lvl1pPr algn="l">
              <a:defRPr sz="18900" b="1" cap="all"/>
            </a:lvl1pPr>
          </a:lstStyle>
          <a:p>
            <a:r>
              <a:rPr lang="pt-PT"/>
              <a:t>Click to edit Master title style</a:t>
            </a:r>
            <a:endParaRPr lang="en-US"/>
          </a:p>
        </p:txBody>
      </p:sp>
      <p:sp>
        <p:nvSpPr>
          <p:cNvPr id="3" name="Text Placeholder 2"/>
          <p:cNvSpPr>
            <a:spLocks noGrp="1"/>
          </p:cNvSpPr>
          <p:nvPr>
            <p:ph type="body" idx="1"/>
          </p:nvPr>
        </p:nvSpPr>
        <p:spPr>
          <a:xfrm>
            <a:off x="2559822" y="18312295"/>
            <a:ext cx="27544792" cy="9451178"/>
          </a:xfrm>
        </p:spPr>
        <p:txBody>
          <a:bodyPr anchor="b"/>
          <a:lstStyle>
            <a:lvl1pPr marL="0" indent="0">
              <a:buNone/>
              <a:defRPr sz="9500">
                <a:solidFill>
                  <a:schemeClr val="tx1">
                    <a:tint val="75000"/>
                  </a:schemeClr>
                </a:solidFill>
              </a:defRPr>
            </a:lvl1pPr>
            <a:lvl2pPr marL="2160270" indent="0">
              <a:buNone/>
              <a:defRPr sz="8500">
                <a:solidFill>
                  <a:schemeClr val="tx1">
                    <a:tint val="75000"/>
                  </a:schemeClr>
                </a:solidFill>
              </a:defRPr>
            </a:lvl2pPr>
            <a:lvl3pPr marL="4320540" indent="0">
              <a:buNone/>
              <a:defRPr sz="7600">
                <a:solidFill>
                  <a:schemeClr val="tx1">
                    <a:tint val="75000"/>
                  </a:schemeClr>
                </a:solidFill>
              </a:defRPr>
            </a:lvl3pPr>
            <a:lvl4pPr marL="6480810" indent="0">
              <a:buNone/>
              <a:defRPr sz="6600">
                <a:solidFill>
                  <a:schemeClr val="tx1">
                    <a:tint val="75000"/>
                  </a:schemeClr>
                </a:solidFill>
              </a:defRPr>
            </a:lvl4pPr>
            <a:lvl5pPr marL="8641080" indent="0">
              <a:buNone/>
              <a:defRPr sz="6600">
                <a:solidFill>
                  <a:schemeClr val="tx1">
                    <a:tint val="75000"/>
                  </a:schemeClr>
                </a:solidFill>
              </a:defRPr>
            </a:lvl5pPr>
            <a:lvl6pPr marL="10801350" indent="0">
              <a:buNone/>
              <a:defRPr sz="6600">
                <a:solidFill>
                  <a:schemeClr val="tx1">
                    <a:tint val="75000"/>
                  </a:schemeClr>
                </a:solidFill>
              </a:defRPr>
            </a:lvl6pPr>
            <a:lvl7pPr marL="12961620" indent="0">
              <a:buNone/>
              <a:defRPr sz="6600">
                <a:solidFill>
                  <a:schemeClr val="tx1">
                    <a:tint val="75000"/>
                  </a:schemeClr>
                </a:solidFill>
              </a:defRPr>
            </a:lvl7pPr>
            <a:lvl8pPr marL="15121890" indent="0">
              <a:buNone/>
              <a:defRPr sz="6600">
                <a:solidFill>
                  <a:schemeClr val="tx1">
                    <a:tint val="75000"/>
                  </a:schemeClr>
                </a:solidFill>
              </a:defRPr>
            </a:lvl8pPr>
            <a:lvl9pPr marL="17282160" indent="0">
              <a:buNone/>
              <a:defRPr sz="6600">
                <a:solidFill>
                  <a:schemeClr val="tx1">
                    <a:tint val="75000"/>
                  </a:schemeClr>
                </a:solidFill>
              </a:defRPr>
            </a:lvl9pPr>
          </a:lstStyle>
          <a:p>
            <a:pPr lvl="0"/>
            <a:r>
              <a:rPr lang="pt-PT"/>
              <a:t>Click to edit Master text styles</a:t>
            </a:r>
          </a:p>
        </p:txBody>
      </p:sp>
      <p:sp>
        <p:nvSpPr>
          <p:cNvPr id="4" name="Date Placeholder 3"/>
          <p:cNvSpPr>
            <a:spLocks noGrp="1"/>
          </p:cNvSpPr>
          <p:nvPr>
            <p:ph type="dt" sz="half" idx="10"/>
          </p:nvPr>
        </p:nvSpPr>
        <p:spPr/>
        <p:txBody>
          <a:bodyPr/>
          <a:lstStyle/>
          <a:p>
            <a:fld id="{23567202-0636-6441-A2B3-050B45BD1A42}"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1F954-02C1-3643-B854-7677F4F10648}" type="slidenum">
              <a:rPr lang="en-US" smtClean="0"/>
              <a:t>‹nº›</a:t>
            </a:fld>
            <a:endParaRPr lang="en-US"/>
          </a:p>
        </p:txBody>
      </p:sp>
    </p:spTree>
    <p:extLst>
      <p:ext uri="{BB962C8B-B14F-4D97-AF65-F5344CB8AC3E}">
        <p14:creationId xmlns:p14="http://schemas.microsoft.com/office/powerpoint/2010/main" val="948971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Content Placeholder 2"/>
          <p:cNvSpPr>
            <a:spLocks noGrp="1"/>
          </p:cNvSpPr>
          <p:nvPr>
            <p:ph sz="half" idx="1"/>
          </p:nvPr>
        </p:nvSpPr>
        <p:spPr>
          <a:xfrm>
            <a:off x="7656959" y="47635957"/>
            <a:ext cx="68631314" cy="134736840"/>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Content Placeholder 3"/>
          <p:cNvSpPr>
            <a:spLocks noGrp="1"/>
          </p:cNvSpPr>
          <p:nvPr>
            <p:ph sz="half" idx="2"/>
          </p:nvPr>
        </p:nvSpPr>
        <p:spPr>
          <a:xfrm>
            <a:off x="76828369" y="47635957"/>
            <a:ext cx="68631317" cy="134736840"/>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5" name="Date Placeholder 4"/>
          <p:cNvSpPr>
            <a:spLocks noGrp="1"/>
          </p:cNvSpPr>
          <p:nvPr>
            <p:ph type="dt" sz="half" idx="10"/>
          </p:nvPr>
        </p:nvSpPr>
        <p:spPr/>
        <p:txBody>
          <a:bodyPr/>
          <a:lstStyle/>
          <a:p>
            <a:fld id="{23567202-0636-6441-A2B3-050B45BD1A42}" type="datetimeFigureOut">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1F954-02C1-3643-B854-7677F4F10648}" type="slidenum">
              <a:rPr lang="en-US" smtClean="0"/>
              <a:t>‹nº›</a:t>
            </a:fld>
            <a:endParaRPr lang="en-US"/>
          </a:p>
        </p:txBody>
      </p:sp>
    </p:spTree>
    <p:extLst>
      <p:ext uri="{BB962C8B-B14F-4D97-AF65-F5344CB8AC3E}">
        <p14:creationId xmlns:p14="http://schemas.microsoft.com/office/powerpoint/2010/main" val="604939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20282" y="1730219"/>
            <a:ext cx="29165074" cy="7200900"/>
          </a:xfrm>
        </p:spPr>
        <p:txBody>
          <a:bodyPr/>
          <a:lstStyle>
            <a:lvl1pPr>
              <a:defRPr/>
            </a:lvl1pPr>
          </a:lstStyle>
          <a:p>
            <a:r>
              <a:rPr lang="pt-PT"/>
              <a:t>Click to edit Master title style</a:t>
            </a:r>
            <a:endParaRPr lang="en-US"/>
          </a:p>
        </p:txBody>
      </p:sp>
      <p:sp>
        <p:nvSpPr>
          <p:cNvPr id="3" name="Text Placeholder 2"/>
          <p:cNvSpPr>
            <a:spLocks noGrp="1"/>
          </p:cNvSpPr>
          <p:nvPr>
            <p:ph type="body" idx="1"/>
          </p:nvPr>
        </p:nvSpPr>
        <p:spPr>
          <a:xfrm>
            <a:off x="1620282" y="9671211"/>
            <a:ext cx="14318118"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pt-PT"/>
              <a:t>Click to edit Master text styles</a:t>
            </a:r>
          </a:p>
        </p:txBody>
      </p:sp>
      <p:sp>
        <p:nvSpPr>
          <p:cNvPr id="4" name="Content Placeholder 3"/>
          <p:cNvSpPr>
            <a:spLocks noGrp="1"/>
          </p:cNvSpPr>
          <p:nvPr>
            <p:ph sz="half" idx="2"/>
          </p:nvPr>
        </p:nvSpPr>
        <p:spPr>
          <a:xfrm>
            <a:off x="1620282" y="13701713"/>
            <a:ext cx="14318118" cy="24893115"/>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5" name="Text Placeholder 4"/>
          <p:cNvSpPr>
            <a:spLocks noGrp="1"/>
          </p:cNvSpPr>
          <p:nvPr>
            <p:ph type="body" sz="quarter" idx="3"/>
          </p:nvPr>
        </p:nvSpPr>
        <p:spPr>
          <a:xfrm>
            <a:off x="16461616" y="9671211"/>
            <a:ext cx="14323742"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pt-PT"/>
              <a:t>Click to edit Master text styles</a:t>
            </a:r>
          </a:p>
        </p:txBody>
      </p:sp>
      <p:sp>
        <p:nvSpPr>
          <p:cNvPr id="6" name="Content Placeholder 5"/>
          <p:cNvSpPr>
            <a:spLocks noGrp="1"/>
          </p:cNvSpPr>
          <p:nvPr>
            <p:ph sz="quarter" idx="4"/>
          </p:nvPr>
        </p:nvSpPr>
        <p:spPr>
          <a:xfrm>
            <a:off x="16461616" y="13701713"/>
            <a:ext cx="14323742" cy="24893115"/>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7" name="Date Placeholder 6"/>
          <p:cNvSpPr>
            <a:spLocks noGrp="1"/>
          </p:cNvSpPr>
          <p:nvPr>
            <p:ph type="dt" sz="half" idx="10"/>
          </p:nvPr>
        </p:nvSpPr>
        <p:spPr/>
        <p:txBody>
          <a:bodyPr/>
          <a:lstStyle/>
          <a:p>
            <a:fld id="{23567202-0636-6441-A2B3-050B45BD1A42}" type="datetimeFigureOut">
              <a:rPr lang="en-US" smtClean="0"/>
              <a:t>1/31/2025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71F954-02C1-3643-B854-7677F4F10648}" type="slidenum">
              <a:rPr lang="en-US" smtClean="0"/>
              <a:t>‹nº›</a:t>
            </a:fld>
            <a:endParaRPr lang="en-US"/>
          </a:p>
        </p:txBody>
      </p:sp>
    </p:spTree>
    <p:extLst>
      <p:ext uri="{BB962C8B-B14F-4D97-AF65-F5344CB8AC3E}">
        <p14:creationId xmlns:p14="http://schemas.microsoft.com/office/powerpoint/2010/main" val="2771504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Date Placeholder 2"/>
          <p:cNvSpPr>
            <a:spLocks noGrp="1"/>
          </p:cNvSpPr>
          <p:nvPr>
            <p:ph type="dt" sz="half" idx="10"/>
          </p:nvPr>
        </p:nvSpPr>
        <p:spPr/>
        <p:txBody>
          <a:bodyPr/>
          <a:lstStyle/>
          <a:p>
            <a:fld id="{23567202-0636-6441-A2B3-050B45BD1A42}" type="datetimeFigureOut">
              <a:rPr lang="en-US" smtClean="0"/>
              <a:t>1/31/2025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71F954-02C1-3643-B854-7677F4F10648}" type="slidenum">
              <a:rPr lang="en-US" smtClean="0"/>
              <a:t>‹nº›</a:t>
            </a:fld>
            <a:endParaRPr lang="en-US"/>
          </a:p>
        </p:txBody>
      </p:sp>
    </p:spTree>
    <p:extLst>
      <p:ext uri="{BB962C8B-B14F-4D97-AF65-F5344CB8AC3E}">
        <p14:creationId xmlns:p14="http://schemas.microsoft.com/office/powerpoint/2010/main" val="198733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567202-0636-6441-A2B3-050B45BD1A42}" type="datetimeFigureOut">
              <a:rPr lang="en-US" smtClean="0"/>
              <a:t>1/31/2025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71F954-02C1-3643-B854-7677F4F10648}" type="slidenum">
              <a:rPr lang="en-US" smtClean="0"/>
              <a:t>‹nº›</a:t>
            </a:fld>
            <a:endParaRPr lang="en-US"/>
          </a:p>
        </p:txBody>
      </p:sp>
    </p:spTree>
    <p:extLst>
      <p:ext uri="{BB962C8B-B14F-4D97-AF65-F5344CB8AC3E}">
        <p14:creationId xmlns:p14="http://schemas.microsoft.com/office/powerpoint/2010/main" val="1791044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20284" y="1720216"/>
            <a:ext cx="10661232" cy="7320915"/>
          </a:xfrm>
        </p:spPr>
        <p:txBody>
          <a:bodyPr anchor="b"/>
          <a:lstStyle>
            <a:lvl1pPr algn="l">
              <a:defRPr sz="9500" b="1"/>
            </a:lvl1pPr>
          </a:lstStyle>
          <a:p>
            <a:r>
              <a:rPr lang="pt-PT"/>
              <a:t>Click to edit Master title style</a:t>
            </a:r>
            <a:endParaRPr lang="en-US"/>
          </a:p>
        </p:txBody>
      </p:sp>
      <p:sp>
        <p:nvSpPr>
          <p:cNvPr id="3" name="Content Placeholder 2"/>
          <p:cNvSpPr>
            <a:spLocks noGrp="1"/>
          </p:cNvSpPr>
          <p:nvPr>
            <p:ph idx="1"/>
          </p:nvPr>
        </p:nvSpPr>
        <p:spPr>
          <a:xfrm>
            <a:off x="12669704" y="1720218"/>
            <a:ext cx="18115652" cy="36874612"/>
          </a:xfrm>
        </p:spPr>
        <p:txBody>
          <a:bodyPr/>
          <a:lstStyle>
            <a:lvl1pPr>
              <a:defRPr sz="15100"/>
            </a:lvl1pPr>
            <a:lvl2pPr>
              <a:defRPr sz="13200"/>
            </a:lvl2pPr>
            <a:lvl3pPr>
              <a:defRPr sz="11300"/>
            </a:lvl3pPr>
            <a:lvl4pPr>
              <a:defRPr sz="9500"/>
            </a:lvl4pPr>
            <a:lvl5pPr>
              <a:defRPr sz="9500"/>
            </a:lvl5pPr>
            <a:lvl6pPr>
              <a:defRPr sz="9500"/>
            </a:lvl6pPr>
            <a:lvl7pPr>
              <a:defRPr sz="9500"/>
            </a:lvl7pPr>
            <a:lvl8pPr>
              <a:defRPr sz="9500"/>
            </a:lvl8pPr>
            <a:lvl9pPr>
              <a:defRPr sz="95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Text Placeholder 3"/>
          <p:cNvSpPr>
            <a:spLocks noGrp="1"/>
          </p:cNvSpPr>
          <p:nvPr>
            <p:ph type="body" sz="half" idx="2"/>
          </p:nvPr>
        </p:nvSpPr>
        <p:spPr>
          <a:xfrm>
            <a:off x="1620284" y="9041134"/>
            <a:ext cx="10661232" cy="29553697"/>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pt-PT"/>
              <a:t>Click to edit Master text styles</a:t>
            </a:r>
          </a:p>
        </p:txBody>
      </p:sp>
      <p:sp>
        <p:nvSpPr>
          <p:cNvPr id="5" name="Date Placeholder 4"/>
          <p:cNvSpPr>
            <a:spLocks noGrp="1"/>
          </p:cNvSpPr>
          <p:nvPr>
            <p:ph type="dt" sz="half" idx="10"/>
          </p:nvPr>
        </p:nvSpPr>
        <p:spPr/>
        <p:txBody>
          <a:bodyPr/>
          <a:lstStyle/>
          <a:p>
            <a:fld id="{23567202-0636-6441-A2B3-050B45BD1A42}" type="datetimeFigureOut">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1F954-02C1-3643-B854-7677F4F10648}" type="slidenum">
              <a:rPr lang="en-US" smtClean="0"/>
              <a:t>‹nº›</a:t>
            </a:fld>
            <a:endParaRPr lang="en-US"/>
          </a:p>
        </p:txBody>
      </p:sp>
    </p:spTree>
    <p:extLst>
      <p:ext uri="{BB962C8B-B14F-4D97-AF65-F5344CB8AC3E}">
        <p14:creationId xmlns:p14="http://schemas.microsoft.com/office/powerpoint/2010/main" val="469160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1732" y="30243781"/>
            <a:ext cx="19443383" cy="3570449"/>
          </a:xfrm>
        </p:spPr>
        <p:txBody>
          <a:bodyPr anchor="b"/>
          <a:lstStyle>
            <a:lvl1pPr algn="l">
              <a:defRPr sz="9500" b="1"/>
            </a:lvl1pPr>
          </a:lstStyle>
          <a:p>
            <a:r>
              <a:rPr lang="pt-PT"/>
              <a:t>Click to edit Master title style</a:t>
            </a:r>
            <a:endParaRPr lang="en-US"/>
          </a:p>
        </p:txBody>
      </p:sp>
      <p:sp>
        <p:nvSpPr>
          <p:cNvPr id="3" name="Picture Placeholder 2"/>
          <p:cNvSpPr>
            <a:spLocks noGrp="1"/>
          </p:cNvSpPr>
          <p:nvPr>
            <p:ph type="pic" idx="1"/>
          </p:nvPr>
        </p:nvSpPr>
        <p:spPr>
          <a:xfrm>
            <a:off x="6351732" y="3860484"/>
            <a:ext cx="19443383" cy="25923240"/>
          </a:xfrm>
        </p:spPr>
        <p:txBody>
          <a:bodyPr/>
          <a:lstStyle>
            <a:lvl1pPr marL="0" indent="0">
              <a:buNone/>
              <a:defRPr sz="15100"/>
            </a:lvl1pPr>
            <a:lvl2pPr marL="2160270" indent="0">
              <a:buNone/>
              <a:defRPr sz="13200"/>
            </a:lvl2pPr>
            <a:lvl3pPr marL="4320540" indent="0">
              <a:buNone/>
              <a:defRPr sz="11300"/>
            </a:lvl3pPr>
            <a:lvl4pPr marL="6480810" indent="0">
              <a:buNone/>
              <a:defRPr sz="9500"/>
            </a:lvl4pPr>
            <a:lvl5pPr marL="8641080" indent="0">
              <a:buNone/>
              <a:defRPr sz="9500"/>
            </a:lvl5pPr>
            <a:lvl6pPr marL="10801350" indent="0">
              <a:buNone/>
              <a:defRPr sz="9500"/>
            </a:lvl6pPr>
            <a:lvl7pPr marL="12961620" indent="0">
              <a:buNone/>
              <a:defRPr sz="9500"/>
            </a:lvl7pPr>
            <a:lvl8pPr marL="15121890" indent="0">
              <a:buNone/>
              <a:defRPr sz="9500"/>
            </a:lvl8pPr>
            <a:lvl9pPr marL="17282160" indent="0">
              <a:buNone/>
              <a:defRPr sz="9500"/>
            </a:lvl9pPr>
          </a:lstStyle>
          <a:p>
            <a:endParaRPr lang="en-US"/>
          </a:p>
        </p:txBody>
      </p:sp>
      <p:sp>
        <p:nvSpPr>
          <p:cNvPr id="4" name="Text Placeholder 3"/>
          <p:cNvSpPr>
            <a:spLocks noGrp="1"/>
          </p:cNvSpPr>
          <p:nvPr>
            <p:ph type="body" sz="half" idx="2"/>
          </p:nvPr>
        </p:nvSpPr>
        <p:spPr>
          <a:xfrm>
            <a:off x="6351732" y="33814230"/>
            <a:ext cx="19443383" cy="5070630"/>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pt-PT"/>
              <a:t>Click to edit Master text styles</a:t>
            </a:r>
          </a:p>
        </p:txBody>
      </p:sp>
      <p:sp>
        <p:nvSpPr>
          <p:cNvPr id="5" name="Date Placeholder 4"/>
          <p:cNvSpPr>
            <a:spLocks noGrp="1"/>
          </p:cNvSpPr>
          <p:nvPr>
            <p:ph type="dt" sz="half" idx="10"/>
          </p:nvPr>
        </p:nvSpPr>
        <p:spPr/>
        <p:txBody>
          <a:bodyPr/>
          <a:lstStyle/>
          <a:p>
            <a:fld id="{23567202-0636-6441-A2B3-050B45BD1A42}" type="datetimeFigureOut">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1F954-02C1-3643-B854-7677F4F10648}" type="slidenum">
              <a:rPr lang="en-US" smtClean="0"/>
              <a:t>‹nº›</a:t>
            </a:fld>
            <a:endParaRPr lang="en-US"/>
          </a:p>
        </p:txBody>
      </p:sp>
    </p:spTree>
    <p:extLst>
      <p:ext uri="{BB962C8B-B14F-4D97-AF65-F5344CB8AC3E}">
        <p14:creationId xmlns:p14="http://schemas.microsoft.com/office/powerpoint/2010/main" val="3948435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20282" y="1730219"/>
            <a:ext cx="29165074" cy="7200900"/>
          </a:xfrm>
          <a:prstGeom prst="rect">
            <a:avLst/>
          </a:prstGeom>
        </p:spPr>
        <p:txBody>
          <a:bodyPr vert="horz" lIns="432054" tIns="216027" rIns="432054" bIns="216027" rtlCol="0" anchor="ctr">
            <a:normAutofit/>
          </a:bodyPr>
          <a:lstStyle/>
          <a:p>
            <a:r>
              <a:rPr lang="pt-PT"/>
              <a:t>Click to edit Master title style</a:t>
            </a:r>
            <a:endParaRPr lang="en-US"/>
          </a:p>
        </p:txBody>
      </p:sp>
      <p:sp>
        <p:nvSpPr>
          <p:cNvPr id="3" name="Text Placeholder 2"/>
          <p:cNvSpPr>
            <a:spLocks noGrp="1"/>
          </p:cNvSpPr>
          <p:nvPr>
            <p:ph type="body" idx="1"/>
          </p:nvPr>
        </p:nvSpPr>
        <p:spPr>
          <a:xfrm>
            <a:off x="1620282" y="10081264"/>
            <a:ext cx="29165074" cy="28513567"/>
          </a:xfrm>
          <a:prstGeom prst="rect">
            <a:avLst/>
          </a:prstGeom>
        </p:spPr>
        <p:txBody>
          <a:bodyPr vert="horz" lIns="432054" tIns="216027" rIns="432054" bIns="216027" rtlCol="0">
            <a:normAutofit/>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2"/>
          </p:nvPr>
        </p:nvSpPr>
        <p:spPr>
          <a:xfrm>
            <a:off x="1620282" y="40045008"/>
            <a:ext cx="7561316" cy="2300287"/>
          </a:xfrm>
          <a:prstGeom prst="rect">
            <a:avLst/>
          </a:prstGeom>
        </p:spPr>
        <p:txBody>
          <a:bodyPr vert="horz" lIns="432054" tIns="216027" rIns="432054" bIns="216027" rtlCol="0" anchor="ctr"/>
          <a:lstStyle>
            <a:lvl1pPr algn="l">
              <a:defRPr sz="5700">
                <a:solidFill>
                  <a:schemeClr val="tx1">
                    <a:tint val="75000"/>
                  </a:schemeClr>
                </a:solidFill>
              </a:defRPr>
            </a:lvl1pPr>
          </a:lstStyle>
          <a:p>
            <a:fld id="{23567202-0636-6441-A2B3-050B45BD1A42}" type="datetimeFigureOut">
              <a:rPr lang="en-US" smtClean="0"/>
              <a:t>1/31/2025</a:t>
            </a:fld>
            <a:endParaRPr lang="en-US"/>
          </a:p>
        </p:txBody>
      </p:sp>
      <p:sp>
        <p:nvSpPr>
          <p:cNvPr id="5" name="Footer Placeholder 4"/>
          <p:cNvSpPr>
            <a:spLocks noGrp="1"/>
          </p:cNvSpPr>
          <p:nvPr>
            <p:ph type="ftr" sz="quarter" idx="3"/>
          </p:nvPr>
        </p:nvSpPr>
        <p:spPr>
          <a:xfrm>
            <a:off x="11071927" y="40045008"/>
            <a:ext cx="10261785" cy="2300287"/>
          </a:xfrm>
          <a:prstGeom prst="rect">
            <a:avLst/>
          </a:prstGeom>
        </p:spPr>
        <p:txBody>
          <a:bodyPr vert="horz" lIns="432054" tIns="216027" rIns="432054" bIns="216027"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24040" y="40045008"/>
            <a:ext cx="7561316" cy="2300287"/>
          </a:xfrm>
          <a:prstGeom prst="rect">
            <a:avLst/>
          </a:prstGeom>
        </p:spPr>
        <p:txBody>
          <a:bodyPr vert="horz" lIns="432054" tIns="216027" rIns="432054" bIns="216027" rtlCol="0" anchor="ctr"/>
          <a:lstStyle>
            <a:lvl1pPr algn="r">
              <a:defRPr sz="5700">
                <a:solidFill>
                  <a:schemeClr val="tx1">
                    <a:tint val="75000"/>
                  </a:schemeClr>
                </a:solidFill>
              </a:defRPr>
            </a:lvl1pPr>
          </a:lstStyle>
          <a:p>
            <a:fld id="{E871F954-02C1-3643-B854-7677F4F10648}" type="slidenum">
              <a:rPr lang="en-US" smtClean="0"/>
              <a:t>‹nº›</a:t>
            </a:fld>
            <a:endParaRPr lang="en-US"/>
          </a:p>
        </p:txBody>
      </p:sp>
    </p:spTree>
    <p:extLst>
      <p:ext uri="{BB962C8B-B14F-4D97-AF65-F5344CB8AC3E}">
        <p14:creationId xmlns:p14="http://schemas.microsoft.com/office/powerpoint/2010/main" val="743244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60270" rtl="0" eaLnBrk="1" latinLnBrk="0" hangingPunct="1">
        <a:spcBef>
          <a:spcPct val="0"/>
        </a:spcBef>
        <a:buNone/>
        <a:defRPr sz="20800" kern="1200">
          <a:solidFill>
            <a:schemeClr val="tx1"/>
          </a:solidFill>
          <a:latin typeface="+mj-lt"/>
          <a:ea typeface="+mj-ea"/>
          <a:cs typeface="+mj-cs"/>
        </a:defRPr>
      </a:lvl1pPr>
    </p:titleStyle>
    <p:bodyStyle>
      <a:lvl1pPr marL="1620203" indent="-1620203" algn="l" defTabSz="2160270" rtl="0" eaLnBrk="1" latinLnBrk="0" hangingPunct="1">
        <a:spcBef>
          <a:spcPct val="20000"/>
        </a:spcBef>
        <a:buFont typeface="Arial"/>
        <a:buChar char="•"/>
        <a:defRPr sz="15100" kern="1200">
          <a:solidFill>
            <a:schemeClr val="tx1"/>
          </a:solidFill>
          <a:latin typeface="+mn-lt"/>
          <a:ea typeface="+mn-ea"/>
          <a:cs typeface="+mn-cs"/>
        </a:defRPr>
      </a:lvl1pPr>
      <a:lvl2pPr marL="3510439" indent="-1350169" algn="l" defTabSz="2160270" rtl="0" eaLnBrk="1" latinLnBrk="0" hangingPunct="1">
        <a:spcBef>
          <a:spcPct val="20000"/>
        </a:spcBef>
        <a:buFont typeface="Arial"/>
        <a:buChar char="–"/>
        <a:defRPr sz="13200" kern="1200">
          <a:solidFill>
            <a:schemeClr val="tx1"/>
          </a:solidFill>
          <a:latin typeface="+mn-lt"/>
          <a:ea typeface="+mn-ea"/>
          <a:cs typeface="+mn-cs"/>
        </a:defRPr>
      </a:lvl2pPr>
      <a:lvl3pPr marL="5400675" indent="-1080135" algn="l" defTabSz="2160270" rtl="0" eaLnBrk="1" latinLnBrk="0" hangingPunct="1">
        <a:spcBef>
          <a:spcPct val="20000"/>
        </a:spcBef>
        <a:buFont typeface="Arial"/>
        <a:buChar char="•"/>
        <a:defRPr sz="11300" kern="1200">
          <a:solidFill>
            <a:schemeClr val="tx1"/>
          </a:solidFill>
          <a:latin typeface="+mn-lt"/>
          <a:ea typeface="+mn-ea"/>
          <a:cs typeface="+mn-cs"/>
        </a:defRPr>
      </a:lvl3pPr>
      <a:lvl4pPr marL="7560945" indent="-1080135" algn="l" defTabSz="2160270" rtl="0" eaLnBrk="1" latinLnBrk="0" hangingPunct="1">
        <a:spcBef>
          <a:spcPct val="20000"/>
        </a:spcBef>
        <a:buFont typeface="Arial"/>
        <a:buChar char="–"/>
        <a:defRPr sz="9500" kern="1200">
          <a:solidFill>
            <a:schemeClr val="tx1"/>
          </a:solidFill>
          <a:latin typeface="+mn-lt"/>
          <a:ea typeface="+mn-ea"/>
          <a:cs typeface="+mn-cs"/>
        </a:defRPr>
      </a:lvl4pPr>
      <a:lvl5pPr marL="9721215" indent="-1080135" algn="l" defTabSz="2160270" rtl="0" eaLnBrk="1" latinLnBrk="0" hangingPunct="1">
        <a:spcBef>
          <a:spcPct val="20000"/>
        </a:spcBef>
        <a:buFont typeface="Arial"/>
        <a:buChar char="»"/>
        <a:defRPr sz="9500" kern="1200">
          <a:solidFill>
            <a:schemeClr val="tx1"/>
          </a:solidFill>
          <a:latin typeface="+mn-lt"/>
          <a:ea typeface="+mn-ea"/>
          <a:cs typeface="+mn-cs"/>
        </a:defRPr>
      </a:lvl5pPr>
      <a:lvl6pPr marL="11881485" indent="-1080135" algn="l" defTabSz="2160270" rtl="0" eaLnBrk="1" latinLnBrk="0" hangingPunct="1">
        <a:spcBef>
          <a:spcPct val="20000"/>
        </a:spcBef>
        <a:buFont typeface="Arial"/>
        <a:buChar char="•"/>
        <a:defRPr sz="9500" kern="1200">
          <a:solidFill>
            <a:schemeClr val="tx1"/>
          </a:solidFill>
          <a:latin typeface="+mn-lt"/>
          <a:ea typeface="+mn-ea"/>
          <a:cs typeface="+mn-cs"/>
        </a:defRPr>
      </a:lvl6pPr>
      <a:lvl7pPr marL="14041755" indent="-1080135" algn="l" defTabSz="2160270" rtl="0" eaLnBrk="1" latinLnBrk="0" hangingPunct="1">
        <a:spcBef>
          <a:spcPct val="20000"/>
        </a:spcBef>
        <a:buFont typeface="Arial"/>
        <a:buChar char="•"/>
        <a:defRPr sz="9500" kern="1200">
          <a:solidFill>
            <a:schemeClr val="tx1"/>
          </a:solidFill>
          <a:latin typeface="+mn-lt"/>
          <a:ea typeface="+mn-ea"/>
          <a:cs typeface="+mn-cs"/>
        </a:defRPr>
      </a:lvl7pPr>
      <a:lvl8pPr marL="16202025" indent="-1080135" algn="l" defTabSz="2160270" rtl="0" eaLnBrk="1" latinLnBrk="0" hangingPunct="1">
        <a:spcBef>
          <a:spcPct val="20000"/>
        </a:spcBef>
        <a:buFont typeface="Arial"/>
        <a:buChar char="•"/>
        <a:defRPr sz="9500" kern="1200">
          <a:solidFill>
            <a:schemeClr val="tx1"/>
          </a:solidFill>
          <a:latin typeface="+mn-lt"/>
          <a:ea typeface="+mn-ea"/>
          <a:cs typeface="+mn-cs"/>
        </a:defRPr>
      </a:lvl8pPr>
      <a:lvl9pPr marL="18362295" indent="-1080135" algn="l" defTabSz="2160270" rtl="0" eaLnBrk="1" latinLnBrk="0" hangingPunct="1">
        <a:spcBef>
          <a:spcPct val="20000"/>
        </a:spcBef>
        <a:buFont typeface="Arial"/>
        <a:buChar char="•"/>
        <a:defRPr sz="9500" kern="1200">
          <a:solidFill>
            <a:schemeClr val="tx1"/>
          </a:solidFill>
          <a:latin typeface="+mn-lt"/>
          <a:ea typeface="+mn-ea"/>
          <a:cs typeface="+mn-cs"/>
        </a:defRPr>
      </a:lvl9pPr>
    </p:bodyStyle>
    <p:otherStyle>
      <a:defPPr>
        <a:defRPr lang="en-US"/>
      </a:defPPr>
      <a:lvl1pPr marL="0" algn="l" defTabSz="2160270" rtl="0" eaLnBrk="1" latinLnBrk="0" hangingPunct="1">
        <a:defRPr sz="8500" kern="1200">
          <a:solidFill>
            <a:schemeClr val="tx1"/>
          </a:solidFill>
          <a:latin typeface="+mn-lt"/>
          <a:ea typeface="+mn-ea"/>
          <a:cs typeface="+mn-cs"/>
        </a:defRPr>
      </a:lvl1pPr>
      <a:lvl2pPr marL="2160270" algn="l" defTabSz="2160270" rtl="0" eaLnBrk="1" latinLnBrk="0" hangingPunct="1">
        <a:defRPr sz="8500" kern="1200">
          <a:solidFill>
            <a:schemeClr val="tx1"/>
          </a:solidFill>
          <a:latin typeface="+mn-lt"/>
          <a:ea typeface="+mn-ea"/>
          <a:cs typeface="+mn-cs"/>
        </a:defRPr>
      </a:lvl2pPr>
      <a:lvl3pPr marL="4320540" algn="l" defTabSz="2160270" rtl="0" eaLnBrk="1" latinLnBrk="0" hangingPunct="1">
        <a:defRPr sz="8500" kern="1200">
          <a:solidFill>
            <a:schemeClr val="tx1"/>
          </a:solidFill>
          <a:latin typeface="+mn-lt"/>
          <a:ea typeface="+mn-ea"/>
          <a:cs typeface="+mn-cs"/>
        </a:defRPr>
      </a:lvl3pPr>
      <a:lvl4pPr marL="6480810" algn="l" defTabSz="2160270" rtl="0" eaLnBrk="1" latinLnBrk="0" hangingPunct="1">
        <a:defRPr sz="8500" kern="1200">
          <a:solidFill>
            <a:schemeClr val="tx1"/>
          </a:solidFill>
          <a:latin typeface="+mn-lt"/>
          <a:ea typeface="+mn-ea"/>
          <a:cs typeface="+mn-cs"/>
        </a:defRPr>
      </a:lvl4pPr>
      <a:lvl5pPr marL="8641080" algn="l" defTabSz="2160270" rtl="0" eaLnBrk="1" latinLnBrk="0" hangingPunct="1">
        <a:defRPr sz="8500" kern="1200">
          <a:solidFill>
            <a:schemeClr val="tx1"/>
          </a:solidFill>
          <a:latin typeface="+mn-lt"/>
          <a:ea typeface="+mn-ea"/>
          <a:cs typeface="+mn-cs"/>
        </a:defRPr>
      </a:lvl5pPr>
      <a:lvl6pPr marL="10801350" algn="l" defTabSz="2160270" rtl="0" eaLnBrk="1" latinLnBrk="0" hangingPunct="1">
        <a:defRPr sz="8500" kern="1200">
          <a:solidFill>
            <a:schemeClr val="tx1"/>
          </a:solidFill>
          <a:latin typeface="+mn-lt"/>
          <a:ea typeface="+mn-ea"/>
          <a:cs typeface="+mn-cs"/>
        </a:defRPr>
      </a:lvl6pPr>
      <a:lvl7pPr marL="12961620" algn="l" defTabSz="2160270" rtl="0" eaLnBrk="1" latinLnBrk="0" hangingPunct="1">
        <a:defRPr sz="8500" kern="1200">
          <a:solidFill>
            <a:schemeClr val="tx1"/>
          </a:solidFill>
          <a:latin typeface="+mn-lt"/>
          <a:ea typeface="+mn-ea"/>
          <a:cs typeface="+mn-cs"/>
        </a:defRPr>
      </a:lvl7pPr>
      <a:lvl8pPr marL="15121890" algn="l" defTabSz="2160270" rtl="0" eaLnBrk="1" latinLnBrk="0" hangingPunct="1">
        <a:defRPr sz="8500" kern="1200">
          <a:solidFill>
            <a:schemeClr val="tx1"/>
          </a:solidFill>
          <a:latin typeface="+mn-lt"/>
          <a:ea typeface="+mn-ea"/>
          <a:cs typeface="+mn-cs"/>
        </a:defRPr>
      </a:lvl8pPr>
      <a:lvl9pPr marL="17282160" algn="l" defTabSz="216027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hyperlink" Target="https://www.ipvc.pt/estg/pt/" TargetMode="External"/><Relationship Id="rId15" Type="http://schemas.openxmlformats.org/officeDocument/2006/relationships/image" Target="../media/image12.png"/><Relationship Id="rId10" Type="http://schemas.openxmlformats.org/officeDocument/2006/relationships/image" Target="../media/image7.jpe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7" y="0"/>
            <a:ext cx="32397700" cy="44406164"/>
          </a:xfrm>
          <a:prstGeom prst="rect">
            <a:avLst/>
          </a:prstGeom>
        </p:spPr>
      </p:pic>
      <p:sp>
        <p:nvSpPr>
          <p:cNvPr id="2" name="Title 1"/>
          <p:cNvSpPr>
            <a:spLocks noGrp="1"/>
          </p:cNvSpPr>
          <p:nvPr>
            <p:ph type="ctrTitle"/>
          </p:nvPr>
        </p:nvSpPr>
        <p:spPr>
          <a:xfrm>
            <a:off x="632460" y="8551230"/>
            <a:ext cx="12276177" cy="920115"/>
          </a:xfrm>
        </p:spPr>
        <p:txBody>
          <a:bodyPr>
            <a:normAutofit fontScale="90000"/>
          </a:bodyPr>
          <a:lstStyle/>
          <a:p>
            <a:pPr algn="l"/>
            <a:r>
              <a:rPr lang="en-US" sz="6000" b="1" dirty="0" err="1">
                <a:latin typeface="Arial" charset="0"/>
                <a:ea typeface="Arial" charset="0"/>
                <a:cs typeface="Arial" charset="0"/>
              </a:rPr>
              <a:t>Indroduction</a:t>
            </a:r>
            <a:r>
              <a:rPr lang="en-US" sz="6000" b="1" dirty="0">
                <a:latin typeface="Arial" charset="0"/>
                <a:ea typeface="Arial" charset="0"/>
                <a:cs typeface="Arial" charset="0"/>
              </a:rPr>
              <a:t> </a:t>
            </a:r>
          </a:p>
        </p:txBody>
      </p:sp>
      <p:sp>
        <p:nvSpPr>
          <p:cNvPr id="8" name="CaixaDeTexto 7"/>
          <p:cNvSpPr txBox="1"/>
          <p:nvPr/>
        </p:nvSpPr>
        <p:spPr>
          <a:xfrm>
            <a:off x="980440" y="975360"/>
            <a:ext cx="18552160" cy="1477328"/>
          </a:xfrm>
          <a:prstGeom prst="rect">
            <a:avLst/>
          </a:prstGeom>
          <a:noFill/>
        </p:spPr>
        <p:txBody>
          <a:bodyPr wrap="square" rtlCol="0">
            <a:spAutoFit/>
          </a:bodyPr>
          <a:lstStyle/>
          <a:p>
            <a:r>
              <a:rPr lang="pt-PT" sz="9000" b="1" dirty="0">
                <a:latin typeface="Arial" charset="0"/>
                <a:ea typeface="Arial" charset="0"/>
                <a:cs typeface="Arial" charset="0"/>
              </a:rPr>
              <a:t>Bot </a:t>
            </a:r>
            <a:r>
              <a:rPr lang="pt-PT" sz="9000" b="1" dirty="0" err="1">
                <a:latin typeface="Arial" charset="0"/>
                <a:ea typeface="Arial" charset="0"/>
                <a:cs typeface="Arial" charset="0"/>
              </a:rPr>
              <a:t>Incorporation</a:t>
            </a:r>
            <a:endParaRPr lang="pt-PT" sz="9000" b="1" dirty="0">
              <a:latin typeface="Arial" charset="0"/>
              <a:ea typeface="Arial" charset="0"/>
              <a:cs typeface="Arial" charset="0"/>
            </a:endParaRPr>
          </a:p>
        </p:txBody>
      </p:sp>
      <p:sp>
        <p:nvSpPr>
          <p:cNvPr id="9" name="CaixaDeTexto 8"/>
          <p:cNvSpPr txBox="1"/>
          <p:nvPr/>
        </p:nvSpPr>
        <p:spPr>
          <a:xfrm>
            <a:off x="988060" y="4066282"/>
            <a:ext cx="18493740" cy="1118255"/>
          </a:xfrm>
          <a:prstGeom prst="rect">
            <a:avLst/>
          </a:prstGeom>
          <a:noFill/>
        </p:spPr>
        <p:txBody>
          <a:bodyPr wrap="square" rtlCol="0">
            <a:spAutoFit/>
          </a:bodyPr>
          <a:lstStyle/>
          <a:p>
            <a:endParaRPr lang="pt-PT" sz="5000" baseline="30000" dirty="0">
              <a:latin typeface="Arial" charset="0"/>
              <a:ea typeface="Arial" charset="0"/>
              <a:cs typeface="Arial" charset="0"/>
            </a:endParaRPr>
          </a:p>
          <a:p>
            <a:r>
              <a:rPr lang="pt-PT" sz="5000" baseline="30000" dirty="0">
                <a:latin typeface="Arial" charset="0"/>
                <a:ea typeface="Arial" charset="0"/>
                <a:cs typeface="Arial" charset="0"/>
              </a:rPr>
              <a:t>Pedro Soares Poças</a:t>
            </a:r>
          </a:p>
        </p:txBody>
      </p:sp>
      <p:sp>
        <p:nvSpPr>
          <p:cNvPr id="10" name="CaixaDeTexto 9"/>
          <p:cNvSpPr txBox="1"/>
          <p:nvPr/>
        </p:nvSpPr>
        <p:spPr>
          <a:xfrm>
            <a:off x="965200" y="5159633"/>
            <a:ext cx="18567400" cy="707886"/>
          </a:xfrm>
          <a:prstGeom prst="rect">
            <a:avLst/>
          </a:prstGeom>
          <a:noFill/>
        </p:spPr>
        <p:txBody>
          <a:bodyPr wrap="square" rtlCol="0">
            <a:spAutoFit/>
          </a:bodyPr>
          <a:lstStyle/>
          <a:p>
            <a:r>
              <a:rPr lang="pt-PT" sz="4000" dirty="0">
                <a:latin typeface="Arial" charset="0"/>
                <a:ea typeface="Arial" charset="0"/>
                <a:cs typeface="Arial" charset="0"/>
              </a:rPr>
              <a:t>Instituto Politécnico de Viana do Castelo; </a:t>
            </a:r>
          </a:p>
        </p:txBody>
      </p:sp>
      <p:pic>
        <p:nvPicPr>
          <p:cNvPr id="11" name="Imagem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34679" y="899160"/>
            <a:ext cx="11072985" cy="2751570"/>
          </a:xfrm>
          <a:prstGeom prst="rect">
            <a:avLst/>
          </a:prstGeom>
        </p:spPr>
      </p:pic>
      <p:sp>
        <p:nvSpPr>
          <p:cNvPr id="12" name="Retângulo 11"/>
          <p:cNvSpPr/>
          <p:nvPr/>
        </p:nvSpPr>
        <p:spPr>
          <a:xfrm>
            <a:off x="21584986" y="4215476"/>
            <a:ext cx="9372600" cy="21821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pt-PT" sz="5400" dirty="0" err="1">
                <a:solidFill>
                  <a:schemeClr val="tx1"/>
                </a:solidFill>
              </a:rPr>
              <a:t>Degree</a:t>
            </a:r>
            <a:r>
              <a:rPr lang="pt-PT" sz="5400" dirty="0">
                <a:solidFill>
                  <a:schemeClr val="tx1"/>
                </a:solidFill>
              </a:rPr>
              <a:t> in </a:t>
            </a:r>
          </a:p>
          <a:p>
            <a:pPr algn="ctr"/>
            <a:r>
              <a:rPr lang="pt-PT" sz="5400" b="1" dirty="0">
                <a:solidFill>
                  <a:schemeClr val="tx1"/>
                </a:solidFill>
              </a:rPr>
              <a:t>INFORMATICS ENGINEERING </a:t>
            </a:r>
          </a:p>
          <a:p>
            <a:pPr algn="ctr"/>
            <a:endParaRPr lang="pt-PT" sz="5400" b="1" dirty="0">
              <a:solidFill>
                <a:schemeClr val="tx1"/>
              </a:solidFill>
            </a:endParaRPr>
          </a:p>
        </p:txBody>
      </p:sp>
      <p:sp>
        <p:nvSpPr>
          <p:cNvPr id="16" name="CaixaDeTexto 15"/>
          <p:cNvSpPr txBox="1"/>
          <p:nvPr/>
        </p:nvSpPr>
        <p:spPr>
          <a:xfrm>
            <a:off x="951230" y="10022008"/>
            <a:ext cx="14720571" cy="5078313"/>
          </a:xfrm>
          <a:prstGeom prst="rect">
            <a:avLst/>
          </a:prstGeom>
          <a:noFill/>
        </p:spPr>
        <p:txBody>
          <a:bodyPr wrap="square" rtlCol="0">
            <a:spAutoFit/>
          </a:bodyPr>
          <a:lstStyle/>
          <a:p>
            <a:pPr algn="just"/>
            <a:r>
              <a:rPr lang="en-US" sz="5400" dirty="0"/>
              <a:t>In today's digital era, dynamic interaction between businesses and consumers has become essential. This project addresses the implementation of an advanced chatbot solution developed using </a:t>
            </a:r>
            <a:r>
              <a:rPr lang="en-US" sz="5400" dirty="0" err="1"/>
              <a:t>Botpress</a:t>
            </a:r>
            <a:r>
              <a:rPr lang="en-US" sz="5400" dirty="0"/>
              <a:t>, an open-source software specifically designed for chatbot development.</a:t>
            </a:r>
            <a:endParaRPr lang="pt-PT" sz="400000" dirty="0">
              <a:latin typeface="Arial" charset="0"/>
              <a:ea typeface="Arial" charset="0"/>
              <a:cs typeface="Arial" charset="0"/>
            </a:endParaRPr>
          </a:p>
        </p:txBody>
      </p:sp>
      <p:sp>
        <p:nvSpPr>
          <p:cNvPr id="19" name="CaixaDeTexto 18"/>
          <p:cNvSpPr txBox="1"/>
          <p:nvPr/>
        </p:nvSpPr>
        <p:spPr>
          <a:xfrm>
            <a:off x="18044160" y="14463267"/>
            <a:ext cx="5607051" cy="553998"/>
          </a:xfrm>
          <a:prstGeom prst="rect">
            <a:avLst/>
          </a:prstGeom>
          <a:noFill/>
        </p:spPr>
        <p:txBody>
          <a:bodyPr wrap="square" rtlCol="0">
            <a:spAutoFit/>
          </a:bodyPr>
          <a:lstStyle/>
          <a:p>
            <a:r>
              <a:rPr lang="pt-PT" sz="3000" dirty="0">
                <a:latin typeface="Arial" charset="0"/>
                <a:ea typeface="Arial" charset="0"/>
                <a:cs typeface="Arial" charset="0"/>
              </a:rPr>
              <a:t>Fig.1 - </a:t>
            </a:r>
            <a:r>
              <a:rPr lang="pt-PT" sz="3000" dirty="0" err="1">
                <a:latin typeface="Arial" charset="0"/>
                <a:ea typeface="Arial" charset="0"/>
                <a:cs typeface="Arial" charset="0"/>
              </a:rPr>
              <a:t>ChatBot</a:t>
            </a:r>
            <a:r>
              <a:rPr lang="pt-PT" sz="3000" dirty="0">
                <a:latin typeface="Arial" charset="0"/>
                <a:ea typeface="Arial" charset="0"/>
                <a:cs typeface="Arial" charset="0"/>
              </a:rPr>
              <a:t> </a:t>
            </a:r>
            <a:r>
              <a:rPr lang="pt-PT" sz="3000" dirty="0" err="1">
                <a:latin typeface="Arial" charset="0"/>
                <a:ea typeface="Arial" charset="0"/>
                <a:cs typeface="Arial" charset="0"/>
              </a:rPr>
              <a:t>Plataform</a:t>
            </a:r>
            <a:endParaRPr lang="pt-PT" sz="3000" dirty="0">
              <a:latin typeface="Arial" charset="0"/>
              <a:ea typeface="Arial" charset="0"/>
              <a:cs typeface="Arial" charset="0"/>
            </a:endParaRPr>
          </a:p>
        </p:txBody>
      </p:sp>
      <p:sp>
        <p:nvSpPr>
          <p:cNvPr id="20" name="CaixaDeTexto 19"/>
          <p:cNvSpPr txBox="1"/>
          <p:nvPr/>
        </p:nvSpPr>
        <p:spPr>
          <a:xfrm>
            <a:off x="24062689" y="14463267"/>
            <a:ext cx="5607051" cy="553998"/>
          </a:xfrm>
          <a:prstGeom prst="rect">
            <a:avLst/>
          </a:prstGeom>
          <a:noFill/>
        </p:spPr>
        <p:txBody>
          <a:bodyPr wrap="square" rtlCol="0">
            <a:spAutoFit/>
          </a:bodyPr>
          <a:lstStyle/>
          <a:p>
            <a:r>
              <a:rPr lang="pt-PT" sz="3000" dirty="0">
                <a:latin typeface="Arial" charset="0"/>
                <a:ea typeface="Arial" charset="0"/>
                <a:cs typeface="Arial" charset="0"/>
              </a:rPr>
              <a:t>Fig.2 – </a:t>
            </a:r>
            <a:r>
              <a:rPr lang="pt-PT" sz="3000" dirty="0" err="1">
                <a:latin typeface="Arial" charset="0"/>
                <a:ea typeface="Arial" charset="0"/>
                <a:cs typeface="Arial" charset="0"/>
              </a:rPr>
              <a:t>Chatbot</a:t>
            </a:r>
            <a:r>
              <a:rPr lang="pt-PT" sz="3000" dirty="0">
                <a:latin typeface="Arial" charset="0"/>
                <a:ea typeface="Arial" charset="0"/>
                <a:cs typeface="Arial" charset="0"/>
              </a:rPr>
              <a:t> </a:t>
            </a:r>
            <a:r>
              <a:rPr lang="pt-PT" sz="3000" dirty="0" err="1">
                <a:latin typeface="Arial" charset="0"/>
                <a:ea typeface="Arial" charset="0"/>
                <a:cs typeface="Arial" charset="0"/>
              </a:rPr>
              <a:t>workflow</a:t>
            </a:r>
            <a:endParaRPr lang="pt-PT" sz="3000" dirty="0">
              <a:latin typeface="Arial" charset="0"/>
              <a:ea typeface="Arial" charset="0"/>
              <a:cs typeface="Arial" charset="0"/>
            </a:endParaRPr>
          </a:p>
        </p:txBody>
      </p:sp>
      <p:sp>
        <p:nvSpPr>
          <p:cNvPr id="21" name="Title 1"/>
          <p:cNvSpPr txBox="1">
            <a:spLocks/>
          </p:cNvSpPr>
          <p:nvPr/>
        </p:nvSpPr>
        <p:spPr>
          <a:xfrm>
            <a:off x="283988" y="17834113"/>
            <a:ext cx="12276177" cy="920115"/>
          </a:xfrm>
          <a:prstGeom prst="rect">
            <a:avLst/>
          </a:prstGeom>
        </p:spPr>
        <p:txBody>
          <a:bodyPr vert="horz" lIns="432054" tIns="216027" rIns="432054" bIns="216027" rtlCol="0" anchor="ctr">
            <a:noAutofit/>
          </a:bodyPr>
          <a:lstStyle>
            <a:lvl1pPr algn="ctr" defTabSz="2160270" rtl="0" eaLnBrk="1" latinLnBrk="0" hangingPunct="1">
              <a:spcBef>
                <a:spcPct val="0"/>
              </a:spcBef>
              <a:buNone/>
              <a:defRPr sz="20800" kern="1200">
                <a:solidFill>
                  <a:schemeClr val="tx1"/>
                </a:solidFill>
                <a:latin typeface="+mj-lt"/>
                <a:ea typeface="+mj-ea"/>
                <a:cs typeface="+mj-cs"/>
              </a:defRPr>
            </a:lvl1pPr>
          </a:lstStyle>
          <a:p>
            <a:pPr algn="l"/>
            <a:r>
              <a:rPr lang="en-US" sz="5400" b="1" dirty="0">
                <a:latin typeface="Arial" charset="0"/>
                <a:ea typeface="Arial" charset="0"/>
                <a:cs typeface="Arial" charset="0"/>
              </a:rPr>
              <a:t>Objective</a:t>
            </a:r>
          </a:p>
        </p:txBody>
      </p:sp>
      <p:sp>
        <p:nvSpPr>
          <p:cNvPr id="22" name="CaixaDeTexto 21"/>
          <p:cNvSpPr txBox="1"/>
          <p:nvPr/>
        </p:nvSpPr>
        <p:spPr>
          <a:xfrm>
            <a:off x="696523" y="19157180"/>
            <a:ext cx="19882484" cy="5078313"/>
          </a:xfrm>
          <a:prstGeom prst="rect">
            <a:avLst/>
          </a:prstGeom>
          <a:noFill/>
        </p:spPr>
        <p:txBody>
          <a:bodyPr wrap="square" rtlCol="0">
            <a:spAutoFit/>
          </a:bodyPr>
          <a:lstStyle/>
          <a:p>
            <a:pPr algn="just"/>
            <a:r>
              <a:rPr lang="en-US" sz="5400" dirty="0"/>
              <a:t>The main objective of this project is to implement a chatbot within the </a:t>
            </a:r>
            <a:r>
              <a:rPr lang="en-US" sz="5400" dirty="0" err="1"/>
              <a:t>myipvc</a:t>
            </a:r>
            <a:r>
              <a:rPr lang="en-US" sz="5400" dirty="0"/>
              <a:t> mobile application, which is developed using React Native. As the chosen platform for developing the bot is standalone, this has opened up the possibility of integrating the chatbot into the ON platform, developed in PHP, and into the portal platform, developed using WordPress.</a:t>
            </a:r>
            <a:endParaRPr lang="pt-PT" sz="400000" dirty="0">
              <a:latin typeface="Arial" charset="0"/>
              <a:ea typeface="Arial" charset="0"/>
              <a:cs typeface="Arial" charset="0"/>
            </a:endParaRPr>
          </a:p>
        </p:txBody>
      </p:sp>
      <p:sp>
        <p:nvSpPr>
          <p:cNvPr id="30" name="CaixaDeTexto 29"/>
          <p:cNvSpPr txBox="1"/>
          <p:nvPr/>
        </p:nvSpPr>
        <p:spPr>
          <a:xfrm>
            <a:off x="8610828" y="29554905"/>
            <a:ext cx="5607051" cy="553998"/>
          </a:xfrm>
          <a:prstGeom prst="rect">
            <a:avLst/>
          </a:prstGeom>
          <a:noFill/>
        </p:spPr>
        <p:txBody>
          <a:bodyPr wrap="square" rtlCol="0">
            <a:spAutoFit/>
          </a:bodyPr>
          <a:lstStyle/>
          <a:p>
            <a:r>
              <a:rPr lang="pt-PT" sz="3000" dirty="0">
                <a:latin typeface="Arial" charset="0"/>
                <a:ea typeface="Arial" charset="0"/>
                <a:cs typeface="Arial" charset="0"/>
              </a:rPr>
              <a:t>Fig.5 – </a:t>
            </a:r>
            <a:r>
              <a:rPr lang="pt-PT" sz="3000" dirty="0" err="1">
                <a:latin typeface="Arial" charset="0"/>
                <a:ea typeface="Arial" charset="0"/>
                <a:cs typeface="Arial" charset="0"/>
              </a:rPr>
              <a:t>Chatbot</a:t>
            </a:r>
            <a:r>
              <a:rPr lang="pt-PT" sz="3000" dirty="0">
                <a:latin typeface="Arial" charset="0"/>
                <a:ea typeface="Arial" charset="0"/>
                <a:cs typeface="Arial" charset="0"/>
              </a:rPr>
              <a:t> </a:t>
            </a:r>
            <a:r>
              <a:rPr lang="pt-PT" sz="3000" dirty="0" err="1">
                <a:latin typeface="Arial" charset="0"/>
                <a:ea typeface="Arial" charset="0"/>
                <a:cs typeface="Arial" charset="0"/>
              </a:rPr>
              <a:t>on</a:t>
            </a:r>
            <a:r>
              <a:rPr lang="pt-PT" sz="3000" dirty="0">
                <a:latin typeface="Arial" charset="0"/>
                <a:ea typeface="Arial" charset="0"/>
                <a:cs typeface="Arial" charset="0"/>
              </a:rPr>
              <a:t> ON</a:t>
            </a:r>
          </a:p>
        </p:txBody>
      </p:sp>
      <p:sp>
        <p:nvSpPr>
          <p:cNvPr id="32" name="CaixaDeTexto 31"/>
          <p:cNvSpPr txBox="1"/>
          <p:nvPr/>
        </p:nvSpPr>
        <p:spPr>
          <a:xfrm>
            <a:off x="23892283" y="29554905"/>
            <a:ext cx="5607051" cy="553998"/>
          </a:xfrm>
          <a:prstGeom prst="rect">
            <a:avLst/>
          </a:prstGeom>
          <a:noFill/>
        </p:spPr>
        <p:txBody>
          <a:bodyPr wrap="square" rtlCol="0">
            <a:spAutoFit/>
          </a:bodyPr>
          <a:lstStyle/>
          <a:p>
            <a:r>
              <a:rPr lang="pt-PT" sz="3000" dirty="0">
                <a:latin typeface="Arial" charset="0"/>
                <a:ea typeface="Arial" charset="0"/>
                <a:cs typeface="Arial" charset="0"/>
              </a:rPr>
              <a:t>Fig.3,4 – </a:t>
            </a:r>
            <a:r>
              <a:rPr lang="pt-PT" sz="3000" dirty="0" err="1">
                <a:latin typeface="Arial" charset="0"/>
                <a:ea typeface="Arial" charset="0"/>
                <a:cs typeface="Arial" charset="0"/>
              </a:rPr>
              <a:t>Chatbot</a:t>
            </a:r>
            <a:r>
              <a:rPr lang="pt-PT" sz="3000" dirty="0">
                <a:latin typeface="Arial" charset="0"/>
                <a:ea typeface="Arial" charset="0"/>
                <a:cs typeface="Arial" charset="0"/>
              </a:rPr>
              <a:t> </a:t>
            </a:r>
            <a:r>
              <a:rPr lang="pt-PT" sz="3000" dirty="0" err="1">
                <a:latin typeface="Arial" charset="0"/>
                <a:ea typeface="Arial" charset="0"/>
                <a:cs typeface="Arial" charset="0"/>
              </a:rPr>
              <a:t>on</a:t>
            </a:r>
            <a:r>
              <a:rPr lang="pt-PT" sz="3000" dirty="0">
                <a:latin typeface="Arial" charset="0"/>
                <a:ea typeface="Arial" charset="0"/>
                <a:cs typeface="Arial" charset="0"/>
              </a:rPr>
              <a:t> </a:t>
            </a:r>
            <a:r>
              <a:rPr lang="pt-PT" sz="3000" dirty="0" err="1">
                <a:latin typeface="Arial" charset="0"/>
                <a:ea typeface="Arial" charset="0"/>
                <a:cs typeface="Arial" charset="0"/>
              </a:rPr>
              <a:t>myipvc</a:t>
            </a:r>
            <a:endParaRPr lang="pt-PT" sz="3000" dirty="0">
              <a:latin typeface="Arial" charset="0"/>
              <a:ea typeface="Arial" charset="0"/>
              <a:cs typeface="Arial" charset="0"/>
            </a:endParaRPr>
          </a:p>
        </p:txBody>
      </p:sp>
      <p:sp>
        <p:nvSpPr>
          <p:cNvPr id="33" name="Title 1"/>
          <p:cNvSpPr txBox="1">
            <a:spLocks/>
          </p:cNvSpPr>
          <p:nvPr/>
        </p:nvSpPr>
        <p:spPr>
          <a:xfrm>
            <a:off x="237139" y="31592171"/>
            <a:ext cx="12276177" cy="920115"/>
          </a:xfrm>
          <a:prstGeom prst="rect">
            <a:avLst/>
          </a:prstGeom>
        </p:spPr>
        <p:txBody>
          <a:bodyPr vert="horz" lIns="432054" tIns="216027" rIns="432054" bIns="216027" rtlCol="0" anchor="ctr">
            <a:noAutofit/>
          </a:bodyPr>
          <a:lstStyle>
            <a:lvl1pPr algn="ctr" defTabSz="2160270" rtl="0" eaLnBrk="1" latinLnBrk="0" hangingPunct="1">
              <a:spcBef>
                <a:spcPct val="0"/>
              </a:spcBef>
              <a:buNone/>
              <a:defRPr sz="20800" kern="1200">
                <a:solidFill>
                  <a:schemeClr val="tx1"/>
                </a:solidFill>
                <a:latin typeface="+mj-lt"/>
                <a:ea typeface="+mj-ea"/>
                <a:cs typeface="+mj-cs"/>
              </a:defRPr>
            </a:lvl1pPr>
          </a:lstStyle>
          <a:p>
            <a:pPr algn="l"/>
            <a:r>
              <a:rPr lang="en-US" sz="5400" b="1" dirty="0">
                <a:latin typeface="Arial" charset="0"/>
                <a:ea typeface="Arial" charset="0"/>
                <a:cs typeface="Arial" charset="0"/>
              </a:rPr>
              <a:t>Discussion/Conclusion</a:t>
            </a:r>
          </a:p>
        </p:txBody>
      </p:sp>
      <p:sp>
        <p:nvSpPr>
          <p:cNvPr id="34" name="CaixaDeTexto 33"/>
          <p:cNvSpPr txBox="1"/>
          <p:nvPr/>
        </p:nvSpPr>
        <p:spPr>
          <a:xfrm>
            <a:off x="632460" y="32906696"/>
            <a:ext cx="15850186" cy="5632311"/>
          </a:xfrm>
          <a:prstGeom prst="rect">
            <a:avLst/>
          </a:prstGeom>
          <a:noFill/>
        </p:spPr>
        <p:txBody>
          <a:bodyPr wrap="square" rtlCol="0">
            <a:spAutoFit/>
          </a:bodyPr>
          <a:lstStyle/>
          <a:p>
            <a:pPr algn="just"/>
            <a:r>
              <a:rPr lang="en-US" sz="4000" dirty="0">
                <a:ea typeface="Arial" charset="0"/>
                <a:cs typeface="Arial" charset="0"/>
              </a:rPr>
              <a:t>In this project, an advanced chatbot was successfully implemented in the </a:t>
            </a:r>
            <a:r>
              <a:rPr lang="en-US" sz="4000" dirty="0" err="1">
                <a:ea typeface="Arial" charset="0"/>
                <a:cs typeface="Arial" charset="0"/>
              </a:rPr>
              <a:t>myipvc</a:t>
            </a:r>
            <a:r>
              <a:rPr lang="en-US" sz="4000" dirty="0">
                <a:ea typeface="Arial" charset="0"/>
                <a:cs typeface="Arial" charset="0"/>
              </a:rPr>
              <a:t> mobile app, showcasing </a:t>
            </a:r>
            <a:r>
              <a:rPr lang="en-US" sz="4000" dirty="0" err="1">
                <a:ea typeface="Arial" charset="0"/>
                <a:cs typeface="Arial" charset="0"/>
              </a:rPr>
              <a:t>Botpress</a:t>
            </a:r>
            <a:r>
              <a:rPr lang="en-US" sz="4000" dirty="0">
                <a:ea typeface="Arial" charset="0"/>
                <a:cs typeface="Arial" charset="0"/>
              </a:rPr>
              <a:t> versatility in handling real-time interactions within a React Native environment. It was also possible to test the integration on a test dashboard of the ON platform. Unfortunately, the integration on the portal platform was not possible, because a paid plan was required and it did not arrive in time to integrate. Going forward, this experience highlights the importance of flexible and cost-effective solutions in digital communication strategies, underlining the potential for future integrations and expansions across multiple platforms.</a:t>
            </a:r>
            <a:endParaRPr lang="pt-PT" sz="4000" dirty="0">
              <a:ea typeface="Arial" charset="0"/>
              <a:cs typeface="Arial" charset="0"/>
            </a:endParaRPr>
          </a:p>
        </p:txBody>
      </p:sp>
      <p:sp>
        <p:nvSpPr>
          <p:cNvPr id="36" name="Title 1"/>
          <p:cNvSpPr txBox="1">
            <a:spLocks/>
          </p:cNvSpPr>
          <p:nvPr/>
        </p:nvSpPr>
        <p:spPr>
          <a:xfrm>
            <a:off x="283989" y="38939358"/>
            <a:ext cx="12276177" cy="920115"/>
          </a:xfrm>
          <a:prstGeom prst="rect">
            <a:avLst/>
          </a:prstGeom>
        </p:spPr>
        <p:txBody>
          <a:bodyPr vert="horz" lIns="432054" tIns="216027" rIns="432054" bIns="216027" rtlCol="0" anchor="ctr">
            <a:noAutofit/>
          </a:bodyPr>
          <a:lstStyle>
            <a:lvl1pPr algn="ctr" defTabSz="2160270" rtl="0" eaLnBrk="1" latinLnBrk="0" hangingPunct="1">
              <a:spcBef>
                <a:spcPct val="0"/>
              </a:spcBef>
              <a:buNone/>
              <a:defRPr sz="20800" kern="1200">
                <a:solidFill>
                  <a:schemeClr val="tx1"/>
                </a:solidFill>
                <a:latin typeface="+mj-lt"/>
                <a:ea typeface="+mj-ea"/>
                <a:cs typeface="+mj-cs"/>
              </a:defRPr>
            </a:lvl1pPr>
          </a:lstStyle>
          <a:p>
            <a:pPr algn="l"/>
            <a:r>
              <a:rPr lang="en-US" sz="5400" b="1" dirty="0">
                <a:latin typeface="Arial" charset="0"/>
                <a:ea typeface="Arial" charset="0"/>
                <a:cs typeface="Arial" charset="0"/>
              </a:rPr>
              <a:t>References</a:t>
            </a:r>
          </a:p>
        </p:txBody>
      </p:sp>
      <p:sp>
        <p:nvSpPr>
          <p:cNvPr id="37" name="Title 1"/>
          <p:cNvSpPr txBox="1">
            <a:spLocks/>
          </p:cNvSpPr>
          <p:nvPr/>
        </p:nvSpPr>
        <p:spPr>
          <a:xfrm>
            <a:off x="18004011" y="39971195"/>
            <a:ext cx="9931734" cy="920115"/>
          </a:xfrm>
          <a:prstGeom prst="rect">
            <a:avLst/>
          </a:prstGeom>
        </p:spPr>
        <p:txBody>
          <a:bodyPr vert="horz" lIns="432054" tIns="216027" rIns="432054" bIns="216027" rtlCol="0" anchor="ctr">
            <a:noAutofit/>
          </a:bodyPr>
          <a:lstStyle>
            <a:lvl1pPr algn="ctr" defTabSz="2160270" rtl="0" eaLnBrk="1" latinLnBrk="0" hangingPunct="1">
              <a:spcBef>
                <a:spcPct val="0"/>
              </a:spcBef>
              <a:buNone/>
              <a:defRPr sz="20800" kern="1200">
                <a:solidFill>
                  <a:schemeClr val="tx1"/>
                </a:solidFill>
                <a:latin typeface="+mj-lt"/>
                <a:ea typeface="+mj-ea"/>
                <a:cs typeface="+mj-cs"/>
              </a:defRPr>
            </a:lvl1pPr>
          </a:lstStyle>
          <a:p>
            <a:pPr algn="l"/>
            <a:r>
              <a:rPr lang="en-US" sz="5400" b="1" dirty="0">
                <a:latin typeface="Arial" charset="0"/>
                <a:ea typeface="Arial" charset="0"/>
                <a:cs typeface="Arial" charset="0"/>
              </a:rPr>
              <a:t>Support</a:t>
            </a:r>
          </a:p>
        </p:txBody>
      </p:sp>
      <p:sp>
        <p:nvSpPr>
          <p:cNvPr id="38" name="CaixaDeTexto 37"/>
          <p:cNvSpPr txBox="1"/>
          <p:nvPr/>
        </p:nvSpPr>
        <p:spPr>
          <a:xfrm>
            <a:off x="632460" y="40221896"/>
            <a:ext cx="14720571" cy="523220"/>
          </a:xfrm>
          <a:prstGeom prst="rect">
            <a:avLst/>
          </a:prstGeom>
          <a:noFill/>
        </p:spPr>
        <p:txBody>
          <a:bodyPr wrap="square" rtlCol="0">
            <a:spAutoFit/>
          </a:bodyPr>
          <a:lstStyle/>
          <a:p>
            <a:pPr marL="285750" indent="-285750">
              <a:buFont typeface="Arial" panose="020B0604020202020204" pitchFamily="34" charset="0"/>
              <a:buChar char="•"/>
            </a:pPr>
            <a:r>
              <a:rPr lang="en-GB" sz="2800" u="sng" dirty="0" err="1">
                <a:solidFill>
                  <a:srgbClr val="0563C1"/>
                </a:solidFill>
                <a:effectLst/>
                <a:latin typeface="Calibri" panose="020F0502020204030204" pitchFamily="34" charset="0"/>
                <a:ea typeface="Calibri" panose="020F0502020204030204" pitchFamily="34" charset="0"/>
              </a:rPr>
              <a:t>BotPress:https</a:t>
            </a:r>
            <a:r>
              <a:rPr lang="en-GB" sz="2800" u="sng" dirty="0">
                <a:solidFill>
                  <a:srgbClr val="0563C1"/>
                </a:solidFill>
                <a:effectLst/>
                <a:latin typeface="Calibri" panose="020F0502020204030204" pitchFamily="34" charset="0"/>
                <a:ea typeface="Calibri" panose="020F0502020204030204" pitchFamily="34" charset="0"/>
              </a:rPr>
              <a:t>://botpress.com/</a:t>
            </a:r>
          </a:p>
        </p:txBody>
      </p:sp>
      <p:sp>
        <p:nvSpPr>
          <p:cNvPr id="39" name="CaixaDeTexto 38"/>
          <p:cNvSpPr txBox="1"/>
          <p:nvPr/>
        </p:nvSpPr>
        <p:spPr>
          <a:xfrm>
            <a:off x="21457129" y="40221896"/>
            <a:ext cx="9628314" cy="907941"/>
          </a:xfrm>
          <a:prstGeom prst="rect">
            <a:avLst/>
          </a:prstGeom>
          <a:noFill/>
        </p:spPr>
        <p:txBody>
          <a:bodyPr wrap="square" rtlCol="0">
            <a:spAutoFit/>
          </a:bodyPr>
          <a:lstStyle/>
          <a:p>
            <a:r>
              <a:rPr lang="pt-PT" sz="2800" b="0" i="0" dirty="0">
                <a:effectLst/>
                <a:latin typeface="Arial" panose="020B0604020202020204" pitchFamily="34" charset="0"/>
                <a:hlinkClick r:id="rId5">
                  <a:extLst>
                    <a:ext uri="{A12FA001-AC4F-418D-AE19-62706E023703}">
                      <ahyp:hlinkClr xmlns:ahyp="http://schemas.microsoft.com/office/drawing/2018/hyperlinkcolor" val="tx"/>
                    </a:ext>
                  </a:extLst>
                </a:hlinkClick>
              </a:rPr>
              <a:t>ESTG</a:t>
            </a:r>
            <a:r>
              <a:rPr lang="pt-PT" sz="2800" dirty="0">
                <a:latin typeface="Arial" panose="020B0604020202020204" pitchFamily="34" charset="0"/>
                <a:hlinkClick r:id="rId5">
                  <a:extLst>
                    <a:ext uri="{A12FA001-AC4F-418D-AE19-62706E023703}">
                      <ahyp:hlinkClr xmlns:ahyp="http://schemas.microsoft.com/office/drawing/2018/hyperlinkcolor" val="tx"/>
                    </a:ext>
                  </a:extLst>
                </a:hlinkClick>
              </a:rPr>
              <a:t>-IPVC | Escola Superior de Tecnologia e Gestão</a:t>
            </a:r>
            <a:endParaRPr lang="pt-PT" sz="2800" b="0" i="0" dirty="0">
              <a:effectLst/>
              <a:latin typeface="Arial" panose="020B0604020202020204" pitchFamily="34" charset="0"/>
              <a:hlinkClick r:id="rId5">
                <a:extLst>
                  <a:ext uri="{A12FA001-AC4F-418D-AE19-62706E023703}">
                    <ahyp:hlinkClr xmlns:ahyp="http://schemas.microsoft.com/office/drawing/2018/hyperlinkcolor" val="tx"/>
                  </a:ext>
                </a:extLst>
              </a:hlinkClick>
            </a:endParaRPr>
          </a:p>
          <a:p>
            <a:pPr algn="just"/>
            <a:endParaRPr lang="pt-PT" sz="2500" dirty="0">
              <a:latin typeface="Arial" charset="0"/>
              <a:ea typeface="Arial" charset="0"/>
              <a:cs typeface="Arial" charset="0"/>
            </a:endParaRPr>
          </a:p>
        </p:txBody>
      </p:sp>
      <p:sp>
        <p:nvSpPr>
          <p:cNvPr id="46" name="Retângulo 45">
            <a:extLst>
              <a:ext uri="{FF2B5EF4-FFF2-40B4-BE49-F238E27FC236}">
                <a16:creationId xmlns:a16="http://schemas.microsoft.com/office/drawing/2014/main" id="{5C511E10-C9F6-454B-9C89-815C7DED4A78}"/>
              </a:ext>
            </a:extLst>
          </p:cNvPr>
          <p:cNvSpPr/>
          <p:nvPr/>
        </p:nvSpPr>
        <p:spPr>
          <a:xfrm>
            <a:off x="17983200" y="7153656"/>
            <a:ext cx="13102243" cy="106438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r"/>
            <a:r>
              <a:rPr lang="pt-PT" sz="5400" b="1" dirty="0">
                <a:solidFill>
                  <a:schemeClr val="accent1">
                    <a:lumMod val="75000"/>
                  </a:schemeClr>
                </a:solidFill>
              </a:rPr>
              <a:t>Curricular </a:t>
            </a:r>
            <a:r>
              <a:rPr lang="pt-PT" sz="5400" b="1" dirty="0" err="1">
                <a:solidFill>
                  <a:schemeClr val="accent1">
                    <a:lumMod val="75000"/>
                  </a:schemeClr>
                </a:solidFill>
              </a:rPr>
              <a:t>Unit</a:t>
            </a:r>
            <a:r>
              <a:rPr lang="pt-PT" sz="5400" b="1" dirty="0">
                <a:solidFill>
                  <a:schemeClr val="accent1">
                    <a:lumMod val="75000"/>
                  </a:schemeClr>
                </a:solidFill>
              </a:rPr>
              <a:t>: Project III</a:t>
            </a:r>
          </a:p>
        </p:txBody>
      </p:sp>
      <p:sp>
        <p:nvSpPr>
          <p:cNvPr id="47" name="Title 1">
            <a:extLst>
              <a:ext uri="{FF2B5EF4-FFF2-40B4-BE49-F238E27FC236}">
                <a16:creationId xmlns:a16="http://schemas.microsoft.com/office/drawing/2014/main" id="{52C244EE-966B-406C-A862-F2FDC60C5DAC}"/>
              </a:ext>
            </a:extLst>
          </p:cNvPr>
          <p:cNvSpPr txBox="1">
            <a:spLocks/>
          </p:cNvSpPr>
          <p:nvPr/>
        </p:nvSpPr>
        <p:spPr>
          <a:xfrm>
            <a:off x="16701616" y="38364390"/>
            <a:ext cx="9931734" cy="920115"/>
          </a:xfrm>
          <a:prstGeom prst="rect">
            <a:avLst/>
          </a:prstGeom>
        </p:spPr>
        <p:txBody>
          <a:bodyPr vert="horz" lIns="432054" tIns="216027" rIns="432054" bIns="216027" rtlCol="0" anchor="ctr">
            <a:noAutofit/>
          </a:bodyPr>
          <a:lstStyle>
            <a:lvl1pPr algn="ctr" defTabSz="2160270" rtl="0" eaLnBrk="1" latinLnBrk="0" hangingPunct="1">
              <a:spcBef>
                <a:spcPct val="0"/>
              </a:spcBef>
              <a:buNone/>
              <a:defRPr sz="20800" kern="1200">
                <a:solidFill>
                  <a:schemeClr val="tx1"/>
                </a:solidFill>
                <a:latin typeface="+mj-lt"/>
                <a:ea typeface="+mj-ea"/>
                <a:cs typeface="+mj-cs"/>
              </a:defRPr>
            </a:lvl1pPr>
          </a:lstStyle>
          <a:p>
            <a:pPr algn="l"/>
            <a:r>
              <a:rPr lang="en-US" sz="5400" b="1" dirty="0">
                <a:latin typeface="Arial" charset="0"/>
                <a:ea typeface="Arial" charset="0"/>
                <a:cs typeface="Arial" charset="0"/>
              </a:rPr>
              <a:t>Guidance</a:t>
            </a:r>
          </a:p>
        </p:txBody>
      </p:sp>
      <p:sp>
        <p:nvSpPr>
          <p:cNvPr id="48" name="CaixaDeTexto 47">
            <a:extLst>
              <a:ext uri="{FF2B5EF4-FFF2-40B4-BE49-F238E27FC236}">
                <a16:creationId xmlns:a16="http://schemas.microsoft.com/office/drawing/2014/main" id="{EA56F04F-1EF1-4DE2-9CE7-AD508D4207CE}"/>
              </a:ext>
            </a:extLst>
          </p:cNvPr>
          <p:cNvSpPr txBox="1"/>
          <p:nvPr/>
        </p:nvSpPr>
        <p:spPr>
          <a:xfrm>
            <a:off x="21254049" y="38186278"/>
            <a:ext cx="9555912" cy="1511889"/>
          </a:xfrm>
          <a:prstGeom prst="rect">
            <a:avLst/>
          </a:prstGeom>
          <a:noFill/>
        </p:spPr>
        <p:txBody>
          <a:bodyPr wrap="square" rtlCol="0">
            <a:spAutoFit/>
          </a:bodyPr>
          <a:lstStyle/>
          <a:p>
            <a:pPr marL="342900" indent="-342900" algn="just">
              <a:lnSpc>
                <a:spcPct val="200000"/>
              </a:lnSpc>
              <a:buFont typeface="Arial" panose="020B0604020202020204" pitchFamily="34" charset="0"/>
              <a:buChar char="•"/>
            </a:pPr>
            <a:r>
              <a:rPr lang="pt-PT" sz="2500" b="1" dirty="0">
                <a:latin typeface="Arial" charset="0"/>
                <a:ea typeface="Arial" charset="0"/>
                <a:cs typeface="Arial" charset="0"/>
              </a:rPr>
              <a:t>Professora Doutora Sara Paiva</a:t>
            </a:r>
          </a:p>
          <a:p>
            <a:pPr marL="342900" indent="-342900" algn="just">
              <a:lnSpc>
                <a:spcPct val="200000"/>
              </a:lnSpc>
              <a:buFont typeface="Arial" panose="020B0604020202020204" pitchFamily="34" charset="0"/>
              <a:buChar char="•"/>
            </a:pPr>
            <a:r>
              <a:rPr lang="pt-PT" sz="2500" b="1" dirty="0">
                <a:latin typeface="Arial" charset="0"/>
                <a:ea typeface="Arial" charset="0"/>
                <a:cs typeface="Arial" charset="0"/>
              </a:rPr>
              <a:t>ANO LETIVO 2024/2025;</a:t>
            </a:r>
          </a:p>
        </p:txBody>
      </p:sp>
      <p:pic>
        <p:nvPicPr>
          <p:cNvPr id="50" name="Imagem 49">
            <a:extLst>
              <a:ext uri="{FF2B5EF4-FFF2-40B4-BE49-F238E27FC236}">
                <a16:creationId xmlns:a16="http://schemas.microsoft.com/office/drawing/2014/main" id="{9D3F7AA2-52AB-4222-9D0B-79383EF3BA8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213579" y="40949651"/>
            <a:ext cx="2882747" cy="1054985"/>
          </a:xfrm>
          <a:prstGeom prst="rect">
            <a:avLst/>
          </a:prstGeom>
        </p:spPr>
      </p:pic>
      <p:sp>
        <p:nvSpPr>
          <p:cNvPr id="43" name="Title 1">
            <a:extLst>
              <a:ext uri="{FF2B5EF4-FFF2-40B4-BE49-F238E27FC236}">
                <a16:creationId xmlns:a16="http://schemas.microsoft.com/office/drawing/2014/main" id="{C2AF2F25-1920-4CBF-B2E5-FC93F8D1783C}"/>
              </a:ext>
            </a:extLst>
          </p:cNvPr>
          <p:cNvSpPr txBox="1">
            <a:spLocks/>
          </p:cNvSpPr>
          <p:nvPr/>
        </p:nvSpPr>
        <p:spPr>
          <a:xfrm>
            <a:off x="17106901" y="31160852"/>
            <a:ext cx="13173288" cy="920115"/>
          </a:xfrm>
          <a:prstGeom prst="rect">
            <a:avLst/>
          </a:prstGeom>
        </p:spPr>
        <p:txBody>
          <a:bodyPr vert="horz" lIns="432054" tIns="216027" rIns="432054" bIns="216027" rtlCol="0" anchor="ctr">
            <a:noAutofit/>
          </a:bodyPr>
          <a:lstStyle>
            <a:lvl1pPr algn="ctr" defTabSz="2160270" rtl="0" eaLnBrk="1" latinLnBrk="0" hangingPunct="1">
              <a:spcBef>
                <a:spcPct val="0"/>
              </a:spcBef>
              <a:buNone/>
              <a:defRPr sz="20800" kern="1200">
                <a:solidFill>
                  <a:schemeClr val="tx1"/>
                </a:solidFill>
                <a:latin typeface="+mj-lt"/>
                <a:ea typeface="+mj-ea"/>
                <a:cs typeface="+mj-cs"/>
              </a:defRPr>
            </a:lvl1pPr>
          </a:lstStyle>
          <a:p>
            <a:pPr algn="l"/>
            <a:r>
              <a:rPr lang="en-US" sz="5400" b="1" dirty="0">
                <a:latin typeface="Arial" charset="0"/>
                <a:ea typeface="Arial" charset="0"/>
                <a:cs typeface="Arial" charset="0"/>
              </a:rPr>
              <a:t>Tools and Technologies Used</a:t>
            </a:r>
          </a:p>
        </p:txBody>
      </p:sp>
      <p:pic>
        <p:nvPicPr>
          <p:cNvPr id="3" name="Imagem 2" descr="The Botpress Store">
            <a:extLst>
              <a:ext uri="{FF2B5EF4-FFF2-40B4-BE49-F238E27FC236}">
                <a16:creationId xmlns:a16="http://schemas.microsoft.com/office/drawing/2014/main" id="{7C9ECF66-FF91-5191-F30E-EAF5F6DF98C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8334920" y="32834637"/>
            <a:ext cx="2395359" cy="1250174"/>
          </a:xfrm>
          <a:prstGeom prst="rect">
            <a:avLst/>
          </a:prstGeom>
          <a:noFill/>
          <a:ln>
            <a:noFill/>
          </a:ln>
        </p:spPr>
      </p:pic>
      <p:pic>
        <p:nvPicPr>
          <p:cNvPr id="4" name="Imagem 3" descr="WordPress.com – Wikipédia, a enciclopédia livre">
            <a:extLst>
              <a:ext uri="{FF2B5EF4-FFF2-40B4-BE49-F238E27FC236}">
                <a16:creationId xmlns:a16="http://schemas.microsoft.com/office/drawing/2014/main" id="{96DD91FC-CB66-207E-E59E-89A0E21B511A}"/>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2221958" y="32816749"/>
            <a:ext cx="1211580" cy="1211580"/>
          </a:xfrm>
          <a:prstGeom prst="rect">
            <a:avLst/>
          </a:prstGeom>
          <a:noFill/>
          <a:ln>
            <a:noFill/>
          </a:ln>
        </p:spPr>
      </p:pic>
      <p:pic>
        <p:nvPicPr>
          <p:cNvPr id="5" name="Imagem 4" descr="Floating windows in vscode for editor and terminal">
            <a:extLst>
              <a:ext uri="{FF2B5EF4-FFF2-40B4-BE49-F238E27FC236}">
                <a16:creationId xmlns:a16="http://schemas.microsoft.com/office/drawing/2014/main" id="{CC6063CF-1CEF-3F90-9734-D643993BD437}"/>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4807695" y="32956791"/>
            <a:ext cx="1653540" cy="869315"/>
          </a:xfrm>
          <a:prstGeom prst="rect">
            <a:avLst/>
          </a:prstGeom>
          <a:noFill/>
          <a:ln>
            <a:noFill/>
          </a:ln>
        </p:spPr>
      </p:pic>
      <p:pic>
        <p:nvPicPr>
          <p:cNvPr id="7" name="Imagem 6" descr="Android Studio - Wikipedia">
            <a:extLst>
              <a:ext uri="{FF2B5EF4-FFF2-40B4-BE49-F238E27FC236}">
                <a16:creationId xmlns:a16="http://schemas.microsoft.com/office/drawing/2014/main" id="{28B41A1D-F713-F700-EA94-2EC386C39EF5}"/>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7587573" y="32636032"/>
            <a:ext cx="1203960" cy="1203960"/>
          </a:xfrm>
          <a:prstGeom prst="rect">
            <a:avLst/>
          </a:prstGeom>
          <a:noFill/>
          <a:ln>
            <a:noFill/>
          </a:ln>
        </p:spPr>
      </p:pic>
      <p:pic>
        <p:nvPicPr>
          <p:cNvPr id="13" name="Imagem 12" descr="PHP – Wikipédia, a enciclopédia livre">
            <a:extLst>
              <a:ext uri="{FF2B5EF4-FFF2-40B4-BE49-F238E27FC236}">
                <a16:creationId xmlns:a16="http://schemas.microsoft.com/office/drawing/2014/main" id="{A283C931-5D63-993C-5C67-337C33CB58D9}"/>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5425580" y="34786505"/>
            <a:ext cx="2415540" cy="1299210"/>
          </a:xfrm>
          <a:prstGeom prst="rect">
            <a:avLst/>
          </a:prstGeom>
          <a:noFill/>
          <a:ln>
            <a:noFill/>
          </a:ln>
        </p:spPr>
      </p:pic>
      <p:pic>
        <p:nvPicPr>
          <p:cNvPr id="14" name="Imagem 13" descr="Desenvolvendo em React Native - Devtop">
            <a:extLst>
              <a:ext uri="{FF2B5EF4-FFF2-40B4-BE49-F238E27FC236}">
                <a16:creationId xmlns:a16="http://schemas.microsoft.com/office/drawing/2014/main" id="{15E726A0-83A6-B29E-AD68-15C28619A44E}"/>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8667094" y="34906430"/>
            <a:ext cx="1988820" cy="1310005"/>
          </a:xfrm>
          <a:prstGeom prst="rect">
            <a:avLst/>
          </a:prstGeom>
          <a:noFill/>
          <a:ln>
            <a:noFill/>
          </a:ln>
        </p:spPr>
      </p:pic>
      <p:pic>
        <p:nvPicPr>
          <p:cNvPr id="25" name="Imagem 24" descr="Desvendando o GitHub: O Epicentro da Colaboração na Programação">
            <a:extLst>
              <a:ext uri="{FF2B5EF4-FFF2-40B4-BE49-F238E27FC236}">
                <a16:creationId xmlns:a16="http://schemas.microsoft.com/office/drawing/2014/main" id="{8A4A11BF-4160-6C73-9272-627E699922AC}"/>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1362429" y="34998740"/>
            <a:ext cx="2851150" cy="1051560"/>
          </a:xfrm>
          <a:prstGeom prst="rect">
            <a:avLst/>
          </a:prstGeom>
          <a:noFill/>
          <a:ln>
            <a:noFill/>
          </a:ln>
        </p:spPr>
      </p:pic>
      <p:pic>
        <p:nvPicPr>
          <p:cNvPr id="26" name="Imagem 25" descr="The Botpress Store">
            <a:extLst>
              <a:ext uri="{FF2B5EF4-FFF2-40B4-BE49-F238E27FC236}">
                <a16:creationId xmlns:a16="http://schemas.microsoft.com/office/drawing/2014/main" id="{A77B8D3D-C1C8-D671-53A1-EE283B01D9C8}"/>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8371316" y="11162277"/>
            <a:ext cx="3852546" cy="2010702"/>
          </a:xfrm>
          <a:prstGeom prst="rect">
            <a:avLst/>
          </a:prstGeom>
          <a:noFill/>
          <a:ln>
            <a:noFill/>
          </a:ln>
        </p:spPr>
      </p:pic>
      <p:pic>
        <p:nvPicPr>
          <p:cNvPr id="40" name="Imagem 39">
            <a:extLst>
              <a:ext uri="{FF2B5EF4-FFF2-40B4-BE49-F238E27FC236}">
                <a16:creationId xmlns:a16="http://schemas.microsoft.com/office/drawing/2014/main" id="{BB0C604A-9174-1760-1C52-2F5EE54CCCD3}"/>
              </a:ext>
            </a:extLst>
          </p:cNvPr>
          <p:cNvPicPr>
            <a:picLocks noChangeAspect="1"/>
          </p:cNvPicPr>
          <p:nvPr/>
        </p:nvPicPr>
        <p:blipFill>
          <a:blip r:embed="rId14"/>
          <a:stretch>
            <a:fillRect/>
          </a:stretch>
        </p:blipFill>
        <p:spPr>
          <a:xfrm>
            <a:off x="23573871" y="10536893"/>
            <a:ext cx="7982851" cy="3352563"/>
          </a:xfrm>
          <a:prstGeom prst="rect">
            <a:avLst/>
          </a:prstGeom>
        </p:spPr>
      </p:pic>
      <p:pic>
        <p:nvPicPr>
          <p:cNvPr id="49" name="Imagem 48" descr="Uma imagem com texto, captura de ecrã, software, Ícone de computador&#10;&#10;Descrição gerada automaticamente">
            <a:extLst>
              <a:ext uri="{FF2B5EF4-FFF2-40B4-BE49-F238E27FC236}">
                <a16:creationId xmlns:a16="http://schemas.microsoft.com/office/drawing/2014/main" id="{A2ADF2CE-596B-55D9-8302-122D3BB2DBDA}"/>
              </a:ext>
            </a:extLst>
          </p:cNvPr>
          <p:cNvPicPr>
            <a:picLocks noChangeAspect="1"/>
          </p:cNvPicPr>
          <p:nvPr/>
        </p:nvPicPr>
        <p:blipFill>
          <a:blip r:embed="rId15"/>
          <a:stretch>
            <a:fillRect/>
          </a:stretch>
        </p:blipFill>
        <p:spPr>
          <a:xfrm>
            <a:off x="6403027" y="24838048"/>
            <a:ext cx="10022655" cy="4535645"/>
          </a:xfrm>
          <a:prstGeom prst="rect">
            <a:avLst/>
          </a:prstGeom>
        </p:spPr>
      </p:pic>
      <p:pic>
        <p:nvPicPr>
          <p:cNvPr id="51" name="Imagem 50" descr="Uma imagem com texto, captura de ecrã, Website, Página web&#10;&#10;Descrição gerada automaticamente">
            <a:extLst>
              <a:ext uri="{FF2B5EF4-FFF2-40B4-BE49-F238E27FC236}">
                <a16:creationId xmlns:a16="http://schemas.microsoft.com/office/drawing/2014/main" id="{EB932A41-E73C-BB11-1E8A-2CC13DA5ADAB}"/>
              </a:ext>
            </a:extLst>
          </p:cNvPr>
          <p:cNvPicPr>
            <a:picLocks noChangeAspect="1"/>
          </p:cNvPicPr>
          <p:nvPr/>
        </p:nvPicPr>
        <p:blipFill>
          <a:blip r:embed="rId16"/>
          <a:stretch>
            <a:fillRect/>
          </a:stretch>
        </p:blipFill>
        <p:spPr>
          <a:xfrm>
            <a:off x="21767874" y="17753086"/>
            <a:ext cx="4475405" cy="10476700"/>
          </a:xfrm>
          <a:prstGeom prst="rect">
            <a:avLst/>
          </a:prstGeom>
        </p:spPr>
      </p:pic>
      <p:pic>
        <p:nvPicPr>
          <p:cNvPr id="52" name="Imagem 51" descr="Uma imagem com texto, captura de ecrã, Página web, Website&#10;&#10;Descrição gerada automaticamente">
            <a:extLst>
              <a:ext uri="{FF2B5EF4-FFF2-40B4-BE49-F238E27FC236}">
                <a16:creationId xmlns:a16="http://schemas.microsoft.com/office/drawing/2014/main" id="{0D83627D-A8C2-72CD-5B05-069C1E52B57A}"/>
              </a:ext>
            </a:extLst>
          </p:cNvPr>
          <p:cNvPicPr>
            <a:picLocks noChangeAspect="1"/>
          </p:cNvPicPr>
          <p:nvPr/>
        </p:nvPicPr>
        <p:blipFill>
          <a:blip r:embed="rId17"/>
          <a:stretch>
            <a:fillRect/>
          </a:stretch>
        </p:blipFill>
        <p:spPr>
          <a:xfrm>
            <a:off x="27355240" y="17835578"/>
            <a:ext cx="4412646" cy="10407501"/>
          </a:xfrm>
          <a:prstGeom prst="rect">
            <a:avLst/>
          </a:prstGeom>
        </p:spPr>
      </p:pic>
      <p:pic>
        <p:nvPicPr>
          <p:cNvPr id="15" name="Picture 2" descr="How to install a Web server with XAMPP">
            <a:extLst>
              <a:ext uri="{FF2B5EF4-FFF2-40B4-BE49-F238E27FC236}">
                <a16:creationId xmlns:a16="http://schemas.microsoft.com/office/drawing/2014/main" id="{EE11854B-6FB7-18A2-2358-BD6AC8F9710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510692" y="34711992"/>
            <a:ext cx="2176311" cy="1448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633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244</TotalTime>
  <Words>290</Words>
  <Application>Microsoft Office PowerPoint</Application>
  <PresentationFormat>Personalizados</PresentationFormat>
  <Paragraphs>26</Paragraphs>
  <Slides>1</Slides>
  <Notes>1</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1</vt:i4>
      </vt:variant>
    </vt:vector>
  </HeadingPairs>
  <TitlesOfParts>
    <vt:vector size="4" baseType="lpstr">
      <vt:lpstr>Arial</vt:lpstr>
      <vt:lpstr>Calibri</vt:lpstr>
      <vt:lpstr>Office Theme</vt:lpstr>
      <vt:lpstr>Indroduction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Pedro Sousa</dc:creator>
  <cp:lastModifiedBy>Pedro Poças</cp:lastModifiedBy>
  <cp:revision>24</cp:revision>
  <dcterms:created xsi:type="dcterms:W3CDTF">2016-11-17T15:25:24Z</dcterms:created>
  <dcterms:modified xsi:type="dcterms:W3CDTF">2025-01-31T09:24:03Z</dcterms:modified>
</cp:coreProperties>
</file>