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62BEE-3A7D-4583-8D60-8BAEC83B5BBB}" v="5" dt="2023-04-01T20:19:2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f586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f5860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f586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f5860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0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f586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f5860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49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13793"/>
            <a:ext cx="2826355" cy="2658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Relatório </a:t>
            </a:r>
            <a:r>
              <a:rPr lang="pt-BR" dirty="0" err="1"/>
              <a:t>arquitetónico</a:t>
            </a:r>
            <a:r>
              <a:rPr lang="pt-BR" dirty="0"/>
              <a:t> preliminar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i="1" dirty="0"/>
              <a:t>Inputs</a:t>
            </a:r>
            <a:r>
              <a:rPr lang="pt-BR" sz="2400" dirty="0"/>
              <a:t> e </a:t>
            </a:r>
            <a:r>
              <a:rPr lang="pt-BR" sz="2400" i="1" dirty="0"/>
              <a:t>outputs</a:t>
            </a:r>
            <a:r>
              <a:rPr lang="pt-BR" sz="2400" dirty="0"/>
              <a:t> preconizados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2819399" y="727302"/>
            <a:ext cx="5936029" cy="410979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867342" y="4726207"/>
            <a:ext cx="7076805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Equipa: David Ferreira, Inês Santos, Pedro Santos, Ruben Silva, Ricardo Pereira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173121"/>
            <a:ext cx="2826355" cy="2658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Relatório </a:t>
            </a:r>
            <a:r>
              <a:rPr lang="pt-BR" dirty="0" err="1"/>
              <a:t>arquitetónico</a:t>
            </a:r>
            <a:r>
              <a:rPr lang="pt-BR" dirty="0"/>
              <a:t> preliminar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Diagrama de sequência entre componentes</a:t>
            </a:r>
            <a:endParaRPr dirty="0"/>
          </a:p>
        </p:txBody>
      </p:sp>
      <p:sp>
        <p:nvSpPr>
          <p:cNvPr id="54" name="Google Shape;54;p13"/>
          <p:cNvSpPr txBox="1"/>
          <p:nvPr/>
        </p:nvSpPr>
        <p:spPr>
          <a:xfrm>
            <a:off x="867342" y="4726207"/>
            <a:ext cx="7076805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Equipa: David Ferreira, Inês Santos, Pedro Santos, Ruben Silva, Ricardo Pereira</a:t>
            </a:r>
            <a:endParaRPr dirty="0"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79CBE1A0-D715-D785-027D-29F6ED8E153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267200" y="13793"/>
            <a:ext cx="4592809" cy="4828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0" y="13793"/>
            <a:ext cx="2826355" cy="2658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Relatório </a:t>
            </a:r>
            <a:r>
              <a:rPr lang="pt-BR" dirty="0" err="1"/>
              <a:t>arquitetónico</a:t>
            </a:r>
            <a:r>
              <a:rPr lang="pt-BR" dirty="0"/>
              <a:t> preliminar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Diagrama de componentes</a:t>
            </a:r>
            <a:endParaRPr dirty="0"/>
          </a:p>
        </p:txBody>
      </p:sp>
      <p:sp>
        <p:nvSpPr>
          <p:cNvPr id="54" name="Google Shape;54;p13"/>
          <p:cNvSpPr txBox="1"/>
          <p:nvPr/>
        </p:nvSpPr>
        <p:spPr>
          <a:xfrm>
            <a:off x="867342" y="4726207"/>
            <a:ext cx="7076805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Equipa: David Ferreira, Inês Santos, Pedro Santos, Ruben Silva, Ricardo Pereira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BFFF3F-7C10-217C-5997-DB5A3BBF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37164" y="0"/>
            <a:ext cx="6107747" cy="4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81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Apresentação no Ecrã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Relatório arquitetónico preliminar Inputs e outputs preconizados</vt:lpstr>
      <vt:lpstr>Relatório arquitetónico preliminar Diagrama de sequência entre componentes</vt:lpstr>
      <vt:lpstr>Relatório arquitetónico preliminar Diagrama de 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arquitetónico preliminar Inputs e outputs preconizados</dc:title>
  <cp:lastModifiedBy>Ricardo Pereira</cp:lastModifiedBy>
  <cp:revision>2</cp:revision>
  <dcterms:modified xsi:type="dcterms:W3CDTF">2023-04-01T20:20:36Z</dcterms:modified>
</cp:coreProperties>
</file>