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4"/>
  </p:sldMasterIdLst>
  <p:notesMasterIdLst>
    <p:notesMasterId r:id="rId13"/>
  </p:notesMasterIdLst>
  <p:sldIdLst>
    <p:sldId id="256" r:id="rId5"/>
    <p:sldId id="261" r:id="rId6"/>
    <p:sldId id="272" r:id="rId7"/>
    <p:sldId id="276" r:id="rId8"/>
    <p:sldId id="280" r:id="rId9"/>
    <p:sldId id="281" r:id="rId10"/>
    <p:sldId id="278" r:id="rId11"/>
    <p:sldId id="277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CABBB-2936-4E3C-89E2-9FE59925B2BF}" v="992" dt="2021-06-20T18:34:49.151"/>
    <p1510:client id="{7C691056-93EB-4C68-91B2-322CD742A871}" v="233" dt="2021-06-20T17:02:19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878" autoAdjust="0"/>
  </p:normalViewPr>
  <p:slideViewPr>
    <p:cSldViewPr snapToGrid="0">
      <p:cViewPr varScale="1">
        <p:scale>
          <a:sx n="114" d="100"/>
          <a:sy n="114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09E0F-708C-46F7-8784-6317268BA29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B0C1B-0ECD-44D9-9143-2B31CF6AFC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0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B0C1B-0ECD-44D9-9143-2B31CF6AF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8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3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473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344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447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625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63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493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143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947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1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741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218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2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138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0D914D-B099-4142-A885-11F276715148}" type="datetimeFigureOut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43A52-1C31-4D99-BB0A-9D856B9563D6}"/>
              </a:ext>
            </a:extLst>
          </p:cNvPr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4AF849-2F9F-4196-BC91-6B6456A29E5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43B17-BA0F-4447-939D-F7DB01ADCEA4}"/>
                </a:ext>
              </a:extLst>
            </p:cNvPr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EDA702-FB19-4D0E-946B-84F39A721D5F}"/>
                </a:ext>
              </a:extLst>
            </p:cNvPr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AB9F61-8047-4EBC-8875-03222CBF0C47}"/>
                </a:ext>
              </a:extLst>
            </p:cNvPr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9FFB10-A565-4055-B095-3B3E0470461C}"/>
                </a:ext>
              </a:extLst>
            </p:cNvPr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240DF4-95A4-487F-A6F3-90DA0380FA90}"/>
                </a:ext>
              </a:extLst>
            </p:cNvPr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6AA770-E20E-4E41-B4E1-147D94DCF52C}"/>
                </a:ext>
              </a:extLst>
            </p:cNvPr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C20E18-DA88-48C0-A32F-F52C553FCA61}"/>
                </a:ext>
              </a:extLst>
            </p:cNvPr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75B61F51-BC28-4F86-88EB-40155B97CCD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1292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Helpdesk </a:t>
            </a:r>
            <a:r>
              <a:rPr lang="en-US" dirty="0" err="1"/>
              <a:t>aService</a:t>
            </a:r>
            <a:br>
              <a:rPr lang="pt-PT" b="1" dirty="0"/>
            </a:br>
            <a:r>
              <a:rPr lang="pt-PT" sz="3600" b="1" dirty="0"/>
              <a:t>Apresentação Final</a:t>
            </a: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061929"/>
          </a:xfrm>
        </p:spPr>
        <p:txBody>
          <a:bodyPr>
            <a:normAutofit fontScale="550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dirty="0">
                <a:latin typeface="+mj-lt"/>
              </a:rPr>
              <a:t>2</a:t>
            </a:r>
            <a:r>
              <a:rPr lang="pt-PT" b="1" cap="none" dirty="0">
                <a:latin typeface="+mj-lt"/>
              </a:rPr>
              <a:t>3/06/2021</a:t>
            </a:r>
          </a:p>
          <a:p>
            <a:r>
              <a:rPr lang="pt-PT" b="1" cap="none" dirty="0">
                <a:latin typeface="+mj-lt"/>
              </a:rPr>
              <a:t>LAPR4 2DH G01</a:t>
            </a:r>
          </a:p>
          <a:p>
            <a:r>
              <a:rPr lang="pt-PT" b="1">
                <a:latin typeface="+mj-lt"/>
              </a:rPr>
              <a:t>Membros:</a:t>
            </a:r>
          </a:p>
          <a:p>
            <a:r>
              <a:rPr lang="pt-PT" b="1">
                <a:latin typeface="+mj-lt"/>
              </a:rPr>
              <a:t>Patrícia Barbosa-1190929</a:t>
            </a:r>
          </a:p>
          <a:p>
            <a:r>
              <a:rPr lang="pt-PT" b="1">
                <a:latin typeface="+mj-lt"/>
              </a:rPr>
              <a:t>Pedro Fraga-1190947</a:t>
            </a:r>
            <a:endParaRPr lang="pt-PT"/>
          </a:p>
          <a:p>
            <a:r>
              <a:rPr lang="pt-PT" b="1">
                <a:latin typeface="+mj-lt"/>
              </a:rPr>
              <a:t>Pedro Garcia-1190956</a:t>
            </a:r>
          </a:p>
          <a:p>
            <a:r>
              <a:rPr lang="pt-PT" b="1">
                <a:latin typeface="+mj-lt"/>
              </a:rPr>
              <a:t>Pedro Preto-1190963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580044"/>
            <a:ext cx="10018713" cy="951344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Planeamento</a:t>
            </a:r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24833D13-2BBD-41A2-B7EF-6B92B200D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1" b="25105"/>
          <a:stretch/>
        </p:blipFill>
        <p:spPr>
          <a:xfrm>
            <a:off x="469439" y="1679172"/>
            <a:ext cx="11253122" cy="3832166"/>
          </a:xfrm>
          <a:prstGeom prst="rect">
            <a:avLst/>
          </a:prstGeom>
        </p:spPr>
      </p:pic>
      <p:pic>
        <p:nvPicPr>
          <p:cNvPr id="52" name="Picture 51" descr="Chart&#10;&#10;Description automatically generated with low confidence">
            <a:extLst>
              <a:ext uri="{FF2B5EF4-FFF2-40B4-BE49-F238E27FC236}">
                <a16:creationId xmlns:a16="http://schemas.microsoft.com/office/drawing/2014/main" id="{E4DE5E39-0D69-425B-B1E6-3DE28D4D27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54"/>
          <a:stretch/>
        </p:blipFill>
        <p:spPr>
          <a:xfrm>
            <a:off x="469439" y="5503025"/>
            <a:ext cx="11253122" cy="12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3" y="479323"/>
            <a:ext cx="10018713" cy="1752599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Atividades Incompletas</a:t>
            </a:r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81180"/>
              </p:ext>
            </p:extLst>
          </p:nvPr>
        </p:nvGraphicFramePr>
        <p:xfrm>
          <a:off x="459473" y="2438399"/>
          <a:ext cx="11236534" cy="3674975"/>
        </p:xfrm>
        <a:graphic>
          <a:graphicData uri="http://schemas.openxmlformats.org/drawingml/2006/table">
            <a:tbl>
              <a:tblPr/>
              <a:tblGrid>
                <a:gridCol w="83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US4071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Como Gestor de Projeto, eu pretendo que seja desenvolvido e integrado no Motor de Fluxos de Atividades  algoritmos que distribuam a realização de tarefas automáticas pelas diversas instâncias do Executor de Tarefas Automáticas existentes na infraestrutura instalada.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Fraga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Início: 15-06-2021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Fim: 21-06-2021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US4002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Como Gestor de Projeto, eu pretendo que o Motor de Fluxo de Atividades disponibilize, a pedido, os dados necessários às aplicações "Serviços e RH" e "Portal dos Utilizadores".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Patrícia Barbosa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09-06-2021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21-06-2021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827634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US4051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como aplicação servidora através do protocolo SDP2021 estejam protegidas.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Preto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US5002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como aplicação cliente através do protocolo SDP2021 estejam protegidas.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Garcia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US3101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através do protocolo SDP2021 estejam protegidas.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Patrícia Barbosa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676423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US4052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como aplicação cliente através do protocolo SDP2021 estejam protegidas.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Fraga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92348"/>
                  </a:ext>
                </a:extLst>
              </a:tr>
              <a:tr h="477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US2102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Como Gestor de Projeto, eu pretendo que as comunicações realizadas através do protocolo SDP2021 estejam protegidas.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Fraga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Início: 18-06-2021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Fim: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rbel" panose="020B0503020204020204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kumimoji="0" lang="pt-PT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rbel" panose="020B0503020204020204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8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2FA1-8BE9-463B-9C51-F44983FB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489155"/>
            <a:ext cx="10018713" cy="1752599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SWOT </a:t>
            </a:r>
            <a:r>
              <a:rPr lang="pt-PT" dirty="0" err="1">
                <a:solidFill>
                  <a:schemeClr val="bg1"/>
                </a:solidFill>
              </a:rPr>
              <a:t>Analysis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6220F6-5C55-477B-8C71-5CE474801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662304"/>
              </p:ext>
            </p:extLst>
          </p:nvPr>
        </p:nvGraphicFramePr>
        <p:xfrm>
          <a:off x="1086644" y="2926080"/>
          <a:ext cx="10018712" cy="1005840"/>
        </p:xfrm>
        <a:graphic>
          <a:graphicData uri="http://schemas.openxmlformats.org/drawingml/2006/table">
            <a:tbl>
              <a:tblPr/>
              <a:tblGrid>
                <a:gridCol w="5009356">
                  <a:extLst>
                    <a:ext uri="{9D8B030D-6E8A-4147-A177-3AD203B41FA5}">
                      <a16:colId xmlns:a16="http://schemas.microsoft.com/office/drawing/2014/main" val="2882909748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670855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Strengths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C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Weaknesses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826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Team spirit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Lack of knowledge in small parts of the project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5604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447AF7-0622-4933-BB85-22FC66F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90241"/>
              </p:ext>
            </p:extLst>
          </p:nvPr>
        </p:nvGraphicFramePr>
        <p:xfrm>
          <a:off x="1086644" y="4419601"/>
          <a:ext cx="10018712" cy="1554480"/>
        </p:xfrm>
        <a:graphic>
          <a:graphicData uri="http://schemas.openxmlformats.org/drawingml/2006/table">
            <a:tbl>
              <a:tblPr/>
              <a:tblGrid>
                <a:gridCol w="5009356">
                  <a:extLst>
                    <a:ext uri="{9D8B030D-6E8A-4147-A177-3AD203B41FA5}">
                      <a16:colId xmlns:a16="http://schemas.microsoft.com/office/drawing/2014/main" val="1199684543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084633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Opportunities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Threats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15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Vast arrangement of online communication software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Ease of communication with the client and the teachers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Long travel times to get presential meetings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99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06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C71E-9DEA-4B40-A4AE-983FC4F1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79323"/>
            <a:ext cx="10018713" cy="1752599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Produto</a:t>
            </a:r>
            <a:r>
              <a:rPr lang="pt-PT" dirty="0"/>
              <a:t> </a:t>
            </a:r>
            <a:r>
              <a:rPr lang="pt-PT" dirty="0">
                <a:solidFill>
                  <a:schemeClr val="bg1"/>
                </a:solidFill>
              </a:rPr>
              <a:t>Final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37962-0D4C-415B-8ACB-6F5C959C4DF3}"/>
              </a:ext>
            </a:extLst>
          </p:cNvPr>
          <p:cNvSpPr/>
          <p:nvPr/>
        </p:nvSpPr>
        <p:spPr>
          <a:xfrm>
            <a:off x="501445" y="2871000"/>
            <a:ext cx="2468880" cy="3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DBC96-3B15-40EA-A9F7-1FAB52D26CF8}"/>
              </a:ext>
            </a:extLst>
          </p:cNvPr>
          <p:cNvSpPr/>
          <p:nvPr/>
        </p:nvSpPr>
        <p:spPr>
          <a:xfrm>
            <a:off x="3407068" y="2871000"/>
            <a:ext cx="2468880" cy="3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2DADC-D62A-4168-BF25-0CB8564787AD}"/>
              </a:ext>
            </a:extLst>
          </p:cNvPr>
          <p:cNvSpPr/>
          <p:nvPr/>
        </p:nvSpPr>
        <p:spPr>
          <a:xfrm>
            <a:off x="6340453" y="2871000"/>
            <a:ext cx="2468880" cy="3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ECC65-C670-460A-BE92-C9A9E85BB706}"/>
              </a:ext>
            </a:extLst>
          </p:cNvPr>
          <p:cNvSpPr/>
          <p:nvPr/>
        </p:nvSpPr>
        <p:spPr>
          <a:xfrm>
            <a:off x="9246076" y="2871000"/>
            <a:ext cx="2468880" cy="30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C4527-106A-4FDB-B2B0-36E9CF415FB2}"/>
              </a:ext>
            </a:extLst>
          </p:cNvPr>
          <p:cNvSpPr txBox="1"/>
          <p:nvPr/>
        </p:nvSpPr>
        <p:spPr>
          <a:xfrm>
            <a:off x="547165" y="2907114"/>
            <a:ext cx="2377440" cy="5852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PT" sz="1600" dirty="0">
                <a:solidFill>
                  <a:schemeClr val="tx2"/>
                </a:solidFill>
              </a:rPr>
              <a:t>Serviços e RH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0ACDD-4875-41DE-900E-E3746D1DADF8}"/>
              </a:ext>
            </a:extLst>
          </p:cNvPr>
          <p:cNvSpPr txBox="1"/>
          <p:nvPr/>
        </p:nvSpPr>
        <p:spPr>
          <a:xfrm>
            <a:off x="3456228" y="2905837"/>
            <a:ext cx="2377440" cy="5852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pt-PT" sz="1600" dirty="0">
                <a:solidFill>
                  <a:schemeClr val="tx2"/>
                </a:solidFill>
              </a:rPr>
              <a:t>Portal de Utilizadores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9F997-83EF-495B-99FF-CDEC7DFFD6E5}"/>
              </a:ext>
            </a:extLst>
          </p:cNvPr>
          <p:cNvSpPr txBox="1"/>
          <p:nvPr/>
        </p:nvSpPr>
        <p:spPr>
          <a:xfrm>
            <a:off x="6379781" y="2909965"/>
            <a:ext cx="23774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tx2"/>
                </a:solidFill>
              </a:rPr>
              <a:t>Motor de Fluxo de Atividades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04616-DD1E-45B8-AE53-9D918A189681}"/>
              </a:ext>
            </a:extLst>
          </p:cNvPr>
          <p:cNvSpPr txBox="1"/>
          <p:nvPr/>
        </p:nvSpPr>
        <p:spPr>
          <a:xfrm>
            <a:off x="9295234" y="2910328"/>
            <a:ext cx="237744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tx2"/>
                </a:solidFill>
              </a:rPr>
              <a:t>Executor de Tarefas Automáticas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D2B1F-838D-4EBF-BF62-3D1968B1355A}"/>
              </a:ext>
            </a:extLst>
          </p:cNvPr>
          <p:cNvSpPr txBox="1"/>
          <p:nvPr/>
        </p:nvSpPr>
        <p:spPr>
          <a:xfrm>
            <a:off x="547165" y="3491053"/>
            <a:ext cx="2377440" cy="2421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Contracts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Criticality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---------Catalogues---------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</a:t>
            </a:r>
            <a:r>
              <a:rPr lang="pt-PT" sz="1600" dirty="0" err="1">
                <a:solidFill>
                  <a:schemeClr val="bg1"/>
                </a:solidFill>
              </a:rPr>
              <a:t>Services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Requests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-------------</a:t>
            </a:r>
            <a:r>
              <a:rPr lang="pt-PT" sz="1600" dirty="0" err="1">
                <a:solidFill>
                  <a:schemeClr val="bg1"/>
                </a:solidFill>
              </a:rPr>
              <a:t>Tasks</a:t>
            </a:r>
            <a:r>
              <a:rPr lang="pt-PT" sz="1600" dirty="0">
                <a:solidFill>
                  <a:schemeClr val="bg1"/>
                </a:solidFill>
              </a:rPr>
              <a:t>------------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 Teams -----------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</a:t>
            </a:r>
            <a:r>
              <a:rPr lang="pt-PT" sz="1600" dirty="0" err="1">
                <a:solidFill>
                  <a:schemeClr val="bg1"/>
                </a:solidFill>
              </a:rPr>
              <a:t>Collaborators</a:t>
            </a:r>
            <a:r>
              <a:rPr lang="pt-PT" sz="1600" dirty="0">
                <a:solidFill>
                  <a:schemeClr val="bg1"/>
                </a:solidFill>
              </a:rPr>
              <a:t>--------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84A47-7564-4903-8D4D-7438CD4205F5}"/>
              </a:ext>
            </a:extLst>
          </p:cNvPr>
          <p:cNvSpPr txBox="1"/>
          <p:nvPr/>
        </p:nvSpPr>
        <p:spPr>
          <a:xfrm>
            <a:off x="3452788" y="3491053"/>
            <a:ext cx="2377440" cy="2423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---------Catalogues---------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Requests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-------------</a:t>
            </a:r>
            <a:r>
              <a:rPr lang="pt-PT" sz="1600" dirty="0" err="1">
                <a:solidFill>
                  <a:schemeClr val="bg1"/>
                </a:solidFill>
              </a:rPr>
              <a:t>Tasks</a:t>
            </a:r>
            <a:r>
              <a:rPr lang="pt-PT" sz="1600" dirty="0">
                <a:solidFill>
                  <a:schemeClr val="bg1"/>
                </a:solidFill>
              </a:rPr>
              <a:t>------------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D0340-D668-41F4-AC14-FA1E769D6327}"/>
              </a:ext>
            </a:extLst>
          </p:cNvPr>
          <p:cNvSpPr txBox="1"/>
          <p:nvPr/>
        </p:nvSpPr>
        <p:spPr>
          <a:xfrm>
            <a:off x="6379781" y="3505122"/>
            <a:ext cx="2377440" cy="2423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</a:t>
            </a:r>
            <a:r>
              <a:rPr lang="pt-PT" sz="1600" dirty="0" err="1">
                <a:solidFill>
                  <a:schemeClr val="bg1"/>
                </a:solidFill>
              </a:rPr>
              <a:t>Requests</a:t>
            </a:r>
            <a:r>
              <a:rPr lang="pt-PT" sz="1600" dirty="0">
                <a:solidFill>
                  <a:schemeClr val="bg1"/>
                </a:solidFill>
              </a:rPr>
              <a:t>----------</a:t>
            </a:r>
          </a:p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-------------</a:t>
            </a:r>
            <a:r>
              <a:rPr lang="pt-PT" sz="1600" dirty="0" err="1">
                <a:solidFill>
                  <a:schemeClr val="bg1"/>
                </a:solidFill>
              </a:rPr>
              <a:t>Tasks</a:t>
            </a:r>
            <a:r>
              <a:rPr lang="pt-PT" sz="1600" dirty="0">
                <a:solidFill>
                  <a:schemeClr val="bg1"/>
                </a:solidFill>
              </a:rPr>
              <a:t>------------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51EE8-6E89-4F20-A32E-E433D121486D}"/>
              </a:ext>
            </a:extLst>
          </p:cNvPr>
          <p:cNvSpPr txBox="1"/>
          <p:nvPr/>
        </p:nvSpPr>
        <p:spPr>
          <a:xfrm>
            <a:off x="9289833" y="4532364"/>
            <a:ext cx="23774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pt-PT" sz="1600" dirty="0">
                <a:solidFill>
                  <a:schemeClr val="bg1"/>
                </a:solidFill>
              </a:rPr>
              <a:t>-------------</a:t>
            </a:r>
            <a:r>
              <a:rPr lang="pt-PT" sz="1600" dirty="0" err="1">
                <a:solidFill>
                  <a:schemeClr val="bg1"/>
                </a:solidFill>
              </a:rPr>
              <a:t>Tasks</a:t>
            </a:r>
            <a:r>
              <a:rPr lang="pt-PT" sz="1600" dirty="0">
                <a:solidFill>
                  <a:schemeClr val="bg1"/>
                </a:solidFill>
              </a:rPr>
              <a:t>------------</a:t>
            </a:r>
          </a:p>
        </p:txBody>
      </p:sp>
    </p:spTree>
    <p:extLst>
      <p:ext uri="{BB962C8B-B14F-4D97-AF65-F5344CB8AC3E}">
        <p14:creationId xmlns:p14="http://schemas.microsoft.com/office/powerpoint/2010/main" val="187051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C329-A45C-4408-A2D5-A17771C6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79323"/>
            <a:ext cx="10018713" cy="1752599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Conclusões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4A89-27CC-43C9-B0D8-0B2CF2CB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2829232"/>
            <a:ext cx="10018713" cy="2676833"/>
          </a:xfrm>
        </p:spPr>
        <p:txBody>
          <a:bodyPr>
            <a:normAutofit/>
          </a:bodyPr>
          <a:lstStyle/>
          <a:p>
            <a:r>
              <a:rPr lang="pt-PT" dirty="0"/>
              <a:t>90% do produto concluído</a:t>
            </a:r>
          </a:p>
          <a:p>
            <a:r>
              <a:rPr lang="en-US" dirty="0" err="1"/>
              <a:t>Obstáculos</a:t>
            </a:r>
            <a:r>
              <a:rPr lang="en-US" dirty="0"/>
              <a:t>/</a:t>
            </a:r>
            <a:r>
              <a:rPr lang="en-US" dirty="0" err="1"/>
              <a:t>dificuldades</a:t>
            </a:r>
            <a:r>
              <a:rPr lang="en-US" dirty="0"/>
              <a:t> no </a:t>
            </a:r>
            <a:r>
              <a:rPr lang="en-US" dirty="0" err="1"/>
              <a:t>decorrer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r>
              <a:rPr lang="en-US" dirty="0" err="1"/>
              <a:t>Observações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9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A3C5-3483-4E16-A94C-61224B55A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DEMOSTRAÇÃO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9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Helpdesk </a:t>
            </a:r>
            <a:r>
              <a:rPr lang="en-US" dirty="0" err="1"/>
              <a:t>aService</a:t>
            </a:r>
            <a:br>
              <a:rPr lang="pt-PT" b="1" dirty="0"/>
            </a:br>
            <a:r>
              <a:rPr lang="pt-PT" sz="3600" b="1" dirty="0"/>
              <a:t>Apresentação Final</a:t>
            </a: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2061929"/>
          </a:xfrm>
        </p:spPr>
        <p:txBody>
          <a:bodyPr>
            <a:normAutofit fontScale="55000" lnSpcReduction="20000"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dirty="0">
                <a:latin typeface="+mj-lt"/>
              </a:rPr>
              <a:t>2</a:t>
            </a:r>
            <a:r>
              <a:rPr lang="pt-PT" b="1" cap="none" dirty="0">
                <a:latin typeface="+mj-lt"/>
              </a:rPr>
              <a:t>3/06/2021</a:t>
            </a:r>
          </a:p>
          <a:p>
            <a:r>
              <a:rPr lang="pt-PT" b="1" cap="none" dirty="0">
                <a:latin typeface="+mj-lt"/>
              </a:rPr>
              <a:t>LAPR4 2DH G01</a:t>
            </a:r>
          </a:p>
          <a:p>
            <a:r>
              <a:rPr lang="pt-PT" b="1">
                <a:latin typeface="+mj-lt"/>
              </a:rPr>
              <a:t>Membros:</a:t>
            </a:r>
          </a:p>
          <a:p>
            <a:r>
              <a:rPr lang="pt-PT" b="1">
                <a:latin typeface="+mj-lt"/>
              </a:rPr>
              <a:t>Patrícia Barbosa-1190929</a:t>
            </a:r>
          </a:p>
          <a:p>
            <a:r>
              <a:rPr lang="pt-PT" b="1">
                <a:latin typeface="+mj-lt"/>
              </a:rPr>
              <a:t>Pedro Fraga-1190947</a:t>
            </a:r>
            <a:endParaRPr lang="pt-PT"/>
          </a:p>
          <a:p>
            <a:r>
              <a:rPr lang="pt-PT" b="1">
                <a:latin typeface="+mj-lt"/>
              </a:rPr>
              <a:t>Pedro Garcia-1190956</a:t>
            </a:r>
          </a:p>
          <a:p>
            <a:r>
              <a:rPr lang="pt-PT" b="1">
                <a:latin typeface="+mj-lt"/>
              </a:rPr>
              <a:t>Pedro Preto-1190963</a:t>
            </a:r>
          </a:p>
        </p:txBody>
      </p:sp>
    </p:spTree>
    <p:extLst>
      <p:ext uri="{BB962C8B-B14F-4D97-AF65-F5344CB8AC3E}">
        <p14:creationId xmlns:p14="http://schemas.microsoft.com/office/powerpoint/2010/main" val="1133828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866868CC3B4E4FB01BBECEEC634816" ma:contentTypeVersion="12" ma:contentTypeDescription="Create a new document." ma:contentTypeScope="" ma:versionID="f4e8eecaa277054aac5349844f34713a">
  <xsd:schema xmlns:xsd="http://www.w3.org/2001/XMLSchema" xmlns:xs="http://www.w3.org/2001/XMLSchema" xmlns:p="http://schemas.microsoft.com/office/2006/metadata/properties" xmlns:ns3="6d73545b-8cef-4243-9cba-7ecc389a5002" xmlns:ns4="7ed888f8-566b-4923-ac8f-1ce340ff1bfa" targetNamespace="http://schemas.microsoft.com/office/2006/metadata/properties" ma:root="true" ma:fieldsID="657d3fe90d739ce189c8fcf3287c155c" ns3:_="" ns4:_="">
    <xsd:import namespace="6d73545b-8cef-4243-9cba-7ecc389a5002"/>
    <xsd:import namespace="7ed888f8-566b-4923-ac8f-1ce340ff1b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73545b-8cef-4243-9cba-7ecc389a50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888f8-566b-4923-ac8f-1ce340ff1b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827A44-80EA-47F2-9867-1050F123E2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22BA78-E936-43B7-B3AD-98B8ADF2D4A8}">
  <ds:schemaRefs>
    <ds:schemaRef ds:uri="6d73545b-8cef-4243-9cba-7ecc389a5002"/>
    <ds:schemaRef ds:uri="7ed888f8-566b-4923-ac8f-1ce340ff1b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F40C34-9848-4C85-83DE-F78A4C8789CB}">
  <ds:schemaRefs>
    <ds:schemaRef ds:uri="6d73545b-8cef-4243-9cba-7ecc389a5002"/>
    <ds:schemaRef ds:uri="7ed888f8-566b-4923-ac8f-1ce340ff1b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752</TotalTime>
  <Words>420</Words>
  <Application>Microsoft Office PowerPoint</Application>
  <PresentationFormat>Ecrã Panorâmico</PresentationFormat>
  <Paragraphs>103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Helpdesk aService Apresentação Final</vt:lpstr>
      <vt:lpstr>Planeamento</vt:lpstr>
      <vt:lpstr>Atividades Incompletas</vt:lpstr>
      <vt:lpstr>SWOT Analysis</vt:lpstr>
      <vt:lpstr>Produto Final</vt:lpstr>
      <vt:lpstr>Conclusões</vt:lpstr>
      <vt:lpstr>DEMOSTRAÇÃO</vt:lpstr>
      <vt:lpstr>Helpdesk aService Apresentação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Pedro Preto (1190963)</cp:lastModifiedBy>
  <cp:revision>63</cp:revision>
  <dcterms:created xsi:type="dcterms:W3CDTF">2015-06-02T09:01:30Z</dcterms:created>
  <dcterms:modified xsi:type="dcterms:W3CDTF">2021-06-23T08:36:31Z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0x0101003A866868CC3B4E4FB01BBECEEC634816</vt:lpwstr>
  </property>
</Properties>
</file>