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modernComment_104_71559A1D.xml" ContentType="application/vnd.ms-powerpoint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modernComment_105_B13F798B.xml" ContentType="application/vnd.ms-powerpoint.comment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omments/modernComment_107_6284532A.xml" ContentType="application/vnd.ms-powerpoint.comment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omments/modernComment_10F_567B7CFA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80" r:id="rId10"/>
    <p:sldId id="265" r:id="rId11"/>
    <p:sldId id="276" r:id="rId12"/>
    <p:sldId id="282" r:id="rId13"/>
    <p:sldId id="263" r:id="rId14"/>
    <p:sldId id="272" r:id="rId15"/>
    <p:sldId id="279" r:id="rId16"/>
    <p:sldId id="273" r:id="rId17"/>
    <p:sldId id="275" r:id="rId18"/>
    <p:sldId id="274" r:id="rId19"/>
    <p:sldId id="270" r:id="rId20"/>
    <p:sldId id="271" r:id="rId2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6A59430-2DA1-820F-524C-1CD147EB1529}" name="Pedro Fraga (1190947)" initials="PF(" userId="Pedro Fraga (1190947)" providerId="None"/>
  <p188:author id="{0D294757-C080-9A9D-7EBF-D27EB5F54D2E}" name="Pedro Preto (1190963)" initials="PP(" userId="Pedro Preto (1190963)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F1268E-7498-4482-967F-60EF8BA42D97}" v="34" dt="2022-01-26T20:33:06.423"/>
    <p1510:client id="{7D692109-FE1D-B404-E6AE-97CB20CB73F5}" v="85" dt="2022-01-26T19:10:59.761"/>
    <p1510:client id="{ABF69F99-5EF6-45CE-9468-E2154DE0B4AD}" v="224" dt="2022-01-26T20:34:58.789"/>
    <p1510:client id="{B38E13A4-98FB-D786-E060-57A8C15D2A9C}" v="11" dt="2022-01-25T21:35:58.551"/>
    <p1510:client id="{E2F81A05-9145-0709-557C-AED11920A720}" v="2" dt="2022-01-26T20:33:31.338"/>
    <p1510:client id="{FAF5DAD6-BA26-3BEE-07AD-F3D64E9FBFA6}" v="10" dt="2022-01-26T20:15:02.0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comments/modernComment_104_71559A1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19FF1DD-7DF8-4FAA-AD9D-142CCBC59BBF}" authorId="{26A59430-2DA1-820F-524C-1CD147EB1529}" created="2022-01-25T15:46:50.69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901435421" sldId="260"/>
      <ac:spMk id="3" creationId="{97AD6CF0-C492-4915-B558-874AB27E79D8}"/>
    </ac:deMkLst>
    <p188:txBody>
      <a:bodyPr/>
      <a:lstStyle/>
      <a:p>
        <a:r>
          <a:rPr lang="pt-PT"/>
          <a:t>DRT aka Disaster Recovery Team</a:t>
        </a:r>
      </a:p>
    </p188:txBody>
  </p188:cm>
</p188:cmLst>
</file>

<file path=ppt/comments/modernComment_105_B13F798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38DDA1B-9BDB-467D-AA2C-8EE558E5B511}" authorId="{0D294757-C080-9A9D-7EBF-D27EB5F54D2E}" created="2022-01-26T20:30:55.296">
    <pc:sldMkLst xmlns:pc="http://schemas.microsoft.com/office/powerpoint/2013/main/command">
      <pc:docMk/>
      <pc:sldMk cId="2973727115" sldId="261"/>
    </pc:sldMkLst>
    <p188:txBody>
      <a:bodyPr/>
      <a:lstStyle/>
      <a:p>
        <a:r>
          <a:rPr lang="pt-PT"/>
          <a:t>5</a:t>
        </a:r>
      </a:p>
    </p188:txBody>
  </p188:cm>
</p188:cmLst>
</file>

<file path=ppt/comments/modernComment_107_6284532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A78C93E-408A-4819-ADCE-CBAAF932F855}" authorId="{0D294757-C080-9A9D-7EBF-D27EB5F54D2E}" created="2022-01-26T20:31:51.625">
    <pc:sldMkLst xmlns:pc="http://schemas.microsoft.com/office/powerpoint/2013/main/command">
      <pc:docMk/>
      <pc:sldMk cId="1652839210" sldId="263"/>
    </pc:sldMkLst>
    <p188:txBody>
      <a:bodyPr/>
      <a:lstStyle/>
      <a:p>
        <a:r>
          <a:rPr lang="pt-PT"/>
          <a:t>9</a:t>
        </a:r>
      </a:p>
    </p188:txBody>
  </p188:cm>
</p188:cmLst>
</file>

<file path=ppt/comments/modernComment_10F_567B7C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A5E5F87-2F00-464C-B2F1-F560FFF73727}" authorId="{0D294757-C080-9A9D-7EBF-D27EB5F54D2E}" created="2022-01-26T20:32:44.722">
    <pc:sldMkLst xmlns:pc="http://schemas.microsoft.com/office/powerpoint/2013/main/command">
      <pc:docMk/>
      <pc:sldMk cId="1450933498" sldId="271"/>
    </pc:sldMkLst>
    <p188:txBody>
      <a:bodyPr/>
      <a:lstStyle/>
      <a:p>
        <a:r>
          <a:rPr lang="pt-PT"/>
          <a:t>14</a:t>
        </a:r>
      </a:p>
    </p188:txBody>
  </p188:cm>
</p188:cmLst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6347CD-E53A-4A7C-98D7-CD4F4138CBA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9392773-FA5C-40C4-9D52-DC92A4A71B2A}">
      <dgm:prSet/>
      <dgm:spPr/>
      <dgm:t>
        <a:bodyPr/>
        <a:lstStyle/>
        <a:p>
          <a:r>
            <a:rPr lang="pt-PT"/>
            <a:t>DRP é um artefacto de recuperação em caso de desastre</a:t>
          </a:r>
          <a:endParaRPr lang="en-US"/>
        </a:p>
      </dgm:t>
    </dgm:pt>
    <dgm:pt modelId="{61C16CE6-9DF6-4AA7-9E01-AADCBE3A9AC9}" type="parTrans" cxnId="{27075194-76A8-4F54-B783-289276CE2327}">
      <dgm:prSet/>
      <dgm:spPr/>
      <dgm:t>
        <a:bodyPr/>
        <a:lstStyle/>
        <a:p>
          <a:endParaRPr lang="en-US"/>
        </a:p>
      </dgm:t>
    </dgm:pt>
    <dgm:pt modelId="{89097237-CD30-4771-ABC0-7620215F2B56}" type="sibTrans" cxnId="{27075194-76A8-4F54-B783-289276CE2327}">
      <dgm:prSet/>
      <dgm:spPr/>
      <dgm:t>
        <a:bodyPr/>
        <a:lstStyle/>
        <a:p>
          <a:endParaRPr lang="en-US"/>
        </a:p>
      </dgm:t>
    </dgm:pt>
    <dgm:pt modelId="{BEFE7E95-A544-4076-9789-EC8774B6F83E}">
      <dgm:prSet/>
      <dgm:spPr/>
      <dgm:t>
        <a:bodyPr/>
        <a:lstStyle/>
        <a:p>
          <a:r>
            <a:rPr lang="pt-PT"/>
            <a:t>Avalia o risco e o impacto de um risco ou catástrofe</a:t>
          </a:r>
          <a:endParaRPr lang="en-US"/>
        </a:p>
      </dgm:t>
    </dgm:pt>
    <dgm:pt modelId="{1AB363A4-7881-4D10-9E8C-2EF2956B6839}" type="parTrans" cxnId="{F00172E4-B9B7-4549-A682-44EAB579DFAD}">
      <dgm:prSet/>
      <dgm:spPr/>
      <dgm:t>
        <a:bodyPr/>
        <a:lstStyle/>
        <a:p>
          <a:endParaRPr lang="en-US"/>
        </a:p>
      </dgm:t>
    </dgm:pt>
    <dgm:pt modelId="{EB52BDC5-3DAA-4E83-A8F7-32DE34211AD8}" type="sibTrans" cxnId="{F00172E4-B9B7-4549-A682-44EAB579DFAD}">
      <dgm:prSet/>
      <dgm:spPr/>
      <dgm:t>
        <a:bodyPr/>
        <a:lstStyle/>
        <a:p>
          <a:endParaRPr lang="en-US"/>
        </a:p>
      </dgm:t>
    </dgm:pt>
    <dgm:pt modelId="{7EAF7B3F-FCA0-495B-A183-DFBCEF659D7E}">
      <dgm:prSet/>
      <dgm:spPr/>
      <dgm:t>
        <a:bodyPr/>
        <a:lstStyle/>
        <a:p>
          <a:r>
            <a:rPr lang="pt-PT"/>
            <a:t>Define processos de planeamento para superar desastres</a:t>
          </a:r>
          <a:endParaRPr lang="en-US"/>
        </a:p>
      </dgm:t>
    </dgm:pt>
    <dgm:pt modelId="{3EEE701F-0B5A-460C-9B96-813913307138}" type="parTrans" cxnId="{6FC9E6DC-1F4D-4B5F-B388-1BE6F3432E6E}">
      <dgm:prSet/>
      <dgm:spPr/>
      <dgm:t>
        <a:bodyPr/>
        <a:lstStyle/>
        <a:p>
          <a:endParaRPr lang="en-US"/>
        </a:p>
      </dgm:t>
    </dgm:pt>
    <dgm:pt modelId="{B557D41D-9E6D-4439-907F-56869BEE0FB9}" type="sibTrans" cxnId="{6FC9E6DC-1F4D-4B5F-B388-1BE6F3432E6E}">
      <dgm:prSet/>
      <dgm:spPr/>
      <dgm:t>
        <a:bodyPr/>
        <a:lstStyle/>
        <a:p>
          <a:endParaRPr lang="en-US"/>
        </a:p>
      </dgm:t>
    </dgm:pt>
    <dgm:pt modelId="{9A1D1409-743C-416C-A185-313F1FAB642A}" type="pres">
      <dgm:prSet presAssocID="{246347CD-E53A-4A7C-98D7-CD4F4138CBAA}" presName="linear" presStyleCnt="0">
        <dgm:presLayoutVars>
          <dgm:animLvl val="lvl"/>
          <dgm:resizeHandles val="exact"/>
        </dgm:presLayoutVars>
      </dgm:prSet>
      <dgm:spPr/>
    </dgm:pt>
    <dgm:pt modelId="{BB00D3F2-18B5-4F82-9777-34EA9888F501}" type="pres">
      <dgm:prSet presAssocID="{F9392773-FA5C-40C4-9D52-DC92A4A71B2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BF589E-AB3F-4E24-A910-88243D18D232}" type="pres">
      <dgm:prSet presAssocID="{89097237-CD30-4771-ABC0-7620215F2B56}" presName="spacer" presStyleCnt="0"/>
      <dgm:spPr/>
    </dgm:pt>
    <dgm:pt modelId="{1262F0E6-EE86-4E31-9661-BE1990073249}" type="pres">
      <dgm:prSet presAssocID="{BEFE7E95-A544-4076-9789-EC8774B6F83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075C253-43EC-47C2-8E63-22E8AD351629}" type="pres">
      <dgm:prSet presAssocID="{EB52BDC5-3DAA-4E83-A8F7-32DE34211AD8}" presName="spacer" presStyleCnt="0"/>
      <dgm:spPr/>
    </dgm:pt>
    <dgm:pt modelId="{0A29BBDC-6253-46FA-AB77-3E4443193ACD}" type="pres">
      <dgm:prSet presAssocID="{7EAF7B3F-FCA0-495B-A183-DFBCEF659D7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99E225E-66C0-45EF-B27F-4BF48C957F58}" type="presOf" srcId="{7EAF7B3F-FCA0-495B-A183-DFBCEF659D7E}" destId="{0A29BBDC-6253-46FA-AB77-3E4443193ACD}" srcOrd="0" destOrd="0" presId="urn:microsoft.com/office/officeart/2005/8/layout/vList2"/>
    <dgm:cxn modelId="{27075194-76A8-4F54-B783-289276CE2327}" srcId="{246347CD-E53A-4A7C-98D7-CD4F4138CBAA}" destId="{F9392773-FA5C-40C4-9D52-DC92A4A71B2A}" srcOrd="0" destOrd="0" parTransId="{61C16CE6-9DF6-4AA7-9E01-AADCBE3A9AC9}" sibTransId="{89097237-CD30-4771-ABC0-7620215F2B56}"/>
    <dgm:cxn modelId="{28750295-0154-4159-95F9-C89D1ABD6A01}" type="presOf" srcId="{F9392773-FA5C-40C4-9D52-DC92A4A71B2A}" destId="{BB00D3F2-18B5-4F82-9777-34EA9888F501}" srcOrd="0" destOrd="0" presId="urn:microsoft.com/office/officeart/2005/8/layout/vList2"/>
    <dgm:cxn modelId="{83BA66DC-4F05-4F15-B2AE-2BE62C081B4B}" type="presOf" srcId="{246347CD-E53A-4A7C-98D7-CD4F4138CBAA}" destId="{9A1D1409-743C-416C-A185-313F1FAB642A}" srcOrd="0" destOrd="0" presId="urn:microsoft.com/office/officeart/2005/8/layout/vList2"/>
    <dgm:cxn modelId="{6FC9E6DC-1F4D-4B5F-B388-1BE6F3432E6E}" srcId="{246347CD-E53A-4A7C-98D7-CD4F4138CBAA}" destId="{7EAF7B3F-FCA0-495B-A183-DFBCEF659D7E}" srcOrd="2" destOrd="0" parTransId="{3EEE701F-0B5A-460C-9B96-813913307138}" sibTransId="{B557D41D-9E6D-4439-907F-56869BEE0FB9}"/>
    <dgm:cxn modelId="{F00172E4-B9B7-4549-A682-44EAB579DFAD}" srcId="{246347CD-E53A-4A7C-98D7-CD4F4138CBAA}" destId="{BEFE7E95-A544-4076-9789-EC8774B6F83E}" srcOrd="1" destOrd="0" parTransId="{1AB363A4-7881-4D10-9E8C-2EF2956B6839}" sibTransId="{EB52BDC5-3DAA-4E83-A8F7-32DE34211AD8}"/>
    <dgm:cxn modelId="{DDBAD8F3-0504-4F09-A5D8-6EF776AAAFFA}" type="presOf" srcId="{BEFE7E95-A544-4076-9789-EC8774B6F83E}" destId="{1262F0E6-EE86-4E31-9661-BE1990073249}" srcOrd="0" destOrd="0" presId="urn:microsoft.com/office/officeart/2005/8/layout/vList2"/>
    <dgm:cxn modelId="{1295D906-623D-41B9-BAB6-3BD97386C866}" type="presParOf" srcId="{9A1D1409-743C-416C-A185-313F1FAB642A}" destId="{BB00D3F2-18B5-4F82-9777-34EA9888F501}" srcOrd="0" destOrd="0" presId="urn:microsoft.com/office/officeart/2005/8/layout/vList2"/>
    <dgm:cxn modelId="{BE53AB30-4652-4D28-ABFE-8D491393B162}" type="presParOf" srcId="{9A1D1409-743C-416C-A185-313F1FAB642A}" destId="{02BF589E-AB3F-4E24-A910-88243D18D232}" srcOrd="1" destOrd="0" presId="urn:microsoft.com/office/officeart/2005/8/layout/vList2"/>
    <dgm:cxn modelId="{A473474B-D8E8-4517-90E5-A3B90B95242B}" type="presParOf" srcId="{9A1D1409-743C-416C-A185-313F1FAB642A}" destId="{1262F0E6-EE86-4E31-9661-BE1990073249}" srcOrd="2" destOrd="0" presId="urn:microsoft.com/office/officeart/2005/8/layout/vList2"/>
    <dgm:cxn modelId="{056192F2-4509-49A7-A76D-311910D2BE51}" type="presParOf" srcId="{9A1D1409-743C-416C-A185-313F1FAB642A}" destId="{4075C253-43EC-47C2-8E63-22E8AD351629}" srcOrd="3" destOrd="0" presId="urn:microsoft.com/office/officeart/2005/8/layout/vList2"/>
    <dgm:cxn modelId="{8509A5A5-5385-4389-9504-99EEE6D080B3}" type="presParOf" srcId="{9A1D1409-743C-416C-A185-313F1FAB642A}" destId="{0A29BBDC-6253-46FA-AB77-3E4443193AC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46347CD-E53A-4A7C-98D7-CD4F4138CBA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9392773-FA5C-40C4-9D52-DC92A4A71B2A}">
      <dgm:prSet/>
      <dgm:spPr/>
      <dgm:t>
        <a:bodyPr/>
        <a:lstStyle/>
        <a:p>
          <a:r>
            <a:rPr lang="pt-PT"/>
            <a:t>DRP tem como objetivo principal é a continuidade do negócio</a:t>
          </a:r>
          <a:endParaRPr lang="en-US"/>
        </a:p>
      </dgm:t>
    </dgm:pt>
    <dgm:pt modelId="{61C16CE6-9DF6-4AA7-9E01-AADCBE3A9AC9}" type="parTrans" cxnId="{27075194-76A8-4F54-B783-289276CE2327}">
      <dgm:prSet/>
      <dgm:spPr/>
      <dgm:t>
        <a:bodyPr/>
        <a:lstStyle/>
        <a:p>
          <a:endParaRPr lang="en-US"/>
        </a:p>
      </dgm:t>
    </dgm:pt>
    <dgm:pt modelId="{89097237-CD30-4771-ABC0-7620215F2B56}" type="sibTrans" cxnId="{27075194-76A8-4F54-B783-289276CE2327}">
      <dgm:prSet/>
      <dgm:spPr/>
      <dgm:t>
        <a:bodyPr/>
        <a:lstStyle/>
        <a:p>
          <a:endParaRPr lang="en-US"/>
        </a:p>
      </dgm:t>
    </dgm:pt>
    <dgm:pt modelId="{7EAF7B3F-FCA0-495B-A183-DFBCEF659D7E}">
      <dgm:prSet/>
      <dgm:spPr/>
      <dgm:t>
        <a:bodyPr/>
        <a:lstStyle/>
        <a:p>
          <a:pPr algn="l" rtl="0">
            <a:lnSpc>
              <a:spcPct val="90000"/>
            </a:lnSpc>
          </a:pPr>
          <a:r>
            <a:rPr lang="pt-PT"/>
            <a:t>É muito importante para evitar grandes perdas</a:t>
          </a:r>
          <a:endParaRPr lang="en-US"/>
        </a:p>
      </dgm:t>
    </dgm:pt>
    <dgm:pt modelId="{3EEE701F-0B5A-460C-9B96-813913307138}" type="parTrans" cxnId="{6FC9E6DC-1F4D-4B5F-B388-1BE6F3432E6E}">
      <dgm:prSet/>
      <dgm:spPr/>
      <dgm:t>
        <a:bodyPr/>
        <a:lstStyle/>
        <a:p>
          <a:endParaRPr lang="en-US"/>
        </a:p>
      </dgm:t>
    </dgm:pt>
    <dgm:pt modelId="{B557D41D-9E6D-4439-907F-56869BEE0FB9}" type="sibTrans" cxnId="{6FC9E6DC-1F4D-4B5F-B388-1BE6F3432E6E}">
      <dgm:prSet/>
      <dgm:spPr/>
      <dgm:t>
        <a:bodyPr/>
        <a:lstStyle/>
        <a:p>
          <a:endParaRPr lang="en-US"/>
        </a:p>
      </dgm:t>
    </dgm:pt>
    <dgm:pt modelId="{A7C817F9-5F3C-4FF6-907F-8C61E77B3656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pt-PT"/>
            <a:t>Um DRP eficiente resulta numa resposta rápida e eficaz</a:t>
          </a:r>
          <a:endParaRPr lang="en-US"/>
        </a:p>
      </dgm:t>
    </dgm:pt>
    <dgm:pt modelId="{D4F24599-6954-48AB-8D8A-CE324786D271}" type="parTrans" cxnId="{CBF66CA7-5569-4BF1-A0A2-5639D38D47FC}">
      <dgm:prSet/>
      <dgm:spPr/>
    </dgm:pt>
    <dgm:pt modelId="{7ED364EA-76BD-4499-B1F8-EEF85E2791B9}" type="sibTrans" cxnId="{CBF66CA7-5569-4BF1-A0A2-5639D38D47FC}">
      <dgm:prSet/>
      <dgm:spPr/>
    </dgm:pt>
    <dgm:pt modelId="{9A1D1409-743C-416C-A185-313F1FAB642A}" type="pres">
      <dgm:prSet presAssocID="{246347CD-E53A-4A7C-98D7-CD4F4138CBAA}" presName="linear" presStyleCnt="0">
        <dgm:presLayoutVars>
          <dgm:animLvl val="lvl"/>
          <dgm:resizeHandles val="exact"/>
        </dgm:presLayoutVars>
      </dgm:prSet>
      <dgm:spPr/>
    </dgm:pt>
    <dgm:pt modelId="{BB00D3F2-18B5-4F82-9777-34EA9888F501}" type="pres">
      <dgm:prSet presAssocID="{F9392773-FA5C-40C4-9D52-DC92A4A71B2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BF589E-AB3F-4E24-A910-88243D18D232}" type="pres">
      <dgm:prSet presAssocID="{89097237-CD30-4771-ABC0-7620215F2B56}" presName="spacer" presStyleCnt="0"/>
      <dgm:spPr/>
    </dgm:pt>
    <dgm:pt modelId="{0A29BBDC-6253-46FA-AB77-3E4443193ACD}" type="pres">
      <dgm:prSet presAssocID="{7EAF7B3F-FCA0-495B-A183-DFBCEF659D7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662FC75-3330-46AB-8056-06C7BC8E2DFD}" type="pres">
      <dgm:prSet presAssocID="{B557D41D-9E6D-4439-907F-56869BEE0FB9}" presName="spacer" presStyleCnt="0"/>
      <dgm:spPr/>
    </dgm:pt>
    <dgm:pt modelId="{AB93B173-ECA1-4412-9ABA-26279F04C6C3}" type="pres">
      <dgm:prSet presAssocID="{A7C817F9-5F3C-4FF6-907F-8C61E77B365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2805E2B-52AD-4CD9-B256-3144EADE5587}" type="presOf" srcId="{7EAF7B3F-FCA0-495B-A183-DFBCEF659D7E}" destId="{0A29BBDC-6253-46FA-AB77-3E4443193ACD}" srcOrd="0" destOrd="0" presId="urn:microsoft.com/office/officeart/2005/8/layout/vList2"/>
    <dgm:cxn modelId="{EE10705D-CCFE-45C5-AFD0-F418F798CC5A}" type="presOf" srcId="{A7C817F9-5F3C-4FF6-907F-8C61E77B3656}" destId="{AB93B173-ECA1-4412-9ABA-26279F04C6C3}" srcOrd="0" destOrd="0" presId="urn:microsoft.com/office/officeart/2005/8/layout/vList2"/>
    <dgm:cxn modelId="{ACBFA241-B039-41B0-BCB3-FECA29FA8AF7}" type="presOf" srcId="{F9392773-FA5C-40C4-9D52-DC92A4A71B2A}" destId="{BB00D3F2-18B5-4F82-9777-34EA9888F501}" srcOrd="0" destOrd="0" presId="urn:microsoft.com/office/officeart/2005/8/layout/vList2"/>
    <dgm:cxn modelId="{27075194-76A8-4F54-B783-289276CE2327}" srcId="{246347CD-E53A-4A7C-98D7-CD4F4138CBAA}" destId="{F9392773-FA5C-40C4-9D52-DC92A4A71B2A}" srcOrd="0" destOrd="0" parTransId="{61C16CE6-9DF6-4AA7-9E01-AADCBE3A9AC9}" sibTransId="{89097237-CD30-4771-ABC0-7620215F2B56}"/>
    <dgm:cxn modelId="{CBF66CA7-5569-4BF1-A0A2-5639D38D47FC}" srcId="{246347CD-E53A-4A7C-98D7-CD4F4138CBAA}" destId="{A7C817F9-5F3C-4FF6-907F-8C61E77B3656}" srcOrd="2" destOrd="0" parTransId="{D4F24599-6954-48AB-8D8A-CE324786D271}" sibTransId="{7ED364EA-76BD-4499-B1F8-EEF85E2791B9}"/>
    <dgm:cxn modelId="{83BA66DC-4F05-4F15-B2AE-2BE62C081B4B}" type="presOf" srcId="{246347CD-E53A-4A7C-98D7-CD4F4138CBAA}" destId="{9A1D1409-743C-416C-A185-313F1FAB642A}" srcOrd="0" destOrd="0" presId="urn:microsoft.com/office/officeart/2005/8/layout/vList2"/>
    <dgm:cxn modelId="{6FC9E6DC-1F4D-4B5F-B388-1BE6F3432E6E}" srcId="{246347CD-E53A-4A7C-98D7-CD4F4138CBAA}" destId="{7EAF7B3F-FCA0-495B-A183-DFBCEF659D7E}" srcOrd="1" destOrd="0" parTransId="{3EEE701F-0B5A-460C-9B96-813913307138}" sibTransId="{B557D41D-9E6D-4439-907F-56869BEE0FB9}"/>
    <dgm:cxn modelId="{76D33DD9-50D5-4C96-B511-9430592BF6FF}" type="presParOf" srcId="{9A1D1409-743C-416C-A185-313F1FAB642A}" destId="{BB00D3F2-18B5-4F82-9777-34EA9888F501}" srcOrd="0" destOrd="0" presId="urn:microsoft.com/office/officeart/2005/8/layout/vList2"/>
    <dgm:cxn modelId="{BE08AA0E-4BF8-4A21-BA1C-508168D134A1}" type="presParOf" srcId="{9A1D1409-743C-416C-A185-313F1FAB642A}" destId="{02BF589E-AB3F-4E24-A910-88243D18D232}" srcOrd="1" destOrd="0" presId="urn:microsoft.com/office/officeart/2005/8/layout/vList2"/>
    <dgm:cxn modelId="{7DB17798-73A1-48E0-8924-682091749DF6}" type="presParOf" srcId="{9A1D1409-743C-416C-A185-313F1FAB642A}" destId="{0A29BBDC-6253-46FA-AB77-3E4443193ACD}" srcOrd="2" destOrd="0" presId="urn:microsoft.com/office/officeart/2005/8/layout/vList2"/>
    <dgm:cxn modelId="{D113711A-EE30-4FBB-92FD-BC9DDBA18B30}" type="presParOf" srcId="{9A1D1409-743C-416C-A185-313F1FAB642A}" destId="{1662FC75-3330-46AB-8056-06C7BC8E2DFD}" srcOrd="3" destOrd="0" presId="urn:microsoft.com/office/officeart/2005/8/layout/vList2"/>
    <dgm:cxn modelId="{FBBFD8FA-E826-43C8-8038-26A6353F4E2A}" type="presParOf" srcId="{9A1D1409-743C-416C-A185-313F1FAB642A}" destId="{AB93B173-ECA1-4412-9ABA-26279F04C6C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3BDA07-304F-4C31-92CF-3A3C7DA3265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74E99EF-C0E5-4D7B-BB20-3BE78110F35D}">
      <dgm:prSet/>
      <dgm:spPr/>
      <dgm:t>
        <a:bodyPr/>
        <a:lstStyle/>
        <a:p>
          <a:r>
            <a:rPr lang="pt-PT"/>
            <a:t>Reduzir o tempo de paragem</a:t>
          </a:r>
          <a:endParaRPr lang="en-US"/>
        </a:p>
      </dgm:t>
    </dgm:pt>
    <dgm:pt modelId="{7AC1727A-8DC0-4BB6-B982-3B8B6D179E8A}" type="parTrans" cxnId="{56B1DB76-CC1A-4209-B32F-7DAAD0DECA1A}">
      <dgm:prSet/>
      <dgm:spPr/>
      <dgm:t>
        <a:bodyPr/>
        <a:lstStyle/>
        <a:p>
          <a:endParaRPr lang="en-US"/>
        </a:p>
      </dgm:t>
    </dgm:pt>
    <dgm:pt modelId="{0C6AB265-3801-45F3-B3F3-F8DEF58D6EBD}" type="sibTrans" cxnId="{56B1DB76-CC1A-4209-B32F-7DAAD0DECA1A}">
      <dgm:prSet/>
      <dgm:spPr/>
      <dgm:t>
        <a:bodyPr/>
        <a:lstStyle/>
        <a:p>
          <a:endParaRPr lang="en-US"/>
        </a:p>
      </dgm:t>
    </dgm:pt>
    <dgm:pt modelId="{7B43D1B0-BA16-49A0-8FD7-FB7FB89086AA}">
      <dgm:prSet/>
      <dgm:spPr/>
      <dgm:t>
        <a:bodyPr/>
        <a:lstStyle/>
        <a:p>
          <a:r>
            <a:rPr lang="pt-PT"/>
            <a:t>Reduzir perda de dados</a:t>
          </a:r>
          <a:endParaRPr lang="en-US"/>
        </a:p>
      </dgm:t>
    </dgm:pt>
    <dgm:pt modelId="{1A09EAB2-F717-4AF3-A70E-35E7D00EC96E}" type="parTrans" cxnId="{5BB88A0D-6B89-4BC8-9A9E-DE75C7EA612F}">
      <dgm:prSet/>
      <dgm:spPr/>
      <dgm:t>
        <a:bodyPr/>
        <a:lstStyle/>
        <a:p>
          <a:endParaRPr lang="en-US"/>
        </a:p>
      </dgm:t>
    </dgm:pt>
    <dgm:pt modelId="{6BE66310-AB4E-4272-9B7D-F1F3AD884F46}" type="sibTrans" cxnId="{5BB88A0D-6B89-4BC8-9A9E-DE75C7EA612F}">
      <dgm:prSet/>
      <dgm:spPr/>
      <dgm:t>
        <a:bodyPr/>
        <a:lstStyle/>
        <a:p>
          <a:endParaRPr lang="en-US"/>
        </a:p>
      </dgm:t>
    </dgm:pt>
    <dgm:pt modelId="{05CE0F5E-EF23-4234-81CD-1B2E5E5BA486}">
      <dgm:prSet/>
      <dgm:spPr/>
      <dgm:t>
        <a:bodyPr/>
        <a:lstStyle/>
        <a:p>
          <a:r>
            <a:rPr lang="pt-PT"/>
            <a:t>Estabelecer um plano de emergência</a:t>
          </a:r>
          <a:endParaRPr lang="en-US"/>
        </a:p>
      </dgm:t>
    </dgm:pt>
    <dgm:pt modelId="{C884D7BF-E6AB-4656-9D5F-3DF1A801929E}" type="parTrans" cxnId="{A36F741C-8B6F-472B-A500-22B1733F8913}">
      <dgm:prSet/>
      <dgm:spPr/>
      <dgm:t>
        <a:bodyPr/>
        <a:lstStyle/>
        <a:p>
          <a:endParaRPr lang="en-US"/>
        </a:p>
      </dgm:t>
    </dgm:pt>
    <dgm:pt modelId="{99883CFC-016D-4771-92B4-AE32AFB0D85C}" type="sibTrans" cxnId="{A36F741C-8B6F-472B-A500-22B1733F8913}">
      <dgm:prSet/>
      <dgm:spPr/>
      <dgm:t>
        <a:bodyPr/>
        <a:lstStyle/>
        <a:p>
          <a:endParaRPr lang="en-US"/>
        </a:p>
      </dgm:t>
    </dgm:pt>
    <dgm:pt modelId="{990E6E66-0906-4355-8C05-938BFC1D7465}">
      <dgm:prSet/>
      <dgm:spPr/>
      <dgm:t>
        <a:bodyPr/>
        <a:lstStyle/>
        <a:p>
          <a:r>
            <a:rPr lang="pt-PT"/>
            <a:t>Otimizar a reposição dos serviços</a:t>
          </a:r>
          <a:endParaRPr lang="en-US"/>
        </a:p>
      </dgm:t>
    </dgm:pt>
    <dgm:pt modelId="{E3F58D78-0D14-4E2F-AE90-6BF2965DA709}" type="parTrans" cxnId="{FECDAF98-365B-4E06-BE27-BE0A32EE46FC}">
      <dgm:prSet/>
      <dgm:spPr/>
      <dgm:t>
        <a:bodyPr/>
        <a:lstStyle/>
        <a:p>
          <a:endParaRPr lang="en-US"/>
        </a:p>
      </dgm:t>
    </dgm:pt>
    <dgm:pt modelId="{604D8196-2F33-42B3-930A-F289D5D586D9}" type="sibTrans" cxnId="{FECDAF98-365B-4E06-BE27-BE0A32EE46FC}">
      <dgm:prSet/>
      <dgm:spPr/>
      <dgm:t>
        <a:bodyPr/>
        <a:lstStyle/>
        <a:p>
          <a:endParaRPr lang="en-US"/>
        </a:p>
      </dgm:t>
    </dgm:pt>
    <dgm:pt modelId="{E2DE1FBF-EB5E-469D-9EAB-97CBD06AD3D9}">
      <dgm:prSet/>
      <dgm:spPr/>
      <dgm:t>
        <a:bodyPr/>
        <a:lstStyle/>
        <a:p>
          <a:r>
            <a:rPr lang="pt-PT"/>
            <a:t>Definir cenários de desastre e o processo de recuperação associado</a:t>
          </a:r>
          <a:endParaRPr lang="en-US"/>
        </a:p>
      </dgm:t>
    </dgm:pt>
    <dgm:pt modelId="{E310FEC8-F2A4-4C56-9CCA-C3DB6169CC17}" type="parTrans" cxnId="{6D0DB111-4CF9-44A8-8FFE-90648F3F65F1}">
      <dgm:prSet/>
      <dgm:spPr/>
      <dgm:t>
        <a:bodyPr/>
        <a:lstStyle/>
        <a:p>
          <a:endParaRPr lang="en-US"/>
        </a:p>
      </dgm:t>
    </dgm:pt>
    <dgm:pt modelId="{2C7DAF63-C741-4464-9B38-7C114EFD27D2}" type="sibTrans" cxnId="{6D0DB111-4CF9-44A8-8FFE-90648F3F65F1}">
      <dgm:prSet/>
      <dgm:spPr/>
      <dgm:t>
        <a:bodyPr/>
        <a:lstStyle/>
        <a:p>
          <a:endParaRPr lang="en-US"/>
        </a:p>
      </dgm:t>
    </dgm:pt>
    <dgm:pt modelId="{708BFD16-4770-42B7-811B-5038EFE0BDC9}" type="pres">
      <dgm:prSet presAssocID="{D63BDA07-304F-4C31-92CF-3A3C7DA32650}" presName="outerComposite" presStyleCnt="0">
        <dgm:presLayoutVars>
          <dgm:chMax val="5"/>
          <dgm:dir/>
          <dgm:resizeHandles val="exact"/>
        </dgm:presLayoutVars>
      </dgm:prSet>
      <dgm:spPr/>
    </dgm:pt>
    <dgm:pt modelId="{4807E8EF-E824-405F-A0AF-85201893D404}" type="pres">
      <dgm:prSet presAssocID="{D63BDA07-304F-4C31-92CF-3A3C7DA32650}" presName="dummyMaxCanvas" presStyleCnt="0">
        <dgm:presLayoutVars/>
      </dgm:prSet>
      <dgm:spPr/>
    </dgm:pt>
    <dgm:pt modelId="{5C82DA4D-421E-4A03-8F96-98FCAB472875}" type="pres">
      <dgm:prSet presAssocID="{D63BDA07-304F-4C31-92CF-3A3C7DA32650}" presName="FiveNodes_1" presStyleLbl="node1" presStyleIdx="0" presStyleCnt="5">
        <dgm:presLayoutVars>
          <dgm:bulletEnabled val="1"/>
        </dgm:presLayoutVars>
      </dgm:prSet>
      <dgm:spPr/>
    </dgm:pt>
    <dgm:pt modelId="{AC14D8F0-6720-4DE3-93F0-599B95D8E1CE}" type="pres">
      <dgm:prSet presAssocID="{D63BDA07-304F-4C31-92CF-3A3C7DA32650}" presName="FiveNodes_2" presStyleLbl="node1" presStyleIdx="1" presStyleCnt="5">
        <dgm:presLayoutVars>
          <dgm:bulletEnabled val="1"/>
        </dgm:presLayoutVars>
      </dgm:prSet>
      <dgm:spPr/>
    </dgm:pt>
    <dgm:pt modelId="{060786BA-9CE5-46CE-BE74-A18DE66CFEA7}" type="pres">
      <dgm:prSet presAssocID="{D63BDA07-304F-4C31-92CF-3A3C7DA32650}" presName="FiveNodes_3" presStyleLbl="node1" presStyleIdx="2" presStyleCnt="5">
        <dgm:presLayoutVars>
          <dgm:bulletEnabled val="1"/>
        </dgm:presLayoutVars>
      </dgm:prSet>
      <dgm:spPr/>
    </dgm:pt>
    <dgm:pt modelId="{A45C1D6F-7339-4319-BD68-F443A79942F4}" type="pres">
      <dgm:prSet presAssocID="{D63BDA07-304F-4C31-92CF-3A3C7DA32650}" presName="FiveNodes_4" presStyleLbl="node1" presStyleIdx="3" presStyleCnt="5">
        <dgm:presLayoutVars>
          <dgm:bulletEnabled val="1"/>
        </dgm:presLayoutVars>
      </dgm:prSet>
      <dgm:spPr/>
    </dgm:pt>
    <dgm:pt modelId="{65380D0F-BD7A-4DC8-8461-C47B8B2C3512}" type="pres">
      <dgm:prSet presAssocID="{D63BDA07-304F-4C31-92CF-3A3C7DA32650}" presName="FiveNodes_5" presStyleLbl="node1" presStyleIdx="4" presStyleCnt="5">
        <dgm:presLayoutVars>
          <dgm:bulletEnabled val="1"/>
        </dgm:presLayoutVars>
      </dgm:prSet>
      <dgm:spPr/>
    </dgm:pt>
    <dgm:pt modelId="{34A72A69-FFED-43C7-A69C-E4BAB4C92F4D}" type="pres">
      <dgm:prSet presAssocID="{D63BDA07-304F-4C31-92CF-3A3C7DA32650}" presName="FiveConn_1-2" presStyleLbl="fgAccFollowNode1" presStyleIdx="0" presStyleCnt="4">
        <dgm:presLayoutVars>
          <dgm:bulletEnabled val="1"/>
        </dgm:presLayoutVars>
      </dgm:prSet>
      <dgm:spPr/>
    </dgm:pt>
    <dgm:pt modelId="{88629F2E-056B-4DB9-9C8C-3A116E6EC203}" type="pres">
      <dgm:prSet presAssocID="{D63BDA07-304F-4C31-92CF-3A3C7DA32650}" presName="FiveConn_2-3" presStyleLbl="fgAccFollowNode1" presStyleIdx="1" presStyleCnt="4">
        <dgm:presLayoutVars>
          <dgm:bulletEnabled val="1"/>
        </dgm:presLayoutVars>
      </dgm:prSet>
      <dgm:spPr/>
    </dgm:pt>
    <dgm:pt modelId="{14416645-98E5-433C-9FE1-3B6F7E14D5E6}" type="pres">
      <dgm:prSet presAssocID="{D63BDA07-304F-4C31-92CF-3A3C7DA32650}" presName="FiveConn_3-4" presStyleLbl="fgAccFollowNode1" presStyleIdx="2" presStyleCnt="4">
        <dgm:presLayoutVars>
          <dgm:bulletEnabled val="1"/>
        </dgm:presLayoutVars>
      </dgm:prSet>
      <dgm:spPr/>
    </dgm:pt>
    <dgm:pt modelId="{835DB4E7-1FC1-4505-B652-879244778A4F}" type="pres">
      <dgm:prSet presAssocID="{D63BDA07-304F-4C31-92CF-3A3C7DA32650}" presName="FiveConn_4-5" presStyleLbl="fgAccFollowNode1" presStyleIdx="3" presStyleCnt="4">
        <dgm:presLayoutVars>
          <dgm:bulletEnabled val="1"/>
        </dgm:presLayoutVars>
      </dgm:prSet>
      <dgm:spPr/>
    </dgm:pt>
    <dgm:pt modelId="{0A8ED4B0-D591-4F9A-8F27-72E93770BD92}" type="pres">
      <dgm:prSet presAssocID="{D63BDA07-304F-4C31-92CF-3A3C7DA32650}" presName="FiveNodes_1_text" presStyleLbl="node1" presStyleIdx="4" presStyleCnt="5">
        <dgm:presLayoutVars>
          <dgm:bulletEnabled val="1"/>
        </dgm:presLayoutVars>
      </dgm:prSet>
      <dgm:spPr/>
    </dgm:pt>
    <dgm:pt modelId="{81FB9776-2AE6-4FCC-8146-BD01D7717459}" type="pres">
      <dgm:prSet presAssocID="{D63BDA07-304F-4C31-92CF-3A3C7DA32650}" presName="FiveNodes_2_text" presStyleLbl="node1" presStyleIdx="4" presStyleCnt="5">
        <dgm:presLayoutVars>
          <dgm:bulletEnabled val="1"/>
        </dgm:presLayoutVars>
      </dgm:prSet>
      <dgm:spPr/>
    </dgm:pt>
    <dgm:pt modelId="{FCCEDD89-A41A-4D29-88F9-645373817A69}" type="pres">
      <dgm:prSet presAssocID="{D63BDA07-304F-4C31-92CF-3A3C7DA32650}" presName="FiveNodes_3_text" presStyleLbl="node1" presStyleIdx="4" presStyleCnt="5">
        <dgm:presLayoutVars>
          <dgm:bulletEnabled val="1"/>
        </dgm:presLayoutVars>
      </dgm:prSet>
      <dgm:spPr/>
    </dgm:pt>
    <dgm:pt modelId="{C0A039DD-63B4-4AB8-AD89-6163CC677D27}" type="pres">
      <dgm:prSet presAssocID="{D63BDA07-304F-4C31-92CF-3A3C7DA32650}" presName="FiveNodes_4_text" presStyleLbl="node1" presStyleIdx="4" presStyleCnt="5">
        <dgm:presLayoutVars>
          <dgm:bulletEnabled val="1"/>
        </dgm:presLayoutVars>
      </dgm:prSet>
      <dgm:spPr/>
    </dgm:pt>
    <dgm:pt modelId="{E7C22C0D-823F-41F8-8C2E-237DE7BFFBB4}" type="pres">
      <dgm:prSet presAssocID="{D63BDA07-304F-4C31-92CF-3A3C7DA3265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92AB204-7636-4BFE-A7DA-93DBF5CDE8F3}" type="presOf" srcId="{6BE66310-AB4E-4272-9B7D-F1F3AD884F46}" destId="{88629F2E-056B-4DB9-9C8C-3A116E6EC203}" srcOrd="0" destOrd="0" presId="urn:microsoft.com/office/officeart/2005/8/layout/vProcess5"/>
    <dgm:cxn modelId="{5BB88A0D-6B89-4BC8-9A9E-DE75C7EA612F}" srcId="{D63BDA07-304F-4C31-92CF-3A3C7DA32650}" destId="{7B43D1B0-BA16-49A0-8FD7-FB7FB89086AA}" srcOrd="1" destOrd="0" parTransId="{1A09EAB2-F717-4AF3-A70E-35E7D00EC96E}" sibTransId="{6BE66310-AB4E-4272-9B7D-F1F3AD884F46}"/>
    <dgm:cxn modelId="{6D0DB111-4CF9-44A8-8FFE-90648F3F65F1}" srcId="{D63BDA07-304F-4C31-92CF-3A3C7DA32650}" destId="{E2DE1FBF-EB5E-469D-9EAB-97CBD06AD3D9}" srcOrd="4" destOrd="0" parTransId="{E310FEC8-F2A4-4C56-9CCA-C3DB6169CC17}" sibTransId="{2C7DAF63-C741-4464-9B38-7C114EFD27D2}"/>
    <dgm:cxn modelId="{E0375215-53B0-48A3-B4B7-A23964F7A4BB}" type="presOf" srcId="{0C6AB265-3801-45F3-B3F3-F8DEF58D6EBD}" destId="{34A72A69-FFED-43C7-A69C-E4BAB4C92F4D}" srcOrd="0" destOrd="0" presId="urn:microsoft.com/office/officeart/2005/8/layout/vProcess5"/>
    <dgm:cxn modelId="{A36F741C-8B6F-472B-A500-22B1733F8913}" srcId="{D63BDA07-304F-4C31-92CF-3A3C7DA32650}" destId="{05CE0F5E-EF23-4234-81CD-1B2E5E5BA486}" srcOrd="2" destOrd="0" parTransId="{C884D7BF-E6AB-4656-9D5F-3DF1A801929E}" sibTransId="{99883CFC-016D-4771-92B4-AE32AFB0D85C}"/>
    <dgm:cxn modelId="{54D12A31-A02C-4848-A897-C292D073E184}" type="presOf" srcId="{7B43D1B0-BA16-49A0-8FD7-FB7FB89086AA}" destId="{81FB9776-2AE6-4FCC-8146-BD01D7717459}" srcOrd="1" destOrd="0" presId="urn:microsoft.com/office/officeart/2005/8/layout/vProcess5"/>
    <dgm:cxn modelId="{D94F6239-F787-492D-863C-CC3EFA59AEEB}" type="presOf" srcId="{7B43D1B0-BA16-49A0-8FD7-FB7FB89086AA}" destId="{AC14D8F0-6720-4DE3-93F0-599B95D8E1CE}" srcOrd="0" destOrd="0" presId="urn:microsoft.com/office/officeart/2005/8/layout/vProcess5"/>
    <dgm:cxn modelId="{82177739-4C83-47C0-A9DE-C3B7F1194F22}" type="presOf" srcId="{E2DE1FBF-EB5E-469D-9EAB-97CBD06AD3D9}" destId="{65380D0F-BD7A-4DC8-8461-C47B8B2C3512}" srcOrd="0" destOrd="0" presId="urn:microsoft.com/office/officeart/2005/8/layout/vProcess5"/>
    <dgm:cxn modelId="{51F9465E-47AD-4030-817D-2ADB4228C8E8}" type="presOf" srcId="{604D8196-2F33-42B3-930A-F289D5D586D9}" destId="{835DB4E7-1FC1-4505-B652-879244778A4F}" srcOrd="0" destOrd="0" presId="urn:microsoft.com/office/officeart/2005/8/layout/vProcess5"/>
    <dgm:cxn modelId="{E61FFE5F-A274-446D-937A-54FC9F40FBD7}" type="presOf" srcId="{E2DE1FBF-EB5E-469D-9EAB-97CBD06AD3D9}" destId="{E7C22C0D-823F-41F8-8C2E-237DE7BFFBB4}" srcOrd="1" destOrd="0" presId="urn:microsoft.com/office/officeart/2005/8/layout/vProcess5"/>
    <dgm:cxn modelId="{CAF79F53-77F3-4288-B88F-E60465BFB7B3}" type="presOf" srcId="{05CE0F5E-EF23-4234-81CD-1B2E5E5BA486}" destId="{FCCEDD89-A41A-4D29-88F9-645373817A69}" srcOrd="1" destOrd="0" presId="urn:microsoft.com/office/officeart/2005/8/layout/vProcess5"/>
    <dgm:cxn modelId="{56B1DB76-CC1A-4209-B32F-7DAAD0DECA1A}" srcId="{D63BDA07-304F-4C31-92CF-3A3C7DA32650}" destId="{A74E99EF-C0E5-4D7B-BB20-3BE78110F35D}" srcOrd="0" destOrd="0" parTransId="{7AC1727A-8DC0-4BB6-B982-3B8B6D179E8A}" sibTransId="{0C6AB265-3801-45F3-B3F3-F8DEF58D6EBD}"/>
    <dgm:cxn modelId="{FECDAF98-365B-4E06-BE27-BE0A32EE46FC}" srcId="{D63BDA07-304F-4C31-92CF-3A3C7DA32650}" destId="{990E6E66-0906-4355-8C05-938BFC1D7465}" srcOrd="3" destOrd="0" parTransId="{E3F58D78-0D14-4E2F-AE90-6BF2965DA709}" sibTransId="{604D8196-2F33-42B3-930A-F289D5D586D9}"/>
    <dgm:cxn modelId="{540FFAAA-C448-48E4-9D7A-B2C4873B4E7D}" type="presOf" srcId="{A74E99EF-C0E5-4D7B-BB20-3BE78110F35D}" destId="{5C82DA4D-421E-4A03-8F96-98FCAB472875}" srcOrd="0" destOrd="0" presId="urn:microsoft.com/office/officeart/2005/8/layout/vProcess5"/>
    <dgm:cxn modelId="{FF4618B9-8C8D-442C-BD15-1D0F94339773}" type="presOf" srcId="{99883CFC-016D-4771-92B4-AE32AFB0D85C}" destId="{14416645-98E5-433C-9FE1-3B6F7E14D5E6}" srcOrd="0" destOrd="0" presId="urn:microsoft.com/office/officeart/2005/8/layout/vProcess5"/>
    <dgm:cxn modelId="{FE8A21BC-0D5B-449A-BE9A-107BAC6AFD42}" type="presOf" srcId="{05CE0F5E-EF23-4234-81CD-1B2E5E5BA486}" destId="{060786BA-9CE5-46CE-BE74-A18DE66CFEA7}" srcOrd="0" destOrd="0" presId="urn:microsoft.com/office/officeart/2005/8/layout/vProcess5"/>
    <dgm:cxn modelId="{1FCBD6C5-F06A-4CC9-AD02-31D4D03F7171}" type="presOf" srcId="{D63BDA07-304F-4C31-92CF-3A3C7DA32650}" destId="{708BFD16-4770-42B7-811B-5038EFE0BDC9}" srcOrd="0" destOrd="0" presId="urn:microsoft.com/office/officeart/2005/8/layout/vProcess5"/>
    <dgm:cxn modelId="{7DF193E2-4A69-44DC-8D41-554BA0C77633}" type="presOf" srcId="{990E6E66-0906-4355-8C05-938BFC1D7465}" destId="{C0A039DD-63B4-4AB8-AD89-6163CC677D27}" srcOrd="1" destOrd="0" presId="urn:microsoft.com/office/officeart/2005/8/layout/vProcess5"/>
    <dgm:cxn modelId="{C41368F2-7B13-4919-8683-A0CCF42C2295}" type="presOf" srcId="{990E6E66-0906-4355-8C05-938BFC1D7465}" destId="{A45C1D6F-7339-4319-BD68-F443A79942F4}" srcOrd="0" destOrd="0" presId="urn:microsoft.com/office/officeart/2005/8/layout/vProcess5"/>
    <dgm:cxn modelId="{24D284F6-A6A9-4B38-998F-DDFBC35ACE14}" type="presOf" srcId="{A74E99EF-C0E5-4D7B-BB20-3BE78110F35D}" destId="{0A8ED4B0-D591-4F9A-8F27-72E93770BD92}" srcOrd="1" destOrd="0" presId="urn:microsoft.com/office/officeart/2005/8/layout/vProcess5"/>
    <dgm:cxn modelId="{465F37F0-B349-4FA2-89B5-5390EF4D857C}" type="presParOf" srcId="{708BFD16-4770-42B7-811B-5038EFE0BDC9}" destId="{4807E8EF-E824-405F-A0AF-85201893D404}" srcOrd="0" destOrd="0" presId="urn:microsoft.com/office/officeart/2005/8/layout/vProcess5"/>
    <dgm:cxn modelId="{803F9735-DFD0-4093-8833-4BF4BFD7D1ED}" type="presParOf" srcId="{708BFD16-4770-42B7-811B-5038EFE0BDC9}" destId="{5C82DA4D-421E-4A03-8F96-98FCAB472875}" srcOrd="1" destOrd="0" presId="urn:microsoft.com/office/officeart/2005/8/layout/vProcess5"/>
    <dgm:cxn modelId="{F9A313E5-2FC5-4341-AF2C-91AF1707CE00}" type="presParOf" srcId="{708BFD16-4770-42B7-811B-5038EFE0BDC9}" destId="{AC14D8F0-6720-4DE3-93F0-599B95D8E1CE}" srcOrd="2" destOrd="0" presId="urn:microsoft.com/office/officeart/2005/8/layout/vProcess5"/>
    <dgm:cxn modelId="{F61956B4-0A7D-4151-B282-640B1B7EE530}" type="presParOf" srcId="{708BFD16-4770-42B7-811B-5038EFE0BDC9}" destId="{060786BA-9CE5-46CE-BE74-A18DE66CFEA7}" srcOrd="3" destOrd="0" presId="urn:microsoft.com/office/officeart/2005/8/layout/vProcess5"/>
    <dgm:cxn modelId="{E137C058-27C8-4194-BE3E-D2FF3EC5B7AF}" type="presParOf" srcId="{708BFD16-4770-42B7-811B-5038EFE0BDC9}" destId="{A45C1D6F-7339-4319-BD68-F443A79942F4}" srcOrd="4" destOrd="0" presId="urn:microsoft.com/office/officeart/2005/8/layout/vProcess5"/>
    <dgm:cxn modelId="{28A2E11E-6764-44F9-84BE-80FDE8AF0ACF}" type="presParOf" srcId="{708BFD16-4770-42B7-811B-5038EFE0BDC9}" destId="{65380D0F-BD7A-4DC8-8461-C47B8B2C3512}" srcOrd="5" destOrd="0" presId="urn:microsoft.com/office/officeart/2005/8/layout/vProcess5"/>
    <dgm:cxn modelId="{61136FC2-E56F-4057-93E7-B3D6C02C6E94}" type="presParOf" srcId="{708BFD16-4770-42B7-811B-5038EFE0BDC9}" destId="{34A72A69-FFED-43C7-A69C-E4BAB4C92F4D}" srcOrd="6" destOrd="0" presId="urn:microsoft.com/office/officeart/2005/8/layout/vProcess5"/>
    <dgm:cxn modelId="{797B54F4-CF2D-4D62-BD20-46371A9571E2}" type="presParOf" srcId="{708BFD16-4770-42B7-811B-5038EFE0BDC9}" destId="{88629F2E-056B-4DB9-9C8C-3A116E6EC203}" srcOrd="7" destOrd="0" presId="urn:microsoft.com/office/officeart/2005/8/layout/vProcess5"/>
    <dgm:cxn modelId="{FFAD7037-EFF1-44C1-9D01-C7EF1D7629C3}" type="presParOf" srcId="{708BFD16-4770-42B7-811B-5038EFE0BDC9}" destId="{14416645-98E5-433C-9FE1-3B6F7E14D5E6}" srcOrd="8" destOrd="0" presId="urn:microsoft.com/office/officeart/2005/8/layout/vProcess5"/>
    <dgm:cxn modelId="{D03589FD-5FFA-4200-8DBA-0450BD08F6F7}" type="presParOf" srcId="{708BFD16-4770-42B7-811B-5038EFE0BDC9}" destId="{835DB4E7-1FC1-4505-B652-879244778A4F}" srcOrd="9" destOrd="0" presId="urn:microsoft.com/office/officeart/2005/8/layout/vProcess5"/>
    <dgm:cxn modelId="{E79BA755-0C73-4160-A00A-946302A3DC78}" type="presParOf" srcId="{708BFD16-4770-42B7-811B-5038EFE0BDC9}" destId="{0A8ED4B0-D591-4F9A-8F27-72E93770BD92}" srcOrd="10" destOrd="0" presId="urn:microsoft.com/office/officeart/2005/8/layout/vProcess5"/>
    <dgm:cxn modelId="{3076699F-CD31-4EAA-8CFC-FD346A25A23A}" type="presParOf" srcId="{708BFD16-4770-42B7-811B-5038EFE0BDC9}" destId="{81FB9776-2AE6-4FCC-8146-BD01D7717459}" srcOrd="11" destOrd="0" presId="urn:microsoft.com/office/officeart/2005/8/layout/vProcess5"/>
    <dgm:cxn modelId="{A274FAEA-D437-49FE-BB15-0968CEEAB7E5}" type="presParOf" srcId="{708BFD16-4770-42B7-811B-5038EFE0BDC9}" destId="{FCCEDD89-A41A-4D29-88F9-645373817A69}" srcOrd="12" destOrd="0" presId="urn:microsoft.com/office/officeart/2005/8/layout/vProcess5"/>
    <dgm:cxn modelId="{0A6BAA83-3AF0-45B7-9E63-4460E28E9FBA}" type="presParOf" srcId="{708BFD16-4770-42B7-811B-5038EFE0BDC9}" destId="{C0A039DD-63B4-4AB8-AD89-6163CC677D27}" srcOrd="13" destOrd="0" presId="urn:microsoft.com/office/officeart/2005/8/layout/vProcess5"/>
    <dgm:cxn modelId="{2B7970AB-E50C-4ABA-8648-10C81F002D0A}" type="presParOf" srcId="{708BFD16-4770-42B7-811B-5038EFE0BDC9}" destId="{E7C22C0D-823F-41F8-8C2E-237DE7BFFBB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E9F202-E866-406B-8242-D2A24D3E0C9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3459196-84CA-49A9-AE9D-820FA5FC4CA4}">
      <dgm:prSet/>
      <dgm:spPr/>
      <dgm:t>
        <a:bodyPr/>
        <a:lstStyle/>
        <a:p>
          <a:r>
            <a:rPr lang="pt-PT"/>
            <a:t>Cópias em papel e formato digital (CD)</a:t>
          </a:r>
          <a:endParaRPr lang="en-US"/>
        </a:p>
      </dgm:t>
    </dgm:pt>
    <dgm:pt modelId="{37E7B4DB-F82A-40AD-AEA9-11ED6DBFFC19}" type="parTrans" cxnId="{361550A8-B851-44E9-835E-A9ADD483CE4B}">
      <dgm:prSet/>
      <dgm:spPr/>
      <dgm:t>
        <a:bodyPr/>
        <a:lstStyle/>
        <a:p>
          <a:endParaRPr lang="en-US"/>
        </a:p>
      </dgm:t>
    </dgm:pt>
    <dgm:pt modelId="{BAC5CBE3-2618-4348-BC87-1C55B8EF8E43}" type="sibTrans" cxnId="{361550A8-B851-44E9-835E-A9ADD483CE4B}">
      <dgm:prSet/>
      <dgm:spPr/>
      <dgm:t>
        <a:bodyPr/>
        <a:lstStyle/>
        <a:p>
          <a:endParaRPr lang="en-US"/>
        </a:p>
      </dgm:t>
    </dgm:pt>
    <dgm:pt modelId="{6AA8637A-4F41-40AA-B7D6-CF139E6FF7C5}">
      <dgm:prSet/>
      <dgm:spPr/>
      <dgm:t>
        <a:bodyPr/>
        <a:lstStyle/>
        <a:p>
          <a:r>
            <a:rPr lang="pt-PT"/>
            <a:t>Armazenadas em locais seguros</a:t>
          </a:r>
          <a:endParaRPr lang="en-US"/>
        </a:p>
      </dgm:t>
    </dgm:pt>
    <dgm:pt modelId="{991B775B-E691-4F75-8E25-A5E16A7795CB}" type="parTrans" cxnId="{5428C703-1BEC-4B13-B2AE-47A39E380CF0}">
      <dgm:prSet/>
      <dgm:spPr/>
      <dgm:t>
        <a:bodyPr/>
        <a:lstStyle/>
        <a:p>
          <a:endParaRPr lang="en-US"/>
        </a:p>
      </dgm:t>
    </dgm:pt>
    <dgm:pt modelId="{28B5251B-AFD9-4313-9C00-E884B4814B68}" type="sibTrans" cxnId="{5428C703-1BEC-4B13-B2AE-47A39E380CF0}">
      <dgm:prSet/>
      <dgm:spPr/>
      <dgm:t>
        <a:bodyPr/>
        <a:lstStyle/>
        <a:p>
          <a:endParaRPr lang="en-US"/>
        </a:p>
      </dgm:t>
    </dgm:pt>
    <dgm:pt modelId="{BB6DE75F-ED1D-4559-AC1A-7139AC32D945}">
      <dgm:prSet/>
      <dgm:spPr/>
      <dgm:t>
        <a:bodyPr/>
        <a:lstStyle/>
        <a:p>
          <a:r>
            <a:rPr lang="pt-PT"/>
            <a:t>Todos os membros têm acesso a uma cópia digital</a:t>
          </a:r>
          <a:endParaRPr lang="en-US"/>
        </a:p>
      </dgm:t>
    </dgm:pt>
    <dgm:pt modelId="{4DEEB565-9ED2-4599-BB0E-16770E20B03D}" type="parTrans" cxnId="{A098EF6B-F7E0-4BA5-A340-41E4870CE454}">
      <dgm:prSet/>
      <dgm:spPr/>
      <dgm:t>
        <a:bodyPr/>
        <a:lstStyle/>
        <a:p>
          <a:endParaRPr lang="en-US"/>
        </a:p>
      </dgm:t>
    </dgm:pt>
    <dgm:pt modelId="{FE0D49DA-3782-4748-B8B2-C0FB982745B5}" type="sibTrans" cxnId="{A098EF6B-F7E0-4BA5-A340-41E4870CE454}">
      <dgm:prSet/>
      <dgm:spPr/>
      <dgm:t>
        <a:bodyPr/>
        <a:lstStyle/>
        <a:p>
          <a:endParaRPr lang="en-US"/>
        </a:p>
      </dgm:t>
    </dgm:pt>
    <dgm:pt modelId="{A6C29932-C2F4-446F-8CE6-8326DAB9DFC8}">
      <dgm:prSet/>
      <dgm:spPr/>
      <dgm:t>
        <a:bodyPr/>
        <a:lstStyle/>
        <a:p>
          <a:r>
            <a:rPr lang="pt-PT"/>
            <a:t>Membros da equipa de DR têm acesso a duas cópias: física e digital</a:t>
          </a:r>
          <a:endParaRPr lang="en-US"/>
        </a:p>
      </dgm:t>
    </dgm:pt>
    <dgm:pt modelId="{77CD8D29-E3CF-4EBE-AC5A-CBF1A46B1B64}" type="parTrans" cxnId="{882B49B9-2B5C-4633-90AB-700E30CF5639}">
      <dgm:prSet/>
      <dgm:spPr/>
      <dgm:t>
        <a:bodyPr/>
        <a:lstStyle/>
        <a:p>
          <a:endParaRPr lang="en-US"/>
        </a:p>
      </dgm:t>
    </dgm:pt>
    <dgm:pt modelId="{968531EF-6EEF-49DB-A62B-949AD62CF375}" type="sibTrans" cxnId="{882B49B9-2B5C-4633-90AB-700E30CF5639}">
      <dgm:prSet/>
      <dgm:spPr/>
      <dgm:t>
        <a:bodyPr/>
        <a:lstStyle/>
        <a:p>
          <a:endParaRPr lang="en-US"/>
        </a:p>
      </dgm:t>
    </dgm:pt>
    <dgm:pt modelId="{FEB043FE-39CD-4441-9548-5984D25574EB}" type="pres">
      <dgm:prSet presAssocID="{10E9F202-E866-406B-8242-D2A24D3E0C98}" presName="linear" presStyleCnt="0">
        <dgm:presLayoutVars>
          <dgm:animLvl val="lvl"/>
          <dgm:resizeHandles val="exact"/>
        </dgm:presLayoutVars>
      </dgm:prSet>
      <dgm:spPr/>
    </dgm:pt>
    <dgm:pt modelId="{55C09BAF-75C4-45F4-8B85-779125C723B0}" type="pres">
      <dgm:prSet presAssocID="{F3459196-84CA-49A9-AE9D-820FA5FC4CA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1876E93-F0B8-436B-BDDC-415B7C081EBA}" type="pres">
      <dgm:prSet presAssocID="{BAC5CBE3-2618-4348-BC87-1C55B8EF8E43}" presName="spacer" presStyleCnt="0"/>
      <dgm:spPr/>
    </dgm:pt>
    <dgm:pt modelId="{7D076A02-C4AB-43A1-B226-DF4876527E11}" type="pres">
      <dgm:prSet presAssocID="{6AA8637A-4F41-40AA-B7D6-CF139E6FF7C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1F50895-F91C-493B-AE4C-E69AB9B71CBE}" type="pres">
      <dgm:prSet presAssocID="{28B5251B-AFD9-4313-9C00-E884B4814B68}" presName="spacer" presStyleCnt="0"/>
      <dgm:spPr/>
    </dgm:pt>
    <dgm:pt modelId="{249E6077-0767-43EE-8B83-0757CE9B663C}" type="pres">
      <dgm:prSet presAssocID="{BB6DE75F-ED1D-4559-AC1A-7139AC32D94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D91E960-B19B-41B5-A0D0-EBFC74A75AAF}" type="pres">
      <dgm:prSet presAssocID="{FE0D49DA-3782-4748-B8B2-C0FB982745B5}" presName="spacer" presStyleCnt="0"/>
      <dgm:spPr/>
    </dgm:pt>
    <dgm:pt modelId="{BC42165B-FB54-423D-B449-ED4874D1F46A}" type="pres">
      <dgm:prSet presAssocID="{A6C29932-C2F4-446F-8CE6-8326DAB9DFC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428C703-1BEC-4B13-B2AE-47A39E380CF0}" srcId="{10E9F202-E866-406B-8242-D2A24D3E0C98}" destId="{6AA8637A-4F41-40AA-B7D6-CF139E6FF7C5}" srcOrd="1" destOrd="0" parTransId="{991B775B-E691-4F75-8E25-A5E16A7795CB}" sibTransId="{28B5251B-AFD9-4313-9C00-E884B4814B68}"/>
    <dgm:cxn modelId="{6B38F321-9054-4EA5-95C8-0E186ECF2FC6}" type="presOf" srcId="{BB6DE75F-ED1D-4559-AC1A-7139AC32D945}" destId="{249E6077-0767-43EE-8B83-0757CE9B663C}" srcOrd="0" destOrd="0" presId="urn:microsoft.com/office/officeart/2005/8/layout/vList2"/>
    <dgm:cxn modelId="{1BFAC522-5C9D-42C7-9205-D49E54865E3A}" type="presOf" srcId="{A6C29932-C2F4-446F-8CE6-8326DAB9DFC8}" destId="{BC42165B-FB54-423D-B449-ED4874D1F46A}" srcOrd="0" destOrd="0" presId="urn:microsoft.com/office/officeart/2005/8/layout/vList2"/>
    <dgm:cxn modelId="{A098EF6B-F7E0-4BA5-A340-41E4870CE454}" srcId="{10E9F202-E866-406B-8242-D2A24D3E0C98}" destId="{BB6DE75F-ED1D-4559-AC1A-7139AC32D945}" srcOrd="2" destOrd="0" parTransId="{4DEEB565-9ED2-4599-BB0E-16770E20B03D}" sibTransId="{FE0D49DA-3782-4748-B8B2-C0FB982745B5}"/>
    <dgm:cxn modelId="{2F855C4F-1F22-4D40-9428-5994A34A689C}" type="presOf" srcId="{F3459196-84CA-49A9-AE9D-820FA5FC4CA4}" destId="{55C09BAF-75C4-45F4-8B85-779125C723B0}" srcOrd="0" destOrd="0" presId="urn:microsoft.com/office/officeart/2005/8/layout/vList2"/>
    <dgm:cxn modelId="{83BAAD56-CCA0-49C0-92F0-7E218349BC2B}" type="presOf" srcId="{6AA8637A-4F41-40AA-B7D6-CF139E6FF7C5}" destId="{7D076A02-C4AB-43A1-B226-DF4876527E11}" srcOrd="0" destOrd="0" presId="urn:microsoft.com/office/officeart/2005/8/layout/vList2"/>
    <dgm:cxn modelId="{BA8CC777-05F4-40B9-9B56-EB80593D845A}" type="presOf" srcId="{10E9F202-E866-406B-8242-D2A24D3E0C98}" destId="{FEB043FE-39CD-4441-9548-5984D25574EB}" srcOrd="0" destOrd="0" presId="urn:microsoft.com/office/officeart/2005/8/layout/vList2"/>
    <dgm:cxn modelId="{361550A8-B851-44E9-835E-A9ADD483CE4B}" srcId="{10E9F202-E866-406B-8242-D2A24D3E0C98}" destId="{F3459196-84CA-49A9-AE9D-820FA5FC4CA4}" srcOrd="0" destOrd="0" parTransId="{37E7B4DB-F82A-40AD-AEA9-11ED6DBFFC19}" sibTransId="{BAC5CBE3-2618-4348-BC87-1C55B8EF8E43}"/>
    <dgm:cxn modelId="{882B49B9-2B5C-4633-90AB-700E30CF5639}" srcId="{10E9F202-E866-406B-8242-D2A24D3E0C98}" destId="{A6C29932-C2F4-446F-8CE6-8326DAB9DFC8}" srcOrd="3" destOrd="0" parTransId="{77CD8D29-E3CF-4EBE-AC5A-CBF1A46B1B64}" sibTransId="{968531EF-6EEF-49DB-A62B-949AD62CF375}"/>
    <dgm:cxn modelId="{EE095A14-3214-490A-8DD1-87B5540F0694}" type="presParOf" srcId="{FEB043FE-39CD-4441-9548-5984D25574EB}" destId="{55C09BAF-75C4-45F4-8B85-779125C723B0}" srcOrd="0" destOrd="0" presId="urn:microsoft.com/office/officeart/2005/8/layout/vList2"/>
    <dgm:cxn modelId="{4FACED21-69AA-47D8-8DFB-BBED9C160BD5}" type="presParOf" srcId="{FEB043FE-39CD-4441-9548-5984D25574EB}" destId="{B1876E93-F0B8-436B-BDDC-415B7C081EBA}" srcOrd="1" destOrd="0" presId="urn:microsoft.com/office/officeart/2005/8/layout/vList2"/>
    <dgm:cxn modelId="{66E7C9FF-641E-45DF-9141-C529801C20C0}" type="presParOf" srcId="{FEB043FE-39CD-4441-9548-5984D25574EB}" destId="{7D076A02-C4AB-43A1-B226-DF4876527E11}" srcOrd="2" destOrd="0" presId="urn:microsoft.com/office/officeart/2005/8/layout/vList2"/>
    <dgm:cxn modelId="{6D819D31-9B88-4E52-A626-150EBBEDE372}" type="presParOf" srcId="{FEB043FE-39CD-4441-9548-5984D25574EB}" destId="{E1F50895-F91C-493B-AE4C-E69AB9B71CBE}" srcOrd="3" destOrd="0" presId="urn:microsoft.com/office/officeart/2005/8/layout/vList2"/>
    <dgm:cxn modelId="{034C74B6-6B14-47A8-817D-CADF6F3A5B8D}" type="presParOf" srcId="{FEB043FE-39CD-4441-9548-5984D25574EB}" destId="{249E6077-0767-43EE-8B83-0757CE9B663C}" srcOrd="4" destOrd="0" presId="urn:microsoft.com/office/officeart/2005/8/layout/vList2"/>
    <dgm:cxn modelId="{D09F5AFF-6B06-4681-A7EA-71FB83A42518}" type="presParOf" srcId="{FEB043FE-39CD-4441-9548-5984D25574EB}" destId="{8D91E960-B19B-41B5-A0D0-EBFC74A75AAF}" srcOrd="5" destOrd="0" presId="urn:microsoft.com/office/officeart/2005/8/layout/vList2"/>
    <dgm:cxn modelId="{5377DC12-7B4A-466A-8DC4-4BA65F733AF9}" type="presParOf" srcId="{FEB043FE-39CD-4441-9548-5984D25574EB}" destId="{BC42165B-FB54-423D-B449-ED4874D1F46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2BCDBC-EB58-488A-ADCE-A5B1AC26328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0DAAE46-8169-4C12-B92B-3E665B976300}">
      <dgm:prSet/>
      <dgm:spPr/>
      <dgm:t>
        <a:bodyPr/>
        <a:lstStyle/>
        <a:p>
          <a:r>
            <a:rPr lang="pt-PT" b="1"/>
            <a:t>Princípio “3,2,1</a:t>
          </a:r>
          <a:r>
            <a:rPr lang="pt-PT"/>
            <a:t>”</a:t>
          </a:r>
          <a:endParaRPr lang="en-US"/>
        </a:p>
      </dgm:t>
    </dgm:pt>
    <dgm:pt modelId="{0DDE8F76-555F-4E2F-B6A9-9019154CCF33}" type="parTrans" cxnId="{67171257-05E9-4A17-AEFB-2D2135BB51FB}">
      <dgm:prSet/>
      <dgm:spPr/>
      <dgm:t>
        <a:bodyPr/>
        <a:lstStyle/>
        <a:p>
          <a:endParaRPr lang="en-US"/>
        </a:p>
      </dgm:t>
    </dgm:pt>
    <dgm:pt modelId="{B6BD8BD5-CDFF-4C3F-8E7F-14557EE9618E}" type="sibTrans" cxnId="{67171257-05E9-4A17-AEFB-2D2135BB51FB}">
      <dgm:prSet/>
      <dgm:spPr/>
      <dgm:t>
        <a:bodyPr/>
        <a:lstStyle/>
        <a:p>
          <a:endParaRPr lang="en-US"/>
        </a:p>
      </dgm:t>
    </dgm:pt>
    <dgm:pt modelId="{B3F1D764-7C19-4C4B-AD36-901D2889EFF6}">
      <dgm:prSet/>
      <dgm:spPr/>
      <dgm:t>
        <a:bodyPr/>
        <a:lstStyle/>
        <a:p>
          <a:r>
            <a:rPr lang="pt-PT" b="1"/>
            <a:t>3</a:t>
          </a:r>
          <a:r>
            <a:rPr lang="pt-PT"/>
            <a:t> backups, </a:t>
          </a:r>
          <a:r>
            <a:rPr lang="pt-PT" b="1"/>
            <a:t>2</a:t>
          </a:r>
          <a:r>
            <a:rPr lang="pt-PT"/>
            <a:t> em </a:t>
          </a:r>
          <a:r>
            <a:rPr lang="pt-PT" i="1"/>
            <a:t>media</a:t>
          </a:r>
          <a:r>
            <a:rPr lang="pt-PT"/>
            <a:t> diferentes, </a:t>
          </a:r>
          <a:r>
            <a:rPr lang="pt-PT" b="1"/>
            <a:t>1</a:t>
          </a:r>
          <a:r>
            <a:rPr lang="pt-PT"/>
            <a:t> num local diferente</a:t>
          </a:r>
          <a:endParaRPr lang="en-US"/>
        </a:p>
      </dgm:t>
    </dgm:pt>
    <dgm:pt modelId="{5555E2A2-5FF5-4E49-A966-2174F5046AE8}" type="parTrans" cxnId="{1F3D86C5-A95C-4E14-B801-3E61574C5F23}">
      <dgm:prSet/>
      <dgm:spPr/>
      <dgm:t>
        <a:bodyPr/>
        <a:lstStyle/>
        <a:p>
          <a:endParaRPr lang="en-US"/>
        </a:p>
      </dgm:t>
    </dgm:pt>
    <dgm:pt modelId="{E988AEAF-FA2E-4DF6-82CB-3BEF86DBA2E1}" type="sibTrans" cxnId="{1F3D86C5-A95C-4E14-B801-3E61574C5F23}">
      <dgm:prSet/>
      <dgm:spPr/>
      <dgm:t>
        <a:bodyPr/>
        <a:lstStyle/>
        <a:p>
          <a:endParaRPr lang="en-US"/>
        </a:p>
      </dgm:t>
    </dgm:pt>
    <dgm:pt modelId="{FC880A4E-78E0-4E99-BC23-ACEECA42FE5B}">
      <dgm:prSet/>
      <dgm:spPr/>
      <dgm:t>
        <a:bodyPr/>
        <a:lstStyle/>
        <a:p>
          <a:r>
            <a:rPr lang="pt-PT"/>
            <a:t>Um backup na </a:t>
          </a:r>
          <a:r>
            <a:rPr lang="pt-PT" b="1"/>
            <a:t>cloud</a:t>
          </a:r>
          <a:endParaRPr lang="en-US"/>
        </a:p>
      </dgm:t>
    </dgm:pt>
    <dgm:pt modelId="{49663AF7-1312-4AC2-AD72-4895D53057DE}" type="parTrans" cxnId="{155A88B2-5036-40F9-8040-3860A9B54A27}">
      <dgm:prSet/>
      <dgm:spPr/>
      <dgm:t>
        <a:bodyPr/>
        <a:lstStyle/>
        <a:p>
          <a:endParaRPr lang="en-US"/>
        </a:p>
      </dgm:t>
    </dgm:pt>
    <dgm:pt modelId="{6E63F501-150B-4B79-BA9E-19ED3375B556}" type="sibTrans" cxnId="{155A88B2-5036-40F9-8040-3860A9B54A27}">
      <dgm:prSet/>
      <dgm:spPr/>
      <dgm:t>
        <a:bodyPr/>
        <a:lstStyle/>
        <a:p>
          <a:endParaRPr lang="en-US"/>
        </a:p>
      </dgm:t>
    </dgm:pt>
    <dgm:pt modelId="{D44F3D0B-FA95-4A7B-95D8-6DF0ABCFBBAF}">
      <dgm:prSet/>
      <dgm:spPr/>
      <dgm:t>
        <a:bodyPr/>
        <a:lstStyle/>
        <a:p>
          <a:r>
            <a:rPr lang="pt-PT"/>
            <a:t>Um backup num </a:t>
          </a:r>
          <a:r>
            <a:rPr lang="pt-PT" b="1"/>
            <a:t>servidor remoto</a:t>
          </a:r>
          <a:endParaRPr lang="en-US"/>
        </a:p>
      </dgm:t>
    </dgm:pt>
    <dgm:pt modelId="{37EFE327-7100-4737-B95C-7E0655632482}" type="parTrans" cxnId="{4FF58DB9-8833-481A-B720-D2A769447965}">
      <dgm:prSet/>
      <dgm:spPr/>
      <dgm:t>
        <a:bodyPr/>
        <a:lstStyle/>
        <a:p>
          <a:endParaRPr lang="en-US"/>
        </a:p>
      </dgm:t>
    </dgm:pt>
    <dgm:pt modelId="{C9647DCC-D5A7-4B16-934C-9A2D1FE4A358}" type="sibTrans" cxnId="{4FF58DB9-8833-481A-B720-D2A769447965}">
      <dgm:prSet/>
      <dgm:spPr/>
      <dgm:t>
        <a:bodyPr/>
        <a:lstStyle/>
        <a:p>
          <a:endParaRPr lang="en-US"/>
        </a:p>
      </dgm:t>
    </dgm:pt>
    <dgm:pt modelId="{D7A3640A-4CA8-4E4A-9880-6D9298D953C3}">
      <dgm:prSet/>
      <dgm:spPr/>
      <dgm:t>
        <a:bodyPr/>
        <a:lstStyle/>
        <a:p>
          <a:r>
            <a:rPr lang="pt-PT"/>
            <a:t>Uma cópia num </a:t>
          </a:r>
          <a:r>
            <a:rPr lang="pt-PT" b="1"/>
            <a:t>disco externo</a:t>
          </a:r>
          <a:r>
            <a:rPr lang="pt-PT"/>
            <a:t>, armazenada em </a:t>
          </a:r>
          <a:r>
            <a:rPr lang="pt-PT" b="1"/>
            <a:t>local seguro</a:t>
          </a:r>
          <a:endParaRPr lang="en-US"/>
        </a:p>
      </dgm:t>
    </dgm:pt>
    <dgm:pt modelId="{38D0A04A-5AF7-4111-8B4F-B74BE7FC7B60}" type="parTrans" cxnId="{100574D8-C9AE-4D0B-8D95-4B2847150EE7}">
      <dgm:prSet/>
      <dgm:spPr/>
      <dgm:t>
        <a:bodyPr/>
        <a:lstStyle/>
        <a:p>
          <a:endParaRPr lang="en-US"/>
        </a:p>
      </dgm:t>
    </dgm:pt>
    <dgm:pt modelId="{13F93CEE-E5FA-4109-8B95-2A7332080393}" type="sibTrans" cxnId="{100574D8-C9AE-4D0B-8D95-4B2847150EE7}">
      <dgm:prSet/>
      <dgm:spPr/>
      <dgm:t>
        <a:bodyPr/>
        <a:lstStyle/>
        <a:p>
          <a:endParaRPr lang="en-US"/>
        </a:p>
      </dgm:t>
    </dgm:pt>
    <dgm:pt modelId="{C34ED312-6174-4E1A-9B66-AA63F04F8F08}" type="pres">
      <dgm:prSet presAssocID="{2B2BCDBC-EB58-488A-ADCE-A5B1AC263287}" presName="linear" presStyleCnt="0">
        <dgm:presLayoutVars>
          <dgm:animLvl val="lvl"/>
          <dgm:resizeHandles val="exact"/>
        </dgm:presLayoutVars>
      </dgm:prSet>
      <dgm:spPr/>
    </dgm:pt>
    <dgm:pt modelId="{E2318F4D-AFC2-4CB0-873E-3572B97D9CCC}" type="pres">
      <dgm:prSet presAssocID="{30DAAE46-8169-4C12-B92B-3E665B97630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08B86A6-891A-4258-9571-1BE5162B8E18}" type="pres">
      <dgm:prSet presAssocID="{B6BD8BD5-CDFF-4C3F-8E7F-14557EE9618E}" presName="spacer" presStyleCnt="0"/>
      <dgm:spPr/>
    </dgm:pt>
    <dgm:pt modelId="{DEAA2801-7AC3-42AF-B36D-C4753F238DD4}" type="pres">
      <dgm:prSet presAssocID="{B3F1D764-7C19-4C4B-AD36-901D2889EFF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70D03F0-34EF-4AFB-BA53-160599712152}" type="pres">
      <dgm:prSet presAssocID="{E988AEAF-FA2E-4DF6-82CB-3BEF86DBA2E1}" presName="spacer" presStyleCnt="0"/>
      <dgm:spPr/>
    </dgm:pt>
    <dgm:pt modelId="{E1011272-E27C-405B-B560-33543BBF74A1}" type="pres">
      <dgm:prSet presAssocID="{FC880A4E-78E0-4E99-BC23-ACEECA42FE5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9D259FB-4D8B-4A2D-A648-62C08ADA4792}" type="pres">
      <dgm:prSet presAssocID="{6E63F501-150B-4B79-BA9E-19ED3375B556}" presName="spacer" presStyleCnt="0"/>
      <dgm:spPr/>
    </dgm:pt>
    <dgm:pt modelId="{A130C203-27FF-4679-80BA-7FB395508897}" type="pres">
      <dgm:prSet presAssocID="{D44F3D0B-FA95-4A7B-95D8-6DF0ABCFBBA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10BBBFE-D5B8-4044-ADDC-B85FD5943AA8}" type="pres">
      <dgm:prSet presAssocID="{C9647DCC-D5A7-4B16-934C-9A2D1FE4A358}" presName="spacer" presStyleCnt="0"/>
      <dgm:spPr/>
    </dgm:pt>
    <dgm:pt modelId="{8B7F4C3A-AEF7-4F3C-BCEB-D506B4CACF83}" type="pres">
      <dgm:prSet presAssocID="{D7A3640A-4CA8-4E4A-9880-6D9298D953C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21ED936-7EFA-415E-839E-652D86319039}" type="presOf" srcId="{FC880A4E-78E0-4E99-BC23-ACEECA42FE5B}" destId="{E1011272-E27C-405B-B560-33543BBF74A1}" srcOrd="0" destOrd="0" presId="urn:microsoft.com/office/officeart/2005/8/layout/vList2"/>
    <dgm:cxn modelId="{94F9E45B-8BA2-47C1-B213-D89F79C8F488}" type="presOf" srcId="{30DAAE46-8169-4C12-B92B-3E665B976300}" destId="{E2318F4D-AFC2-4CB0-873E-3572B97D9CCC}" srcOrd="0" destOrd="0" presId="urn:microsoft.com/office/officeart/2005/8/layout/vList2"/>
    <dgm:cxn modelId="{F1E5F553-2621-45DB-9FAA-23F7395F9BF1}" type="presOf" srcId="{D7A3640A-4CA8-4E4A-9880-6D9298D953C3}" destId="{8B7F4C3A-AEF7-4F3C-BCEB-D506B4CACF83}" srcOrd="0" destOrd="0" presId="urn:microsoft.com/office/officeart/2005/8/layout/vList2"/>
    <dgm:cxn modelId="{67171257-05E9-4A17-AEFB-2D2135BB51FB}" srcId="{2B2BCDBC-EB58-488A-ADCE-A5B1AC263287}" destId="{30DAAE46-8169-4C12-B92B-3E665B976300}" srcOrd="0" destOrd="0" parTransId="{0DDE8F76-555F-4E2F-B6A9-9019154CCF33}" sibTransId="{B6BD8BD5-CDFF-4C3F-8E7F-14557EE9618E}"/>
    <dgm:cxn modelId="{F201D49D-5B49-45C5-9AA3-2133A3D09EC8}" type="presOf" srcId="{2B2BCDBC-EB58-488A-ADCE-A5B1AC263287}" destId="{C34ED312-6174-4E1A-9B66-AA63F04F8F08}" srcOrd="0" destOrd="0" presId="urn:microsoft.com/office/officeart/2005/8/layout/vList2"/>
    <dgm:cxn modelId="{155A88B2-5036-40F9-8040-3860A9B54A27}" srcId="{2B2BCDBC-EB58-488A-ADCE-A5B1AC263287}" destId="{FC880A4E-78E0-4E99-BC23-ACEECA42FE5B}" srcOrd="2" destOrd="0" parTransId="{49663AF7-1312-4AC2-AD72-4895D53057DE}" sibTransId="{6E63F501-150B-4B79-BA9E-19ED3375B556}"/>
    <dgm:cxn modelId="{4FF58DB9-8833-481A-B720-D2A769447965}" srcId="{2B2BCDBC-EB58-488A-ADCE-A5B1AC263287}" destId="{D44F3D0B-FA95-4A7B-95D8-6DF0ABCFBBAF}" srcOrd="3" destOrd="0" parTransId="{37EFE327-7100-4737-B95C-7E0655632482}" sibTransId="{C9647DCC-D5A7-4B16-934C-9A2D1FE4A358}"/>
    <dgm:cxn modelId="{1F3D86C5-A95C-4E14-B801-3E61574C5F23}" srcId="{2B2BCDBC-EB58-488A-ADCE-A5B1AC263287}" destId="{B3F1D764-7C19-4C4B-AD36-901D2889EFF6}" srcOrd="1" destOrd="0" parTransId="{5555E2A2-5FF5-4E49-A966-2174F5046AE8}" sibTransId="{E988AEAF-FA2E-4DF6-82CB-3BEF86DBA2E1}"/>
    <dgm:cxn modelId="{C86F02CB-9DD6-44EC-B94E-CFB8BA32A9DF}" type="presOf" srcId="{B3F1D764-7C19-4C4B-AD36-901D2889EFF6}" destId="{DEAA2801-7AC3-42AF-B36D-C4753F238DD4}" srcOrd="0" destOrd="0" presId="urn:microsoft.com/office/officeart/2005/8/layout/vList2"/>
    <dgm:cxn modelId="{100574D8-C9AE-4D0B-8D95-4B2847150EE7}" srcId="{2B2BCDBC-EB58-488A-ADCE-A5B1AC263287}" destId="{D7A3640A-4CA8-4E4A-9880-6D9298D953C3}" srcOrd="4" destOrd="0" parTransId="{38D0A04A-5AF7-4111-8B4F-B74BE7FC7B60}" sibTransId="{13F93CEE-E5FA-4109-8B95-2A7332080393}"/>
    <dgm:cxn modelId="{529C5AFD-DBD7-4765-A7E6-D7B121C38A11}" type="presOf" srcId="{D44F3D0B-FA95-4A7B-95D8-6DF0ABCFBBAF}" destId="{A130C203-27FF-4679-80BA-7FB395508897}" srcOrd="0" destOrd="0" presId="urn:microsoft.com/office/officeart/2005/8/layout/vList2"/>
    <dgm:cxn modelId="{7AC98538-01DE-44D5-AE53-D59A8EB82968}" type="presParOf" srcId="{C34ED312-6174-4E1A-9B66-AA63F04F8F08}" destId="{E2318F4D-AFC2-4CB0-873E-3572B97D9CCC}" srcOrd="0" destOrd="0" presId="urn:microsoft.com/office/officeart/2005/8/layout/vList2"/>
    <dgm:cxn modelId="{7D0DABCC-2B72-4715-8633-8A9A4F00A33B}" type="presParOf" srcId="{C34ED312-6174-4E1A-9B66-AA63F04F8F08}" destId="{C08B86A6-891A-4258-9571-1BE5162B8E18}" srcOrd="1" destOrd="0" presId="urn:microsoft.com/office/officeart/2005/8/layout/vList2"/>
    <dgm:cxn modelId="{5726B430-1138-4276-BF8F-C5A19788F778}" type="presParOf" srcId="{C34ED312-6174-4E1A-9B66-AA63F04F8F08}" destId="{DEAA2801-7AC3-42AF-B36D-C4753F238DD4}" srcOrd="2" destOrd="0" presId="urn:microsoft.com/office/officeart/2005/8/layout/vList2"/>
    <dgm:cxn modelId="{2C5DFDF4-65DB-46BF-8E09-501027FA3803}" type="presParOf" srcId="{C34ED312-6174-4E1A-9B66-AA63F04F8F08}" destId="{E70D03F0-34EF-4AFB-BA53-160599712152}" srcOrd="3" destOrd="0" presId="urn:microsoft.com/office/officeart/2005/8/layout/vList2"/>
    <dgm:cxn modelId="{B279A215-C3D9-4124-BA1D-4FCB8F596330}" type="presParOf" srcId="{C34ED312-6174-4E1A-9B66-AA63F04F8F08}" destId="{E1011272-E27C-405B-B560-33543BBF74A1}" srcOrd="4" destOrd="0" presId="urn:microsoft.com/office/officeart/2005/8/layout/vList2"/>
    <dgm:cxn modelId="{EA1764E6-4DDD-46D7-AA3C-43EF57BF6E24}" type="presParOf" srcId="{C34ED312-6174-4E1A-9B66-AA63F04F8F08}" destId="{69D259FB-4D8B-4A2D-A648-62C08ADA4792}" srcOrd="5" destOrd="0" presId="urn:microsoft.com/office/officeart/2005/8/layout/vList2"/>
    <dgm:cxn modelId="{D695634C-2F1B-40E2-B556-C07B51B9D58B}" type="presParOf" srcId="{C34ED312-6174-4E1A-9B66-AA63F04F8F08}" destId="{A130C203-27FF-4679-80BA-7FB395508897}" srcOrd="6" destOrd="0" presId="urn:microsoft.com/office/officeart/2005/8/layout/vList2"/>
    <dgm:cxn modelId="{D50BA6EE-F76F-466A-A92B-CFBAD6A121E4}" type="presParOf" srcId="{C34ED312-6174-4E1A-9B66-AA63F04F8F08}" destId="{E10BBBFE-D5B8-4044-ADDC-B85FD5943AA8}" srcOrd="7" destOrd="0" presId="urn:microsoft.com/office/officeart/2005/8/layout/vList2"/>
    <dgm:cxn modelId="{59F30AE0-6939-40D4-8EC9-E6C002F56D99}" type="presParOf" srcId="{C34ED312-6174-4E1A-9B66-AA63F04F8F08}" destId="{8B7F4C3A-AEF7-4F3C-BCEB-D506B4CACF8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B24A20-198E-408A-AA4F-B4FDA8AB3CB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7821CF6-67F5-4592-A2AF-97A1AC9E6F4A}">
      <dgm:prSet/>
      <dgm:spPr/>
      <dgm:t>
        <a:bodyPr/>
        <a:lstStyle/>
        <a:p>
          <a:pPr>
            <a:lnSpc>
              <a:spcPct val="100000"/>
            </a:lnSpc>
          </a:pPr>
          <a:r>
            <a:rPr lang="pt-PT">
              <a:latin typeface="Calibri Light" panose="020F0302020204030204"/>
            </a:rPr>
            <a:t>Não é necessário cobrir todos os riscos</a:t>
          </a:r>
          <a:endParaRPr lang="en-US"/>
        </a:p>
      </dgm:t>
    </dgm:pt>
    <dgm:pt modelId="{1518B072-227B-4F5A-80BC-5C8A8CE5F82E}" type="parTrans" cxnId="{5A0FF61A-2F16-4884-95E2-2CEDF0EAEE55}">
      <dgm:prSet/>
      <dgm:spPr/>
      <dgm:t>
        <a:bodyPr/>
        <a:lstStyle/>
        <a:p>
          <a:endParaRPr lang="en-US"/>
        </a:p>
      </dgm:t>
    </dgm:pt>
    <dgm:pt modelId="{F488FF42-3929-4C70-BB51-0FB8271F2587}" type="sibTrans" cxnId="{5A0FF61A-2F16-4884-95E2-2CEDF0EAEE55}">
      <dgm:prSet/>
      <dgm:spPr/>
      <dgm:t>
        <a:bodyPr/>
        <a:lstStyle/>
        <a:p>
          <a:endParaRPr lang="en-US"/>
        </a:p>
      </dgm:t>
    </dgm:pt>
    <dgm:pt modelId="{F9C84991-3EC8-449E-B675-43AE5401F3AE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Deve-se fazer uma relação entre o </a:t>
          </a:r>
          <a:r>
            <a:rPr lang="pt-PT" b="1"/>
            <a:t>custo de cobertura do risco </a:t>
          </a:r>
          <a:r>
            <a:rPr lang="pt-PT"/>
            <a:t>e a </a:t>
          </a:r>
          <a:r>
            <a:rPr lang="pt-PT" b="1"/>
            <a:t>perda anual esperada</a:t>
          </a:r>
          <a:r>
            <a:rPr lang="pt-PT"/>
            <a:t>, devido à ameaça.</a:t>
          </a:r>
          <a:endParaRPr lang="en-US"/>
        </a:p>
      </dgm:t>
    </dgm:pt>
    <dgm:pt modelId="{6FE551FA-1282-4669-9F33-1B78E0EBC0CA}" type="parTrans" cxnId="{35B0277C-241F-44EA-8660-66574B42C56D}">
      <dgm:prSet/>
      <dgm:spPr/>
      <dgm:t>
        <a:bodyPr/>
        <a:lstStyle/>
        <a:p>
          <a:endParaRPr lang="en-US"/>
        </a:p>
      </dgm:t>
    </dgm:pt>
    <dgm:pt modelId="{6B37100C-B2A1-4FBD-9395-E141A58C4E77}" type="sibTrans" cxnId="{35B0277C-241F-44EA-8660-66574B42C56D}">
      <dgm:prSet/>
      <dgm:spPr/>
      <dgm:t>
        <a:bodyPr/>
        <a:lstStyle/>
        <a:p>
          <a:endParaRPr lang="en-US"/>
        </a:p>
      </dgm:t>
    </dgm:pt>
    <dgm:pt modelId="{DEBA6710-C13A-48A5-9F21-DCD0BB12DA6B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b="1"/>
            <a:t>ALE = (AV x EF) x Probabilidade de ocorrência de um risco</a:t>
          </a:r>
          <a:endParaRPr lang="en-US"/>
        </a:p>
      </dgm:t>
    </dgm:pt>
    <dgm:pt modelId="{603A9BAC-CC43-4E22-BBFC-0B654B4245CD}" type="parTrans" cxnId="{D78B3FAC-0CF8-4882-904D-49F6F92CD6CD}">
      <dgm:prSet/>
      <dgm:spPr/>
      <dgm:t>
        <a:bodyPr/>
        <a:lstStyle/>
        <a:p>
          <a:endParaRPr lang="en-US"/>
        </a:p>
      </dgm:t>
    </dgm:pt>
    <dgm:pt modelId="{2B8C9139-6196-4841-ACA1-04FFA08CAC96}" type="sibTrans" cxnId="{D78B3FAC-0CF8-4882-904D-49F6F92CD6CD}">
      <dgm:prSet/>
      <dgm:spPr/>
      <dgm:t>
        <a:bodyPr/>
        <a:lstStyle/>
        <a:p>
          <a:endParaRPr lang="en-US"/>
        </a:p>
      </dgm:t>
    </dgm:pt>
    <dgm:pt modelId="{C51DBA07-1DC0-4514-AC28-9B7EE1F37B12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Comparar o valor obtido ao </a:t>
          </a:r>
          <a:r>
            <a:rPr lang="pt-PT" b="1"/>
            <a:t>custo de cobertura </a:t>
          </a:r>
          <a:r>
            <a:rPr lang="pt-PT"/>
            <a:t>do risco e tomar decisão adequada</a:t>
          </a:r>
          <a:endParaRPr lang="en-US"/>
        </a:p>
      </dgm:t>
    </dgm:pt>
    <dgm:pt modelId="{FA903A45-BFC7-4BFC-AB49-0B7662F6FAC1}" type="parTrans" cxnId="{5E90235E-D7D8-4127-BB8B-C50E77E74A9F}">
      <dgm:prSet/>
      <dgm:spPr/>
      <dgm:t>
        <a:bodyPr/>
        <a:lstStyle/>
        <a:p>
          <a:endParaRPr lang="en-US"/>
        </a:p>
      </dgm:t>
    </dgm:pt>
    <dgm:pt modelId="{D21DF9DF-49F0-4B34-8648-4E654094209F}" type="sibTrans" cxnId="{5E90235E-D7D8-4127-BB8B-C50E77E74A9F}">
      <dgm:prSet/>
      <dgm:spPr/>
      <dgm:t>
        <a:bodyPr/>
        <a:lstStyle/>
        <a:p>
          <a:endParaRPr lang="en-US"/>
        </a:p>
      </dgm:t>
    </dgm:pt>
    <dgm:pt modelId="{0F28843B-58CA-4F3F-AB5F-89EEA5F1EB92}" type="pres">
      <dgm:prSet presAssocID="{03B24A20-198E-408A-AA4F-B4FDA8AB3CBB}" presName="root" presStyleCnt="0">
        <dgm:presLayoutVars>
          <dgm:dir/>
          <dgm:resizeHandles val="exact"/>
        </dgm:presLayoutVars>
      </dgm:prSet>
      <dgm:spPr/>
    </dgm:pt>
    <dgm:pt modelId="{CE63A31B-808E-41DE-AC42-CDF839C6768B}" type="pres">
      <dgm:prSet presAssocID="{87821CF6-67F5-4592-A2AF-97A1AC9E6F4A}" presName="compNode" presStyleCnt="0"/>
      <dgm:spPr/>
    </dgm:pt>
    <dgm:pt modelId="{BA1CA996-D246-4FEF-A17C-5120D744530F}" type="pres">
      <dgm:prSet presAssocID="{87821CF6-67F5-4592-A2AF-97A1AC9E6F4A}" presName="bgRect" presStyleLbl="bgShp" presStyleIdx="0" presStyleCnt="4"/>
      <dgm:spPr/>
    </dgm:pt>
    <dgm:pt modelId="{82C2CBAE-384F-433B-9B0C-2DC232D269D5}" type="pres">
      <dgm:prSet presAssocID="{87821CF6-67F5-4592-A2AF-97A1AC9E6F4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iso"/>
        </a:ext>
      </dgm:extLst>
    </dgm:pt>
    <dgm:pt modelId="{8DAB1070-FCE4-44D3-B473-4A5069C33F92}" type="pres">
      <dgm:prSet presAssocID="{87821CF6-67F5-4592-A2AF-97A1AC9E6F4A}" presName="spaceRect" presStyleCnt="0"/>
      <dgm:spPr/>
    </dgm:pt>
    <dgm:pt modelId="{11318663-796C-460C-8B28-9AE5C6A6840B}" type="pres">
      <dgm:prSet presAssocID="{87821CF6-67F5-4592-A2AF-97A1AC9E6F4A}" presName="parTx" presStyleLbl="revTx" presStyleIdx="0" presStyleCnt="4">
        <dgm:presLayoutVars>
          <dgm:chMax val="0"/>
          <dgm:chPref val="0"/>
        </dgm:presLayoutVars>
      </dgm:prSet>
      <dgm:spPr/>
    </dgm:pt>
    <dgm:pt modelId="{7341DAA9-A7FB-4503-8F88-3A503205600D}" type="pres">
      <dgm:prSet presAssocID="{F488FF42-3929-4C70-BB51-0FB8271F2587}" presName="sibTrans" presStyleCnt="0"/>
      <dgm:spPr/>
    </dgm:pt>
    <dgm:pt modelId="{377DF8D9-0535-4492-81AF-9625769B660F}" type="pres">
      <dgm:prSet presAssocID="{F9C84991-3EC8-449E-B675-43AE5401F3AE}" presName="compNode" presStyleCnt="0"/>
      <dgm:spPr/>
    </dgm:pt>
    <dgm:pt modelId="{A00BB143-8766-4DF9-A47E-D16B715092CF}" type="pres">
      <dgm:prSet presAssocID="{F9C84991-3EC8-449E-B675-43AE5401F3AE}" presName="bgRect" presStyleLbl="bgShp" presStyleIdx="1" presStyleCnt="4"/>
      <dgm:spPr/>
    </dgm:pt>
    <dgm:pt modelId="{73B3B5AC-7F45-4386-95A9-396CF30A8A5B}" type="pres">
      <dgm:prSet presAssocID="{F9C84991-3EC8-449E-B675-43AE5401F3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ólar"/>
        </a:ext>
      </dgm:extLst>
    </dgm:pt>
    <dgm:pt modelId="{C14BAA8F-423A-4612-AABA-9B132DD71F66}" type="pres">
      <dgm:prSet presAssocID="{F9C84991-3EC8-449E-B675-43AE5401F3AE}" presName="spaceRect" presStyleCnt="0"/>
      <dgm:spPr/>
    </dgm:pt>
    <dgm:pt modelId="{C370DDFC-0B81-46AB-B9EB-B92F8AA5AAA3}" type="pres">
      <dgm:prSet presAssocID="{F9C84991-3EC8-449E-B675-43AE5401F3AE}" presName="parTx" presStyleLbl="revTx" presStyleIdx="1" presStyleCnt="4">
        <dgm:presLayoutVars>
          <dgm:chMax val="0"/>
          <dgm:chPref val="0"/>
        </dgm:presLayoutVars>
      </dgm:prSet>
      <dgm:spPr/>
    </dgm:pt>
    <dgm:pt modelId="{54B9458A-BC48-4070-A924-B745609B76FE}" type="pres">
      <dgm:prSet presAssocID="{6B37100C-B2A1-4FBD-9395-E141A58C4E77}" presName="sibTrans" presStyleCnt="0"/>
      <dgm:spPr/>
    </dgm:pt>
    <dgm:pt modelId="{8F6B590F-CFBA-47B0-B76F-87CDA49096F3}" type="pres">
      <dgm:prSet presAssocID="{DEBA6710-C13A-48A5-9F21-DCD0BB12DA6B}" presName="compNode" presStyleCnt="0"/>
      <dgm:spPr/>
    </dgm:pt>
    <dgm:pt modelId="{C722FEE8-E3FA-4CB7-9EAB-8E5A99195FA6}" type="pres">
      <dgm:prSet presAssocID="{DEBA6710-C13A-48A5-9F21-DCD0BB12DA6B}" presName="bgRect" presStyleLbl="bgShp" presStyleIdx="2" presStyleCnt="4"/>
      <dgm:spPr/>
    </dgm:pt>
    <dgm:pt modelId="{BC26ADA1-D251-499E-B673-DD1B0003237F}" type="pres">
      <dgm:prSet presAssocID="{DEBA6710-C13A-48A5-9F21-DCD0BB12DA6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dos"/>
        </a:ext>
      </dgm:extLst>
    </dgm:pt>
    <dgm:pt modelId="{E029A0E1-4E05-4510-A13E-72CFDE1C2097}" type="pres">
      <dgm:prSet presAssocID="{DEBA6710-C13A-48A5-9F21-DCD0BB12DA6B}" presName="spaceRect" presStyleCnt="0"/>
      <dgm:spPr/>
    </dgm:pt>
    <dgm:pt modelId="{9AE5B1AE-2408-4F83-8B06-5D8E2B9BA33E}" type="pres">
      <dgm:prSet presAssocID="{DEBA6710-C13A-48A5-9F21-DCD0BB12DA6B}" presName="parTx" presStyleLbl="revTx" presStyleIdx="2" presStyleCnt="4">
        <dgm:presLayoutVars>
          <dgm:chMax val="0"/>
          <dgm:chPref val="0"/>
        </dgm:presLayoutVars>
      </dgm:prSet>
      <dgm:spPr/>
    </dgm:pt>
    <dgm:pt modelId="{5696E06B-1557-4865-952E-34A8AF5829C3}" type="pres">
      <dgm:prSet presAssocID="{2B8C9139-6196-4841-ACA1-04FFA08CAC96}" presName="sibTrans" presStyleCnt="0"/>
      <dgm:spPr/>
    </dgm:pt>
    <dgm:pt modelId="{966BFCA9-5C1B-4A8E-9C17-88D81AC31EC6}" type="pres">
      <dgm:prSet presAssocID="{C51DBA07-1DC0-4514-AC28-9B7EE1F37B12}" presName="compNode" presStyleCnt="0"/>
      <dgm:spPr/>
    </dgm:pt>
    <dgm:pt modelId="{B39DFE81-60BF-42EB-A7BA-BECFCAAA886D}" type="pres">
      <dgm:prSet presAssocID="{C51DBA07-1DC0-4514-AC28-9B7EE1F37B12}" presName="bgRect" presStyleLbl="bgShp" presStyleIdx="3" presStyleCnt="4"/>
      <dgm:spPr/>
    </dgm:pt>
    <dgm:pt modelId="{7DC79B23-3F9B-4DE2-AA3B-E007DE870979}" type="pres">
      <dgm:prSet presAssocID="{C51DBA07-1DC0-4514-AC28-9B7EE1F37B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754553CF-5C37-4C58-8061-7D9873D7D3B8}" type="pres">
      <dgm:prSet presAssocID="{C51DBA07-1DC0-4514-AC28-9B7EE1F37B12}" presName="spaceRect" presStyleCnt="0"/>
      <dgm:spPr/>
    </dgm:pt>
    <dgm:pt modelId="{5FFE9136-D07C-4B7F-A6A3-42F5605CF938}" type="pres">
      <dgm:prSet presAssocID="{C51DBA07-1DC0-4514-AC28-9B7EE1F37B1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9658219-3665-4862-BACC-B7F49463D4C5}" type="presOf" srcId="{03B24A20-198E-408A-AA4F-B4FDA8AB3CBB}" destId="{0F28843B-58CA-4F3F-AB5F-89EEA5F1EB92}" srcOrd="0" destOrd="0" presId="urn:microsoft.com/office/officeart/2018/2/layout/IconVerticalSolidList"/>
    <dgm:cxn modelId="{5A0FF61A-2F16-4884-95E2-2CEDF0EAEE55}" srcId="{03B24A20-198E-408A-AA4F-B4FDA8AB3CBB}" destId="{87821CF6-67F5-4592-A2AF-97A1AC9E6F4A}" srcOrd="0" destOrd="0" parTransId="{1518B072-227B-4F5A-80BC-5C8A8CE5F82E}" sibTransId="{F488FF42-3929-4C70-BB51-0FB8271F2587}"/>
    <dgm:cxn modelId="{E43BFE2A-5BC7-4619-B77E-0FC2F44E36E8}" type="presOf" srcId="{C51DBA07-1DC0-4514-AC28-9B7EE1F37B12}" destId="{5FFE9136-D07C-4B7F-A6A3-42F5605CF938}" srcOrd="0" destOrd="0" presId="urn:microsoft.com/office/officeart/2018/2/layout/IconVerticalSolidList"/>
    <dgm:cxn modelId="{5E90235E-D7D8-4127-BB8B-C50E77E74A9F}" srcId="{03B24A20-198E-408A-AA4F-B4FDA8AB3CBB}" destId="{C51DBA07-1DC0-4514-AC28-9B7EE1F37B12}" srcOrd="3" destOrd="0" parTransId="{FA903A45-BFC7-4BFC-AB49-0B7662F6FAC1}" sibTransId="{D21DF9DF-49F0-4B34-8648-4E654094209F}"/>
    <dgm:cxn modelId="{07482567-4C52-406B-9812-2D95BC6E5E08}" type="presOf" srcId="{DEBA6710-C13A-48A5-9F21-DCD0BB12DA6B}" destId="{9AE5B1AE-2408-4F83-8B06-5D8E2B9BA33E}" srcOrd="0" destOrd="0" presId="urn:microsoft.com/office/officeart/2018/2/layout/IconVerticalSolidList"/>
    <dgm:cxn modelId="{35B0277C-241F-44EA-8660-66574B42C56D}" srcId="{03B24A20-198E-408A-AA4F-B4FDA8AB3CBB}" destId="{F9C84991-3EC8-449E-B675-43AE5401F3AE}" srcOrd="1" destOrd="0" parTransId="{6FE551FA-1282-4669-9F33-1B78E0EBC0CA}" sibTransId="{6B37100C-B2A1-4FBD-9395-E141A58C4E77}"/>
    <dgm:cxn modelId="{D78B3FAC-0CF8-4882-904D-49F6F92CD6CD}" srcId="{03B24A20-198E-408A-AA4F-B4FDA8AB3CBB}" destId="{DEBA6710-C13A-48A5-9F21-DCD0BB12DA6B}" srcOrd="2" destOrd="0" parTransId="{603A9BAC-CC43-4E22-BBFC-0B654B4245CD}" sibTransId="{2B8C9139-6196-4841-ACA1-04FFA08CAC96}"/>
    <dgm:cxn modelId="{3208D1B4-5DEB-4EDE-A4FC-EE8A094E3D7A}" type="presOf" srcId="{F9C84991-3EC8-449E-B675-43AE5401F3AE}" destId="{C370DDFC-0B81-46AB-B9EB-B92F8AA5AAA3}" srcOrd="0" destOrd="0" presId="urn:microsoft.com/office/officeart/2018/2/layout/IconVerticalSolidList"/>
    <dgm:cxn modelId="{75CD91B6-6C84-4B60-83CF-839FD0B02D73}" type="presOf" srcId="{87821CF6-67F5-4592-A2AF-97A1AC9E6F4A}" destId="{11318663-796C-460C-8B28-9AE5C6A6840B}" srcOrd="0" destOrd="0" presId="urn:microsoft.com/office/officeart/2018/2/layout/IconVerticalSolidList"/>
    <dgm:cxn modelId="{3AF5E0AE-B5B2-4039-85B7-70FD326166BC}" type="presParOf" srcId="{0F28843B-58CA-4F3F-AB5F-89EEA5F1EB92}" destId="{CE63A31B-808E-41DE-AC42-CDF839C6768B}" srcOrd="0" destOrd="0" presId="urn:microsoft.com/office/officeart/2018/2/layout/IconVerticalSolidList"/>
    <dgm:cxn modelId="{7C01BBFA-1FFB-4428-AABE-60D8BC1BBBF9}" type="presParOf" srcId="{CE63A31B-808E-41DE-AC42-CDF839C6768B}" destId="{BA1CA996-D246-4FEF-A17C-5120D744530F}" srcOrd="0" destOrd="0" presId="urn:microsoft.com/office/officeart/2018/2/layout/IconVerticalSolidList"/>
    <dgm:cxn modelId="{B5B3C9F0-ED78-4F62-B814-4098F32A9B54}" type="presParOf" srcId="{CE63A31B-808E-41DE-AC42-CDF839C6768B}" destId="{82C2CBAE-384F-433B-9B0C-2DC232D269D5}" srcOrd="1" destOrd="0" presId="urn:microsoft.com/office/officeart/2018/2/layout/IconVerticalSolidList"/>
    <dgm:cxn modelId="{72FC1BDF-1E62-4A9D-8EFA-BDC260C975A7}" type="presParOf" srcId="{CE63A31B-808E-41DE-AC42-CDF839C6768B}" destId="{8DAB1070-FCE4-44D3-B473-4A5069C33F92}" srcOrd="2" destOrd="0" presId="urn:microsoft.com/office/officeart/2018/2/layout/IconVerticalSolidList"/>
    <dgm:cxn modelId="{D029B4E0-7FBA-4308-868B-6D84DFFB2E92}" type="presParOf" srcId="{CE63A31B-808E-41DE-AC42-CDF839C6768B}" destId="{11318663-796C-460C-8B28-9AE5C6A6840B}" srcOrd="3" destOrd="0" presId="urn:microsoft.com/office/officeart/2018/2/layout/IconVerticalSolidList"/>
    <dgm:cxn modelId="{A911837E-0C45-41A3-AE05-D8B1321009D1}" type="presParOf" srcId="{0F28843B-58CA-4F3F-AB5F-89EEA5F1EB92}" destId="{7341DAA9-A7FB-4503-8F88-3A503205600D}" srcOrd="1" destOrd="0" presId="urn:microsoft.com/office/officeart/2018/2/layout/IconVerticalSolidList"/>
    <dgm:cxn modelId="{14DD996D-8D6F-4F34-B22F-A2EE96F56C47}" type="presParOf" srcId="{0F28843B-58CA-4F3F-AB5F-89EEA5F1EB92}" destId="{377DF8D9-0535-4492-81AF-9625769B660F}" srcOrd="2" destOrd="0" presId="urn:microsoft.com/office/officeart/2018/2/layout/IconVerticalSolidList"/>
    <dgm:cxn modelId="{715761E2-9BA8-4578-B703-00132F585C57}" type="presParOf" srcId="{377DF8D9-0535-4492-81AF-9625769B660F}" destId="{A00BB143-8766-4DF9-A47E-D16B715092CF}" srcOrd="0" destOrd="0" presId="urn:microsoft.com/office/officeart/2018/2/layout/IconVerticalSolidList"/>
    <dgm:cxn modelId="{96CE1CBF-2DE0-4671-A652-C8C49FE82851}" type="presParOf" srcId="{377DF8D9-0535-4492-81AF-9625769B660F}" destId="{73B3B5AC-7F45-4386-95A9-396CF30A8A5B}" srcOrd="1" destOrd="0" presId="urn:microsoft.com/office/officeart/2018/2/layout/IconVerticalSolidList"/>
    <dgm:cxn modelId="{E2C5B99C-1E5E-4B7D-AF84-DACADFA04812}" type="presParOf" srcId="{377DF8D9-0535-4492-81AF-9625769B660F}" destId="{C14BAA8F-423A-4612-AABA-9B132DD71F66}" srcOrd="2" destOrd="0" presId="urn:microsoft.com/office/officeart/2018/2/layout/IconVerticalSolidList"/>
    <dgm:cxn modelId="{127B8AEE-39F0-4378-84F1-0DE8841190B9}" type="presParOf" srcId="{377DF8D9-0535-4492-81AF-9625769B660F}" destId="{C370DDFC-0B81-46AB-B9EB-B92F8AA5AAA3}" srcOrd="3" destOrd="0" presId="urn:microsoft.com/office/officeart/2018/2/layout/IconVerticalSolidList"/>
    <dgm:cxn modelId="{543ED6E8-86C2-48D2-9F9D-225D4C4A836A}" type="presParOf" srcId="{0F28843B-58CA-4F3F-AB5F-89EEA5F1EB92}" destId="{54B9458A-BC48-4070-A924-B745609B76FE}" srcOrd="3" destOrd="0" presId="urn:microsoft.com/office/officeart/2018/2/layout/IconVerticalSolidList"/>
    <dgm:cxn modelId="{EE5622E2-42B2-44CA-BAF6-2361C8A5607E}" type="presParOf" srcId="{0F28843B-58CA-4F3F-AB5F-89EEA5F1EB92}" destId="{8F6B590F-CFBA-47B0-B76F-87CDA49096F3}" srcOrd="4" destOrd="0" presId="urn:microsoft.com/office/officeart/2018/2/layout/IconVerticalSolidList"/>
    <dgm:cxn modelId="{37107F42-83C5-4CC2-AD11-88DF5D8E6D5D}" type="presParOf" srcId="{8F6B590F-CFBA-47B0-B76F-87CDA49096F3}" destId="{C722FEE8-E3FA-4CB7-9EAB-8E5A99195FA6}" srcOrd="0" destOrd="0" presId="urn:microsoft.com/office/officeart/2018/2/layout/IconVerticalSolidList"/>
    <dgm:cxn modelId="{D1935A40-6E35-4E45-9A27-FF8634DDE9FE}" type="presParOf" srcId="{8F6B590F-CFBA-47B0-B76F-87CDA49096F3}" destId="{BC26ADA1-D251-499E-B673-DD1B0003237F}" srcOrd="1" destOrd="0" presId="urn:microsoft.com/office/officeart/2018/2/layout/IconVerticalSolidList"/>
    <dgm:cxn modelId="{71804715-F2D8-41CC-837C-23C40AF3E7BC}" type="presParOf" srcId="{8F6B590F-CFBA-47B0-B76F-87CDA49096F3}" destId="{E029A0E1-4E05-4510-A13E-72CFDE1C2097}" srcOrd="2" destOrd="0" presId="urn:microsoft.com/office/officeart/2018/2/layout/IconVerticalSolidList"/>
    <dgm:cxn modelId="{83E97811-89DC-4D5F-B8B8-3A103003BA48}" type="presParOf" srcId="{8F6B590F-CFBA-47B0-B76F-87CDA49096F3}" destId="{9AE5B1AE-2408-4F83-8B06-5D8E2B9BA33E}" srcOrd="3" destOrd="0" presId="urn:microsoft.com/office/officeart/2018/2/layout/IconVerticalSolidList"/>
    <dgm:cxn modelId="{A4B4B199-A3F6-4844-8258-7D06E06DBC28}" type="presParOf" srcId="{0F28843B-58CA-4F3F-AB5F-89EEA5F1EB92}" destId="{5696E06B-1557-4865-952E-34A8AF5829C3}" srcOrd="5" destOrd="0" presId="urn:microsoft.com/office/officeart/2018/2/layout/IconVerticalSolidList"/>
    <dgm:cxn modelId="{18110AC6-5C0D-454F-8398-80C826BA3113}" type="presParOf" srcId="{0F28843B-58CA-4F3F-AB5F-89EEA5F1EB92}" destId="{966BFCA9-5C1B-4A8E-9C17-88D81AC31EC6}" srcOrd="6" destOrd="0" presId="urn:microsoft.com/office/officeart/2018/2/layout/IconVerticalSolidList"/>
    <dgm:cxn modelId="{89E7264A-48D6-49A7-B739-0A0A28589484}" type="presParOf" srcId="{966BFCA9-5C1B-4A8E-9C17-88D81AC31EC6}" destId="{B39DFE81-60BF-42EB-A7BA-BECFCAAA886D}" srcOrd="0" destOrd="0" presId="urn:microsoft.com/office/officeart/2018/2/layout/IconVerticalSolidList"/>
    <dgm:cxn modelId="{0CEAD3B9-0B78-4435-A70C-3115F79A70F3}" type="presParOf" srcId="{966BFCA9-5C1B-4A8E-9C17-88D81AC31EC6}" destId="{7DC79B23-3F9B-4DE2-AA3B-E007DE870979}" srcOrd="1" destOrd="0" presId="urn:microsoft.com/office/officeart/2018/2/layout/IconVerticalSolidList"/>
    <dgm:cxn modelId="{7D478761-2337-4072-9D35-88C9CF724977}" type="presParOf" srcId="{966BFCA9-5C1B-4A8E-9C17-88D81AC31EC6}" destId="{754553CF-5C37-4C58-8061-7D9873D7D3B8}" srcOrd="2" destOrd="0" presId="urn:microsoft.com/office/officeart/2018/2/layout/IconVerticalSolidList"/>
    <dgm:cxn modelId="{F3321B18-20A1-4296-BF72-416FAF616A5F}" type="presParOf" srcId="{966BFCA9-5C1B-4A8E-9C17-88D81AC31EC6}" destId="{5FFE9136-D07C-4B7F-A6A3-42F5605CF9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46347CD-E53A-4A7C-98D7-CD4F4138CBA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9392773-FA5C-40C4-9D52-DC92A4A71B2A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pt-PT"/>
            <a:t>Perda total do edifício</a:t>
          </a:r>
          <a:endParaRPr lang="en-US"/>
        </a:p>
      </dgm:t>
    </dgm:pt>
    <dgm:pt modelId="{61C16CE6-9DF6-4AA7-9E01-AADCBE3A9AC9}" type="parTrans" cxnId="{27075194-76A8-4F54-B783-289276CE2327}">
      <dgm:prSet/>
      <dgm:spPr/>
      <dgm:t>
        <a:bodyPr/>
        <a:lstStyle/>
        <a:p>
          <a:endParaRPr lang="en-US"/>
        </a:p>
      </dgm:t>
    </dgm:pt>
    <dgm:pt modelId="{89097237-CD30-4771-ABC0-7620215F2B56}" type="sibTrans" cxnId="{27075194-76A8-4F54-B783-289276CE2327}">
      <dgm:prSet/>
      <dgm:spPr/>
      <dgm:t>
        <a:bodyPr/>
        <a:lstStyle/>
        <a:p>
          <a:endParaRPr lang="en-US"/>
        </a:p>
      </dgm:t>
    </dgm:pt>
    <dgm:pt modelId="{7EAF7B3F-FCA0-495B-A183-DFBCEF659D7E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pt-PT"/>
            <a:t>Falha de energia</a:t>
          </a:r>
          <a:endParaRPr lang="en-US"/>
        </a:p>
      </dgm:t>
    </dgm:pt>
    <dgm:pt modelId="{3EEE701F-0B5A-460C-9B96-813913307138}" type="parTrans" cxnId="{6FC9E6DC-1F4D-4B5F-B388-1BE6F3432E6E}">
      <dgm:prSet/>
      <dgm:spPr/>
      <dgm:t>
        <a:bodyPr/>
        <a:lstStyle/>
        <a:p>
          <a:endParaRPr lang="en-US"/>
        </a:p>
      </dgm:t>
    </dgm:pt>
    <dgm:pt modelId="{B557D41D-9E6D-4439-907F-56869BEE0FB9}" type="sibTrans" cxnId="{6FC9E6DC-1F4D-4B5F-B388-1BE6F3432E6E}">
      <dgm:prSet/>
      <dgm:spPr/>
      <dgm:t>
        <a:bodyPr/>
        <a:lstStyle/>
        <a:p>
          <a:endParaRPr lang="en-US"/>
        </a:p>
      </dgm:t>
    </dgm:pt>
    <dgm:pt modelId="{A7C817F9-5F3C-4FF6-907F-8C61E77B3656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pt-PT"/>
            <a:t>Inundação do edifício</a:t>
          </a:r>
          <a:endParaRPr lang="en-US"/>
        </a:p>
      </dgm:t>
    </dgm:pt>
    <dgm:pt modelId="{D4F24599-6954-48AB-8D8A-CE324786D271}" type="parTrans" cxnId="{CBF66CA7-5569-4BF1-A0A2-5639D38D47FC}">
      <dgm:prSet/>
      <dgm:spPr/>
    </dgm:pt>
    <dgm:pt modelId="{7ED364EA-76BD-4499-B1F8-EEF85E2791B9}" type="sibTrans" cxnId="{CBF66CA7-5569-4BF1-A0A2-5639D38D47FC}">
      <dgm:prSet/>
      <dgm:spPr/>
    </dgm:pt>
    <dgm:pt modelId="{0FB4C5AD-18F2-4CEA-B9E0-45B4C2C88FF8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pt-PT"/>
            <a:t>Perda total das comunicações</a:t>
          </a:r>
          <a:endParaRPr lang="en-US"/>
        </a:p>
      </dgm:t>
    </dgm:pt>
    <dgm:pt modelId="{9F167B15-8F02-40D8-A398-2B7739B40A2D}" type="parTrans" cxnId="{EEF84281-C81A-4D7C-8660-1C9639BBDE04}">
      <dgm:prSet/>
      <dgm:spPr/>
    </dgm:pt>
    <dgm:pt modelId="{B825E641-A04F-463D-99D8-3F613D99F610}" type="sibTrans" cxnId="{EEF84281-C81A-4D7C-8660-1C9639BBDE04}">
      <dgm:prSet/>
      <dgm:spPr/>
    </dgm:pt>
    <dgm:pt modelId="{9A1D1409-743C-416C-A185-313F1FAB642A}" type="pres">
      <dgm:prSet presAssocID="{246347CD-E53A-4A7C-98D7-CD4F4138CBAA}" presName="linear" presStyleCnt="0">
        <dgm:presLayoutVars>
          <dgm:animLvl val="lvl"/>
          <dgm:resizeHandles val="exact"/>
        </dgm:presLayoutVars>
      </dgm:prSet>
      <dgm:spPr/>
    </dgm:pt>
    <dgm:pt modelId="{30A59C6E-C566-4DE7-AD60-4D0E7E7DB190}" type="pres">
      <dgm:prSet presAssocID="{0FB4C5AD-18F2-4CEA-B9E0-45B4C2C88FF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5835F56-8EAE-4EDA-BBA3-8D083E4504C8}" type="pres">
      <dgm:prSet presAssocID="{B825E641-A04F-463D-99D8-3F613D99F610}" presName="spacer" presStyleCnt="0"/>
      <dgm:spPr/>
    </dgm:pt>
    <dgm:pt modelId="{BB00D3F2-18B5-4F82-9777-34EA9888F501}" type="pres">
      <dgm:prSet presAssocID="{F9392773-FA5C-40C4-9D52-DC92A4A71B2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2BF589E-AB3F-4E24-A910-88243D18D232}" type="pres">
      <dgm:prSet presAssocID="{89097237-CD30-4771-ABC0-7620215F2B56}" presName="spacer" presStyleCnt="0"/>
      <dgm:spPr/>
    </dgm:pt>
    <dgm:pt modelId="{0A29BBDC-6253-46FA-AB77-3E4443193ACD}" type="pres">
      <dgm:prSet presAssocID="{7EAF7B3F-FCA0-495B-A183-DFBCEF659D7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662FC75-3330-46AB-8056-06C7BC8E2DFD}" type="pres">
      <dgm:prSet presAssocID="{B557D41D-9E6D-4439-907F-56869BEE0FB9}" presName="spacer" presStyleCnt="0"/>
      <dgm:spPr/>
    </dgm:pt>
    <dgm:pt modelId="{AB93B173-ECA1-4412-9ABA-26279F04C6C3}" type="pres">
      <dgm:prSet presAssocID="{A7C817F9-5F3C-4FF6-907F-8C61E77B365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C2D0E3D-662A-4241-9981-24A2CF4FACAE}" type="presOf" srcId="{0FB4C5AD-18F2-4CEA-B9E0-45B4C2C88FF8}" destId="{30A59C6E-C566-4DE7-AD60-4D0E7E7DB190}" srcOrd="0" destOrd="0" presId="urn:microsoft.com/office/officeart/2005/8/layout/vList2"/>
    <dgm:cxn modelId="{EEF84281-C81A-4D7C-8660-1C9639BBDE04}" srcId="{246347CD-E53A-4A7C-98D7-CD4F4138CBAA}" destId="{0FB4C5AD-18F2-4CEA-B9E0-45B4C2C88FF8}" srcOrd="0" destOrd="0" parTransId="{9F167B15-8F02-40D8-A398-2B7739B40A2D}" sibTransId="{B825E641-A04F-463D-99D8-3F613D99F610}"/>
    <dgm:cxn modelId="{6A556E92-E205-473F-AAB2-9B6584097049}" type="presOf" srcId="{F9392773-FA5C-40C4-9D52-DC92A4A71B2A}" destId="{BB00D3F2-18B5-4F82-9777-34EA9888F501}" srcOrd="0" destOrd="0" presId="urn:microsoft.com/office/officeart/2005/8/layout/vList2"/>
    <dgm:cxn modelId="{27075194-76A8-4F54-B783-289276CE2327}" srcId="{246347CD-E53A-4A7C-98D7-CD4F4138CBAA}" destId="{F9392773-FA5C-40C4-9D52-DC92A4A71B2A}" srcOrd="1" destOrd="0" parTransId="{61C16CE6-9DF6-4AA7-9E01-AADCBE3A9AC9}" sibTransId="{89097237-CD30-4771-ABC0-7620215F2B56}"/>
    <dgm:cxn modelId="{CBF66CA7-5569-4BF1-A0A2-5639D38D47FC}" srcId="{246347CD-E53A-4A7C-98D7-CD4F4138CBAA}" destId="{A7C817F9-5F3C-4FF6-907F-8C61E77B3656}" srcOrd="3" destOrd="0" parTransId="{D4F24599-6954-48AB-8D8A-CE324786D271}" sibTransId="{7ED364EA-76BD-4499-B1F8-EEF85E2791B9}"/>
    <dgm:cxn modelId="{83BA66DC-4F05-4F15-B2AE-2BE62C081B4B}" type="presOf" srcId="{246347CD-E53A-4A7C-98D7-CD4F4138CBAA}" destId="{9A1D1409-743C-416C-A185-313F1FAB642A}" srcOrd="0" destOrd="0" presId="urn:microsoft.com/office/officeart/2005/8/layout/vList2"/>
    <dgm:cxn modelId="{6FC9E6DC-1F4D-4B5F-B388-1BE6F3432E6E}" srcId="{246347CD-E53A-4A7C-98D7-CD4F4138CBAA}" destId="{7EAF7B3F-FCA0-495B-A183-DFBCEF659D7E}" srcOrd="2" destOrd="0" parTransId="{3EEE701F-0B5A-460C-9B96-813913307138}" sibTransId="{B557D41D-9E6D-4439-907F-56869BEE0FB9}"/>
    <dgm:cxn modelId="{65E1C3E9-594D-4894-9B9F-94B21CF0AB86}" type="presOf" srcId="{A7C817F9-5F3C-4FF6-907F-8C61E77B3656}" destId="{AB93B173-ECA1-4412-9ABA-26279F04C6C3}" srcOrd="0" destOrd="0" presId="urn:microsoft.com/office/officeart/2005/8/layout/vList2"/>
    <dgm:cxn modelId="{DEA3E3EA-E4A3-4E04-8499-72918810B616}" type="presOf" srcId="{7EAF7B3F-FCA0-495B-A183-DFBCEF659D7E}" destId="{0A29BBDC-6253-46FA-AB77-3E4443193ACD}" srcOrd="0" destOrd="0" presId="urn:microsoft.com/office/officeart/2005/8/layout/vList2"/>
    <dgm:cxn modelId="{0E7E435B-D094-4268-B2AA-D06876C94A35}" type="presParOf" srcId="{9A1D1409-743C-416C-A185-313F1FAB642A}" destId="{30A59C6E-C566-4DE7-AD60-4D0E7E7DB190}" srcOrd="0" destOrd="0" presId="urn:microsoft.com/office/officeart/2005/8/layout/vList2"/>
    <dgm:cxn modelId="{BB5F7FE0-DAF0-4F4A-AAD2-DDD1BEC6A8FB}" type="presParOf" srcId="{9A1D1409-743C-416C-A185-313F1FAB642A}" destId="{B5835F56-8EAE-4EDA-BBA3-8D083E4504C8}" srcOrd="1" destOrd="0" presId="urn:microsoft.com/office/officeart/2005/8/layout/vList2"/>
    <dgm:cxn modelId="{8617B7E9-A730-4D93-86D1-39D97447CAC8}" type="presParOf" srcId="{9A1D1409-743C-416C-A185-313F1FAB642A}" destId="{BB00D3F2-18B5-4F82-9777-34EA9888F501}" srcOrd="2" destOrd="0" presId="urn:microsoft.com/office/officeart/2005/8/layout/vList2"/>
    <dgm:cxn modelId="{3DB9B3A0-29DF-4882-9229-010ADCFFF03E}" type="presParOf" srcId="{9A1D1409-743C-416C-A185-313F1FAB642A}" destId="{02BF589E-AB3F-4E24-A910-88243D18D232}" srcOrd="3" destOrd="0" presId="urn:microsoft.com/office/officeart/2005/8/layout/vList2"/>
    <dgm:cxn modelId="{617D67AD-B922-4436-B08C-1685CA2D7C65}" type="presParOf" srcId="{9A1D1409-743C-416C-A185-313F1FAB642A}" destId="{0A29BBDC-6253-46FA-AB77-3E4443193ACD}" srcOrd="4" destOrd="0" presId="urn:microsoft.com/office/officeart/2005/8/layout/vList2"/>
    <dgm:cxn modelId="{A62B2B61-6BD5-4BD4-A0AA-9661DAFA16A9}" type="presParOf" srcId="{9A1D1409-743C-416C-A185-313F1FAB642A}" destId="{1662FC75-3330-46AB-8056-06C7BC8E2DFD}" srcOrd="5" destOrd="0" presId="urn:microsoft.com/office/officeart/2005/8/layout/vList2"/>
    <dgm:cxn modelId="{B20C2E94-DC31-4B47-8D6A-06C6F43EEBD3}" type="presParOf" srcId="{9A1D1409-743C-416C-A185-313F1FAB642A}" destId="{AB93B173-ECA1-4412-9ABA-26279F04C6C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46347CD-E53A-4A7C-98D7-CD4F4138CBA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9392773-FA5C-40C4-9D52-DC92A4A71B2A}">
      <dgm:prSet/>
      <dgm:spPr/>
      <dgm:t>
        <a:bodyPr/>
        <a:lstStyle/>
        <a:p>
          <a:r>
            <a:rPr lang="pt-PT"/>
            <a:t>É necessário preencher formulários após ativação do DRP</a:t>
          </a:r>
          <a:endParaRPr lang="en-US"/>
        </a:p>
      </dgm:t>
    </dgm:pt>
    <dgm:pt modelId="{61C16CE6-9DF6-4AA7-9E01-AADCBE3A9AC9}" type="parTrans" cxnId="{27075194-76A8-4F54-B783-289276CE2327}">
      <dgm:prSet/>
      <dgm:spPr/>
      <dgm:t>
        <a:bodyPr/>
        <a:lstStyle/>
        <a:p>
          <a:endParaRPr lang="en-US"/>
        </a:p>
      </dgm:t>
    </dgm:pt>
    <dgm:pt modelId="{89097237-CD30-4771-ABC0-7620215F2B56}" type="sibTrans" cxnId="{27075194-76A8-4F54-B783-289276CE2327}">
      <dgm:prSet/>
      <dgm:spPr/>
      <dgm:t>
        <a:bodyPr/>
        <a:lstStyle/>
        <a:p>
          <a:endParaRPr lang="en-US"/>
        </a:p>
      </dgm:t>
    </dgm:pt>
    <dgm:pt modelId="{7EAF7B3F-FCA0-495B-A183-DFBCEF659D7E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Todas as atividades da equipa de DR são registadas</a:t>
          </a:r>
          <a:endParaRPr lang="en-US"/>
        </a:p>
      </dgm:t>
    </dgm:pt>
    <dgm:pt modelId="{3EEE701F-0B5A-460C-9B96-813913307138}" type="parTrans" cxnId="{6FC9E6DC-1F4D-4B5F-B388-1BE6F3432E6E}">
      <dgm:prSet/>
      <dgm:spPr/>
      <dgm:t>
        <a:bodyPr/>
        <a:lstStyle/>
        <a:p>
          <a:endParaRPr lang="en-US"/>
        </a:p>
      </dgm:t>
    </dgm:pt>
    <dgm:pt modelId="{B557D41D-9E6D-4439-907F-56869BEE0FB9}" type="sibTrans" cxnId="{6FC9E6DC-1F4D-4B5F-B388-1BE6F3432E6E}">
      <dgm:prSet/>
      <dgm:spPr/>
      <dgm:t>
        <a:bodyPr/>
        <a:lstStyle/>
        <a:p>
          <a:endParaRPr lang="en-US"/>
        </a:p>
      </dgm:t>
    </dgm:pt>
    <dgm:pt modelId="{A7C817F9-5F3C-4FF6-907F-8C61E77B365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pt-PT"/>
            <a:t>Todos os eventos chave são gravados</a:t>
          </a:r>
          <a:endParaRPr lang="en-US"/>
        </a:p>
      </dgm:t>
    </dgm:pt>
    <dgm:pt modelId="{D4F24599-6954-48AB-8D8A-CE324786D271}" type="parTrans" cxnId="{CBF66CA7-5569-4BF1-A0A2-5639D38D47FC}">
      <dgm:prSet/>
      <dgm:spPr/>
    </dgm:pt>
    <dgm:pt modelId="{7ED364EA-76BD-4499-B1F8-EEF85E2791B9}" type="sibTrans" cxnId="{CBF66CA7-5569-4BF1-A0A2-5639D38D47FC}">
      <dgm:prSet/>
      <dgm:spPr/>
    </dgm:pt>
    <dgm:pt modelId="{4AD2E315-53B5-43D9-9072-F97F1AAAE29F}">
      <dgm:prSet phldr="0"/>
      <dgm:spPr/>
      <dgm:t>
        <a:bodyPr/>
        <a:lstStyle/>
        <a:p>
          <a:r>
            <a:rPr lang="pt-PT"/>
            <a:t>Regista-se a causa de ativação, os serviços afetados e a gravidade dos danos</a:t>
          </a:r>
          <a:endParaRPr lang="en-US"/>
        </a:p>
      </dgm:t>
    </dgm:pt>
    <dgm:pt modelId="{A59B1EDA-B5F5-48D7-9C18-E7E6D324BE9B}" type="parTrans" cxnId="{9E6AD09D-4C34-43D9-9F14-AF4CFBE9B075}">
      <dgm:prSet/>
      <dgm:spPr/>
    </dgm:pt>
    <dgm:pt modelId="{081821A9-1C9E-4CB7-9270-63F00BB786A9}" type="sibTrans" cxnId="{9E6AD09D-4C34-43D9-9F14-AF4CFBE9B075}">
      <dgm:prSet/>
      <dgm:spPr/>
    </dgm:pt>
    <dgm:pt modelId="{9A1D1409-743C-416C-A185-313F1FAB642A}" type="pres">
      <dgm:prSet presAssocID="{246347CD-E53A-4A7C-98D7-CD4F4138CBAA}" presName="linear" presStyleCnt="0">
        <dgm:presLayoutVars>
          <dgm:animLvl val="lvl"/>
          <dgm:resizeHandles val="exact"/>
        </dgm:presLayoutVars>
      </dgm:prSet>
      <dgm:spPr/>
    </dgm:pt>
    <dgm:pt modelId="{BB00D3F2-18B5-4F82-9777-34EA9888F501}" type="pres">
      <dgm:prSet presAssocID="{F9392773-FA5C-40C4-9D52-DC92A4A71B2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2BF589E-AB3F-4E24-A910-88243D18D232}" type="pres">
      <dgm:prSet presAssocID="{89097237-CD30-4771-ABC0-7620215F2B56}" presName="spacer" presStyleCnt="0"/>
      <dgm:spPr/>
    </dgm:pt>
    <dgm:pt modelId="{0B103414-4DAB-4BA3-B123-DCE41D21B8E9}" type="pres">
      <dgm:prSet presAssocID="{4AD2E315-53B5-43D9-9072-F97F1AAAE29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9BFEFF-800D-4D16-9F12-1F498DC11492}" type="pres">
      <dgm:prSet presAssocID="{081821A9-1C9E-4CB7-9270-63F00BB786A9}" presName="spacer" presStyleCnt="0"/>
      <dgm:spPr/>
    </dgm:pt>
    <dgm:pt modelId="{0A29BBDC-6253-46FA-AB77-3E4443193ACD}" type="pres">
      <dgm:prSet presAssocID="{7EAF7B3F-FCA0-495B-A183-DFBCEF659D7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662FC75-3330-46AB-8056-06C7BC8E2DFD}" type="pres">
      <dgm:prSet presAssocID="{B557D41D-9E6D-4439-907F-56869BEE0FB9}" presName="spacer" presStyleCnt="0"/>
      <dgm:spPr/>
    </dgm:pt>
    <dgm:pt modelId="{AB93B173-ECA1-4412-9ABA-26279F04C6C3}" type="pres">
      <dgm:prSet presAssocID="{A7C817F9-5F3C-4FF6-907F-8C61E77B365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B6B4815-B36C-484E-ACB4-9AC7EE0B1F6A}" type="presOf" srcId="{4AD2E315-53B5-43D9-9072-F97F1AAAE29F}" destId="{0B103414-4DAB-4BA3-B123-DCE41D21B8E9}" srcOrd="0" destOrd="0" presId="urn:microsoft.com/office/officeart/2005/8/layout/vList2"/>
    <dgm:cxn modelId="{27075194-76A8-4F54-B783-289276CE2327}" srcId="{246347CD-E53A-4A7C-98D7-CD4F4138CBAA}" destId="{F9392773-FA5C-40C4-9D52-DC92A4A71B2A}" srcOrd="0" destOrd="0" parTransId="{61C16CE6-9DF6-4AA7-9E01-AADCBE3A9AC9}" sibTransId="{89097237-CD30-4771-ABC0-7620215F2B56}"/>
    <dgm:cxn modelId="{9E6AD09D-4C34-43D9-9F14-AF4CFBE9B075}" srcId="{246347CD-E53A-4A7C-98D7-CD4F4138CBAA}" destId="{4AD2E315-53B5-43D9-9072-F97F1AAAE29F}" srcOrd="1" destOrd="0" parTransId="{A59B1EDA-B5F5-48D7-9C18-E7E6D324BE9B}" sibTransId="{081821A9-1C9E-4CB7-9270-63F00BB786A9}"/>
    <dgm:cxn modelId="{CBF66CA7-5569-4BF1-A0A2-5639D38D47FC}" srcId="{246347CD-E53A-4A7C-98D7-CD4F4138CBAA}" destId="{A7C817F9-5F3C-4FF6-907F-8C61E77B3656}" srcOrd="3" destOrd="0" parTransId="{D4F24599-6954-48AB-8D8A-CE324786D271}" sibTransId="{7ED364EA-76BD-4499-B1F8-EEF85E2791B9}"/>
    <dgm:cxn modelId="{8C39B4C1-EEB5-412F-9FAE-276F48526B94}" type="presOf" srcId="{A7C817F9-5F3C-4FF6-907F-8C61E77B3656}" destId="{AB93B173-ECA1-4412-9ABA-26279F04C6C3}" srcOrd="0" destOrd="0" presId="urn:microsoft.com/office/officeart/2005/8/layout/vList2"/>
    <dgm:cxn modelId="{83BA66DC-4F05-4F15-B2AE-2BE62C081B4B}" type="presOf" srcId="{246347CD-E53A-4A7C-98D7-CD4F4138CBAA}" destId="{9A1D1409-743C-416C-A185-313F1FAB642A}" srcOrd="0" destOrd="0" presId="urn:microsoft.com/office/officeart/2005/8/layout/vList2"/>
    <dgm:cxn modelId="{6FC9E6DC-1F4D-4B5F-B388-1BE6F3432E6E}" srcId="{246347CD-E53A-4A7C-98D7-CD4F4138CBAA}" destId="{7EAF7B3F-FCA0-495B-A183-DFBCEF659D7E}" srcOrd="2" destOrd="0" parTransId="{3EEE701F-0B5A-460C-9B96-813913307138}" sibTransId="{B557D41D-9E6D-4439-907F-56869BEE0FB9}"/>
    <dgm:cxn modelId="{0A0323DF-8184-402B-9FCC-FD1E1DE086AB}" type="presOf" srcId="{F9392773-FA5C-40C4-9D52-DC92A4A71B2A}" destId="{BB00D3F2-18B5-4F82-9777-34EA9888F501}" srcOrd="0" destOrd="0" presId="urn:microsoft.com/office/officeart/2005/8/layout/vList2"/>
    <dgm:cxn modelId="{B0C163F9-74C4-4C0D-86C6-693E84DC49AD}" type="presOf" srcId="{7EAF7B3F-FCA0-495B-A183-DFBCEF659D7E}" destId="{0A29BBDC-6253-46FA-AB77-3E4443193ACD}" srcOrd="0" destOrd="0" presId="urn:microsoft.com/office/officeart/2005/8/layout/vList2"/>
    <dgm:cxn modelId="{EE8C4835-B112-4CA8-A3E0-3BCD7579D0E5}" type="presParOf" srcId="{9A1D1409-743C-416C-A185-313F1FAB642A}" destId="{BB00D3F2-18B5-4F82-9777-34EA9888F501}" srcOrd="0" destOrd="0" presId="urn:microsoft.com/office/officeart/2005/8/layout/vList2"/>
    <dgm:cxn modelId="{3E3D0B84-2F01-4FE5-BBEA-EB67D5A12ECE}" type="presParOf" srcId="{9A1D1409-743C-416C-A185-313F1FAB642A}" destId="{02BF589E-AB3F-4E24-A910-88243D18D232}" srcOrd="1" destOrd="0" presId="urn:microsoft.com/office/officeart/2005/8/layout/vList2"/>
    <dgm:cxn modelId="{520C7A9F-50DD-4B20-A182-46898244319E}" type="presParOf" srcId="{9A1D1409-743C-416C-A185-313F1FAB642A}" destId="{0B103414-4DAB-4BA3-B123-DCE41D21B8E9}" srcOrd="2" destOrd="0" presId="urn:microsoft.com/office/officeart/2005/8/layout/vList2"/>
    <dgm:cxn modelId="{42CDA6EE-14D4-48E8-BCB1-0FE0E6B49204}" type="presParOf" srcId="{9A1D1409-743C-416C-A185-313F1FAB642A}" destId="{CA9BFEFF-800D-4D16-9F12-1F498DC11492}" srcOrd="3" destOrd="0" presId="urn:microsoft.com/office/officeart/2005/8/layout/vList2"/>
    <dgm:cxn modelId="{8B5A9EB3-2157-45B7-A932-AAD16042A7E6}" type="presParOf" srcId="{9A1D1409-743C-416C-A185-313F1FAB642A}" destId="{0A29BBDC-6253-46FA-AB77-3E4443193ACD}" srcOrd="4" destOrd="0" presId="urn:microsoft.com/office/officeart/2005/8/layout/vList2"/>
    <dgm:cxn modelId="{17617F61-EEC7-4951-BF65-21F3AB1DA5E8}" type="presParOf" srcId="{9A1D1409-743C-416C-A185-313F1FAB642A}" destId="{1662FC75-3330-46AB-8056-06C7BC8E2DFD}" srcOrd="5" destOrd="0" presId="urn:microsoft.com/office/officeart/2005/8/layout/vList2"/>
    <dgm:cxn modelId="{E441DC99-8178-4BC1-9D35-3E262AC3D943}" type="presParOf" srcId="{9A1D1409-743C-416C-A185-313F1FAB642A}" destId="{AB93B173-ECA1-4412-9ABA-26279F04C6C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46347CD-E53A-4A7C-98D7-CD4F4138CBAA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9392773-FA5C-40C4-9D52-DC92A4A71B2A}">
      <dgm:prSet/>
      <dgm:spPr/>
      <dgm:t>
        <a:bodyPr/>
        <a:lstStyle/>
        <a:p>
          <a:r>
            <a:rPr lang="pt-PT"/>
            <a:t>Informação sobre a emergência</a:t>
          </a:r>
          <a:endParaRPr lang="en-US"/>
        </a:p>
      </dgm:t>
    </dgm:pt>
    <dgm:pt modelId="{61C16CE6-9DF6-4AA7-9E01-AADCBE3A9AC9}" type="parTrans" cxnId="{27075194-76A8-4F54-B783-289276CE2327}">
      <dgm:prSet/>
      <dgm:spPr/>
      <dgm:t>
        <a:bodyPr/>
        <a:lstStyle/>
        <a:p>
          <a:endParaRPr lang="en-US"/>
        </a:p>
      </dgm:t>
    </dgm:pt>
    <dgm:pt modelId="{89097237-CD30-4771-ABC0-7620215F2B56}" type="sibTrans" cxnId="{27075194-76A8-4F54-B783-289276CE2327}">
      <dgm:prSet/>
      <dgm:spPr/>
      <dgm:t>
        <a:bodyPr/>
        <a:lstStyle/>
        <a:p>
          <a:endParaRPr lang="en-US"/>
        </a:p>
      </dgm:t>
    </dgm:pt>
    <dgm:pt modelId="{7EAF7B3F-FCA0-495B-A183-DFBCEF659D7E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Resultados das ações</a:t>
          </a:r>
          <a:endParaRPr lang="en-US"/>
        </a:p>
      </dgm:t>
    </dgm:pt>
    <dgm:pt modelId="{3EEE701F-0B5A-460C-9B96-813913307138}" type="parTrans" cxnId="{6FC9E6DC-1F4D-4B5F-B388-1BE6F3432E6E}">
      <dgm:prSet/>
      <dgm:spPr/>
      <dgm:t>
        <a:bodyPr/>
        <a:lstStyle/>
        <a:p>
          <a:endParaRPr lang="en-US"/>
        </a:p>
      </dgm:t>
    </dgm:pt>
    <dgm:pt modelId="{B557D41D-9E6D-4439-907F-56869BEE0FB9}" type="sibTrans" cxnId="{6FC9E6DC-1F4D-4B5F-B388-1BE6F3432E6E}">
      <dgm:prSet/>
      <dgm:spPr/>
      <dgm:t>
        <a:bodyPr/>
        <a:lstStyle/>
        <a:p>
          <a:endParaRPr lang="en-US"/>
        </a:p>
      </dgm:t>
    </dgm:pt>
    <dgm:pt modelId="{A7C817F9-5F3C-4FF6-907F-8C61E77B365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pt-PT"/>
            <a:t>Aprendizagens com o evento</a:t>
          </a:r>
          <a:endParaRPr lang="en-US"/>
        </a:p>
      </dgm:t>
    </dgm:pt>
    <dgm:pt modelId="{D4F24599-6954-48AB-8D8A-CE324786D271}" type="parTrans" cxnId="{CBF66CA7-5569-4BF1-A0A2-5639D38D47FC}">
      <dgm:prSet/>
      <dgm:spPr/>
    </dgm:pt>
    <dgm:pt modelId="{7ED364EA-76BD-4499-B1F8-EEF85E2791B9}" type="sibTrans" cxnId="{CBF66CA7-5569-4BF1-A0A2-5639D38D47FC}">
      <dgm:prSet/>
      <dgm:spPr/>
    </dgm:pt>
    <dgm:pt modelId="{762B5F34-2ABA-4A22-85A2-6578CC719EB5}">
      <dgm:prSet phldr="0"/>
      <dgm:spPr/>
      <dgm:t>
        <a:bodyPr/>
        <a:lstStyle/>
        <a:p>
          <a:pPr rtl="0"/>
          <a:r>
            <a:rPr lang="pt-PT"/>
            <a:t>É preparado um relatório que contém:</a:t>
          </a:r>
          <a:endParaRPr lang="en-US"/>
        </a:p>
      </dgm:t>
    </dgm:pt>
    <dgm:pt modelId="{A27BCF74-24BB-4CDD-9607-635F789A893B}" type="parTrans" cxnId="{4A83895F-D554-4C2D-8710-531A08D4A6A2}">
      <dgm:prSet/>
      <dgm:spPr/>
    </dgm:pt>
    <dgm:pt modelId="{ACD1BCB5-F45E-46EA-B95C-3183C0822D6D}" type="sibTrans" cxnId="{4A83895F-D554-4C2D-8710-531A08D4A6A2}">
      <dgm:prSet/>
      <dgm:spPr/>
      <dgm:t>
        <a:bodyPr/>
        <a:lstStyle/>
        <a:p>
          <a:endParaRPr lang="en-US"/>
        </a:p>
      </dgm:t>
    </dgm:pt>
    <dgm:pt modelId="{D07C99B3-D533-463E-8573-482C9F2FDA4C}">
      <dgm:prSet phldr="0"/>
      <dgm:spPr/>
      <dgm:t>
        <a:bodyPr/>
        <a:lstStyle/>
        <a:p>
          <a:r>
            <a:rPr lang="pt-PT"/>
            <a:t>Pessoas notificadas</a:t>
          </a:r>
          <a:endParaRPr lang="en-US"/>
        </a:p>
      </dgm:t>
    </dgm:pt>
    <dgm:pt modelId="{824ADD73-77A4-4AD2-BEF8-F4857ECB98EF}" type="parTrans" cxnId="{CA0FAD4F-994D-450E-954E-DCA1D1D94786}">
      <dgm:prSet/>
      <dgm:spPr/>
    </dgm:pt>
    <dgm:pt modelId="{303F054A-C42F-44AC-95B2-FB6B1C50C53F}" type="sibTrans" cxnId="{CA0FAD4F-994D-450E-954E-DCA1D1D94786}">
      <dgm:prSet/>
      <dgm:spPr/>
      <dgm:t>
        <a:bodyPr/>
        <a:lstStyle/>
        <a:p>
          <a:endParaRPr lang="en-US"/>
        </a:p>
      </dgm:t>
    </dgm:pt>
    <dgm:pt modelId="{3E1759D4-B0DA-44F0-9A9C-8C4FCA94FFF0}">
      <dgm:prSet phldr="0"/>
      <dgm:spPr/>
      <dgm:t>
        <a:bodyPr/>
        <a:lstStyle/>
        <a:p>
          <a:r>
            <a:rPr lang="pt-PT"/>
            <a:t>Ações tomadas pela equipa de DR</a:t>
          </a:r>
          <a:endParaRPr lang="en-US"/>
        </a:p>
      </dgm:t>
    </dgm:pt>
    <dgm:pt modelId="{58845F3E-2793-4A6F-AAFB-B4ADF9369311}" type="parTrans" cxnId="{848D3E7F-AFAD-473F-8D4A-A0988874ECCB}">
      <dgm:prSet/>
      <dgm:spPr/>
    </dgm:pt>
    <dgm:pt modelId="{EC4F9DA8-F9FA-4A9C-AF45-2C1C6D0F083D}" type="sibTrans" cxnId="{848D3E7F-AFAD-473F-8D4A-A0988874ECCB}">
      <dgm:prSet/>
      <dgm:spPr/>
      <dgm:t>
        <a:bodyPr/>
        <a:lstStyle/>
        <a:p>
          <a:endParaRPr lang="en-US"/>
        </a:p>
      </dgm:t>
    </dgm:pt>
    <dgm:pt modelId="{738CE007-9F96-44A5-A97E-89A1650A72FB}" type="pres">
      <dgm:prSet presAssocID="{246347CD-E53A-4A7C-98D7-CD4F4138CBAA}" presName="Name0" presStyleCnt="0">
        <dgm:presLayoutVars>
          <dgm:dir/>
          <dgm:animLvl val="lvl"/>
          <dgm:resizeHandles val="exact"/>
        </dgm:presLayoutVars>
      </dgm:prSet>
      <dgm:spPr/>
    </dgm:pt>
    <dgm:pt modelId="{22A3B3D4-01ED-4C4F-992A-5A9FBC1C1EBD}" type="pres">
      <dgm:prSet presAssocID="{762B5F34-2ABA-4A22-85A2-6578CC719EB5}" presName="linNode" presStyleCnt="0"/>
      <dgm:spPr/>
    </dgm:pt>
    <dgm:pt modelId="{83CCEDF9-A838-469E-BFDF-1684386A0E0D}" type="pres">
      <dgm:prSet presAssocID="{762B5F34-2ABA-4A22-85A2-6578CC719EB5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1B85D70E-E100-4242-9B4B-D6AC2DCD1251}" type="pres">
      <dgm:prSet presAssocID="{ACD1BCB5-F45E-46EA-B95C-3183C0822D6D}" presName="sp" presStyleCnt="0"/>
      <dgm:spPr/>
    </dgm:pt>
    <dgm:pt modelId="{4A32EE7D-46E7-4AE6-96A7-95127A764387}" type="pres">
      <dgm:prSet presAssocID="{F9392773-FA5C-40C4-9D52-DC92A4A71B2A}" presName="linNode" presStyleCnt="0"/>
      <dgm:spPr/>
    </dgm:pt>
    <dgm:pt modelId="{CE19D261-D775-4846-A3C8-5A2C55B72DFC}" type="pres">
      <dgm:prSet presAssocID="{F9392773-FA5C-40C4-9D52-DC92A4A71B2A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E23E6F56-E7CF-42D5-810F-CB68C8BE095E}" type="pres">
      <dgm:prSet presAssocID="{89097237-CD30-4771-ABC0-7620215F2B56}" presName="sp" presStyleCnt="0"/>
      <dgm:spPr/>
    </dgm:pt>
    <dgm:pt modelId="{D9A041BF-F22B-47D3-A312-BC031F5EF669}" type="pres">
      <dgm:prSet presAssocID="{D07C99B3-D533-463E-8573-482C9F2FDA4C}" presName="linNode" presStyleCnt="0"/>
      <dgm:spPr/>
    </dgm:pt>
    <dgm:pt modelId="{DEB996CC-8DEA-4094-B20D-F733F77DC617}" type="pres">
      <dgm:prSet presAssocID="{D07C99B3-D533-463E-8573-482C9F2FDA4C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7665959C-4C8B-4F6B-A98D-7A886F50DAE1}" type="pres">
      <dgm:prSet presAssocID="{303F054A-C42F-44AC-95B2-FB6B1C50C53F}" presName="sp" presStyleCnt="0"/>
      <dgm:spPr/>
    </dgm:pt>
    <dgm:pt modelId="{053BA1BA-E409-43DC-A706-DF79F26572DA}" type="pres">
      <dgm:prSet presAssocID="{3E1759D4-B0DA-44F0-9A9C-8C4FCA94FFF0}" presName="linNode" presStyleCnt="0"/>
      <dgm:spPr/>
    </dgm:pt>
    <dgm:pt modelId="{6E2B6852-9CEA-44C3-AE34-7BBC45E9C312}" type="pres">
      <dgm:prSet presAssocID="{3E1759D4-B0DA-44F0-9A9C-8C4FCA94FFF0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9140E8E6-3A86-42A4-9328-AF1CD7646D83}" type="pres">
      <dgm:prSet presAssocID="{EC4F9DA8-F9FA-4A9C-AF45-2C1C6D0F083D}" presName="sp" presStyleCnt="0"/>
      <dgm:spPr/>
    </dgm:pt>
    <dgm:pt modelId="{E4E5C2BD-0C25-4703-B9C0-A59414FCCDF8}" type="pres">
      <dgm:prSet presAssocID="{7EAF7B3F-FCA0-495B-A183-DFBCEF659D7E}" presName="linNode" presStyleCnt="0"/>
      <dgm:spPr/>
    </dgm:pt>
    <dgm:pt modelId="{99A2100A-13EB-4EEA-9FF3-DB3EDEFAF254}" type="pres">
      <dgm:prSet presAssocID="{7EAF7B3F-FCA0-495B-A183-DFBCEF659D7E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06058BEF-04D1-4C2E-9A7F-B3032D967E8F}" type="pres">
      <dgm:prSet presAssocID="{B557D41D-9E6D-4439-907F-56869BEE0FB9}" presName="sp" presStyleCnt="0"/>
      <dgm:spPr/>
    </dgm:pt>
    <dgm:pt modelId="{C8CDA2ED-F1D9-4700-B059-03F68590F76B}" type="pres">
      <dgm:prSet presAssocID="{A7C817F9-5F3C-4FF6-907F-8C61E77B3656}" presName="linNode" presStyleCnt="0"/>
      <dgm:spPr/>
    </dgm:pt>
    <dgm:pt modelId="{29ABD4E4-989F-49BD-99D3-400C99D70131}" type="pres">
      <dgm:prSet presAssocID="{A7C817F9-5F3C-4FF6-907F-8C61E77B3656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4A83895F-D554-4C2D-8710-531A08D4A6A2}" srcId="{246347CD-E53A-4A7C-98D7-CD4F4138CBAA}" destId="{762B5F34-2ABA-4A22-85A2-6578CC719EB5}" srcOrd="0" destOrd="0" parTransId="{A27BCF74-24BB-4CDD-9607-635F789A893B}" sibTransId="{ACD1BCB5-F45E-46EA-B95C-3183C0822D6D}"/>
    <dgm:cxn modelId="{CA0FAD4F-994D-450E-954E-DCA1D1D94786}" srcId="{246347CD-E53A-4A7C-98D7-CD4F4138CBAA}" destId="{D07C99B3-D533-463E-8573-482C9F2FDA4C}" srcOrd="2" destOrd="0" parTransId="{824ADD73-77A4-4AD2-BEF8-F4857ECB98EF}" sibTransId="{303F054A-C42F-44AC-95B2-FB6B1C50C53F}"/>
    <dgm:cxn modelId="{1D356C58-291E-4D24-929D-3732EA896045}" type="presOf" srcId="{F9392773-FA5C-40C4-9D52-DC92A4A71B2A}" destId="{CE19D261-D775-4846-A3C8-5A2C55B72DFC}" srcOrd="0" destOrd="0" presId="urn:microsoft.com/office/officeart/2005/8/layout/vList5"/>
    <dgm:cxn modelId="{848D3E7F-AFAD-473F-8D4A-A0988874ECCB}" srcId="{246347CD-E53A-4A7C-98D7-CD4F4138CBAA}" destId="{3E1759D4-B0DA-44F0-9A9C-8C4FCA94FFF0}" srcOrd="3" destOrd="0" parTransId="{58845F3E-2793-4A6F-AAFB-B4ADF9369311}" sibTransId="{EC4F9DA8-F9FA-4A9C-AF45-2C1C6D0F083D}"/>
    <dgm:cxn modelId="{1A714B82-C893-4253-B50E-C8AEA7259FB7}" type="presOf" srcId="{7EAF7B3F-FCA0-495B-A183-DFBCEF659D7E}" destId="{99A2100A-13EB-4EEA-9FF3-DB3EDEFAF254}" srcOrd="0" destOrd="0" presId="urn:microsoft.com/office/officeart/2005/8/layout/vList5"/>
    <dgm:cxn modelId="{6D02478A-7E34-4DB8-830C-B036E89C95BD}" type="presOf" srcId="{246347CD-E53A-4A7C-98D7-CD4F4138CBAA}" destId="{738CE007-9F96-44A5-A97E-89A1650A72FB}" srcOrd="0" destOrd="0" presId="urn:microsoft.com/office/officeart/2005/8/layout/vList5"/>
    <dgm:cxn modelId="{51187D8C-BAB9-4C57-BF01-4FE5F26F3CEB}" type="presOf" srcId="{D07C99B3-D533-463E-8573-482C9F2FDA4C}" destId="{DEB996CC-8DEA-4094-B20D-F733F77DC617}" srcOrd="0" destOrd="0" presId="urn:microsoft.com/office/officeart/2005/8/layout/vList5"/>
    <dgm:cxn modelId="{27075194-76A8-4F54-B783-289276CE2327}" srcId="{246347CD-E53A-4A7C-98D7-CD4F4138CBAA}" destId="{F9392773-FA5C-40C4-9D52-DC92A4A71B2A}" srcOrd="1" destOrd="0" parTransId="{61C16CE6-9DF6-4AA7-9E01-AADCBE3A9AC9}" sibTransId="{89097237-CD30-4771-ABC0-7620215F2B56}"/>
    <dgm:cxn modelId="{CBF66CA7-5569-4BF1-A0A2-5639D38D47FC}" srcId="{246347CD-E53A-4A7C-98D7-CD4F4138CBAA}" destId="{A7C817F9-5F3C-4FF6-907F-8C61E77B3656}" srcOrd="5" destOrd="0" parTransId="{D4F24599-6954-48AB-8D8A-CE324786D271}" sibTransId="{7ED364EA-76BD-4499-B1F8-EEF85E2791B9}"/>
    <dgm:cxn modelId="{480DE7B1-D9B6-4472-AB34-812C3CA211B4}" type="presOf" srcId="{3E1759D4-B0DA-44F0-9A9C-8C4FCA94FFF0}" destId="{6E2B6852-9CEA-44C3-AE34-7BBC45E9C312}" srcOrd="0" destOrd="0" presId="urn:microsoft.com/office/officeart/2005/8/layout/vList5"/>
    <dgm:cxn modelId="{94C256BA-F108-48E3-B361-899801AF26E1}" type="presOf" srcId="{A7C817F9-5F3C-4FF6-907F-8C61E77B3656}" destId="{29ABD4E4-989F-49BD-99D3-400C99D70131}" srcOrd="0" destOrd="0" presId="urn:microsoft.com/office/officeart/2005/8/layout/vList5"/>
    <dgm:cxn modelId="{19EC51D6-4544-4B58-B64B-653BEFEBDF7D}" type="presOf" srcId="{762B5F34-2ABA-4A22-85A2-6578CC719EB5}" destId="{83CCEDF9-A838-469E-BFDF-1684386A0E0D}" srcOrd="0" destOrd="0" presId="urn:microsoft.com/office/officeart/2005/8/layout/vList5"/>
    <dgm:cxn modelId="{6FC9E6DC-1F4D-4B5F-B388-1BE6F3432E6E}" srcId="{246347CD-E53A-4A7C-98D7-CD4F4138CBAA}" destId="{7EAF7B3F-FCA0-495B-A183-DFBCEF659D7E}" srcOrd="4" destOrd="0" parTransId="{3EEE701F-0B5A-460C-9B96-813913307138}" sibTransId="{B557D41D-9E6D-4439-907F-56869BEE0FB9}"/>
    <dgm:cxn modelId="{9E9CD670-EBBC-4289-B816-60DC737F2B17}" type="presParOf" srcId="{738CE007-9F96-44A5-A97E-89A1650A72FB}" destId="{22A3B3D4-01ED-4C4F-992A-5A9FBC1C1EBD}" srcOrd="0" destOrd="0" presId="urn:microsoft.com/office/officeart/2005/8/layout/vList5"/>
    <dgm:cxn modelId="{98751272-ECB5-44BC-A604-464D068F254F}" type="presParOf" srcId="{22A3B3D4-01ED-4C4F-992A-5A9FBC1C1EBD}" destId="{83CCEDF9-A838-469E-BFDF-1684386A0E0D}" srcOrd="0" destOrd="0" presId="urn:microsoft.com/office/officeart/2005/8/layout/vList5"/>
    <dgm:cxn modelId="{C92FB2AA-4890-49F0-BA2C-D27E9FC7CDCC}" type="presParOf" srcId="{738CE007-9F96-44A5-A97E-89A1650A72FB}" destId="{1B85D70E-E100-4242-9B4B-D6AC2DCD1251}" srcOrd="1" destOrd="0" presId="urn:microsoft.com/office/officeart/2005/8/layout/vList5"/>
    <dgm:cxn modelId="{3A297D28-9AB7-4AE9-B6A3-ECB1EDF71AEC}" type="presParOf" srcId="{738CE007-9F96-44A5-A97E-89A1650A72FB}" destId="{4A32EE7D-46E7-4AE6-96A7-95127A764387}" srcOrd="2" destOrd="0" presId="urn:microsoft.com/office/officeart/2005/8/layout/vList5"/>
    <dgm:cxn modelId="{0B036BF2-4E1D-4966-A1FC-4FF765FE504D}" type="presParOf" srcId="{4A32EE7D-46E7-4AE6-96A7-95127A764387}" destId="{CE19D261-D775-4846-A3C8-5A2C55B72DFC}" srcOrd="0" destOrd="0" presId="urn:microsoft.com/office/officeart/2005/8/layout/vList5"/>
    <dgm:cxn modelId="{6A7192C4-5ADE-4ECB-9FD8-2C4CE142786B}" type="presParOf" srcId="{738CE007-9F96-44A5-A97E-89A1650A72FB}" destId="{E23E6F56-E7CF-42D5-810F-CB68C8BE095E}" srcOrd="3" destOrd="0" presId="urn:microsoft.com/office/officeart/2005/8/layout/vList5"/>
    <dgm:cxn modelId="{1E2D2436-FA9B-43A2-A48F-7681F6160ED3}" type="presParOf" srcId="{738CE007-9F96-44A5-A97E-89A1650A72FB}" destId="{D9A041BF-F22B-47D3-A312-BC031F5EF669}" srcOrd="4" destOrd="0" presId="urn:microsoft.com/office/officeart/2005/8/layout/vList5"/>
    <dgm:cxn modelId="{B58E27F6-866C-45F8-BA29-A151BF68F367}" type="presParOf" srcId="{D9A041BF-F22B-47D3-A312-BC031F5EF669}" destId="{DEB996CC-8DEA-4094-B20D-F733F77DC617}" srcOrd="0" destOrd="0" presId="urn:microsoft.com/office/officeart/2005/8/layout/vList5"/>
    <dgm:cxn modelId="{FED9210D-4ECA-4E3B-8666-21EDE2A603FD}" type="presParOf" srcId="{738CE007-9F96-44A5-A97E-89A1650A72FB}" destId="{7665959C-4C8B-4F6B-A98D-7A886F50DAE1}" srcOrd="5" destOrd="0" presId="urn:microsoft.com/office/officeart/2005/8/layout/vList5"/>
    <dgm:cxn modelId="{0C31919A-1ACE-49A5-89E0-5E23F3718552}" type="presParOf" srcId="{738CE007-9F96-44A5-A97E-89A1650A72FB}" destId="{053BA1BA-E409-43DC-A706-DF79F26572DA}" srcOrd="6" destOrd="0" presId="urn:microsoft.com/office/officeart/2005/8/layout/vList5"/>
    <dgm:cxn modelId="{69FC74E6-5904-4572-B9E5-EEAA4821D2D0}" type="presParOf" srcId="{053BA1BA-E409-43DC-A706-DF79F26572DA}" destId="{6E2B6852-9CEA-44C3-AE34-7BBC45E9C312}" srcOrd="0" destOrd="0" presId="urn:microsoft.com/office/officeart/2005/8/layout/vList5"/>
    <dgm:cxn modelId="{68165338-1634-4199-B024-F3ED860B710D}" type="presParOf" srcId="{738CE007-9F96-44A5-A97E-89A1650A72FB}" destId="{9140E8E6-3A86-42A4-9328-AF1CD7646D83}" srcOrd="7" destOrd="0" presId="urn:microsoft.com/office/officeart/2005/8/layout/vList5"/>
    <dgm:cxn modelId="{8EA20ED9-E785-4B82-AD74-C718CB0D4770}" type="presParOf" srcId="{738CE007-9F96-44A5-A97E-89A1650A72FB}" destId="{E4E5C2BD-0C25-4703-B9C0-A59414FCCDF8}" srcOrd="8" destOrd="0" presId="urn:microsoft.com/office/officeart/2005/8/layout/vList5"/>
    <dgm:cxn modelId="{80BBDFB7-1FD0-44CA-B356-749FCDE0C675}" type="presParOf" srcId="{E4E5C2BD-0C25-4703-B9C0-A59414FCCDF8}" destId="{99A2100A-13EB-4EEA-9FF3-DB3EDEFAF254}" srcOrd="0" destOrd="0" presId="urn:microsoft.com/office/officeart/2005/8/layout/vList5"/>
    <dgm:cxn modelId="{B67591E3-4589-47A6-8BFD-04F51001B96C}" type="presParOf" srcId="{738CE007-9F96-44A5-A97E-89A1650A72FB}" destId="{06058BEF-04D1-4C2E-9A7F-B3032D967E8F}" srcOrd="9" destOrd="0" presId="urn:microsoft.com/office/officeart/2005/8/layout/vList5"/>
    <dgm:cxn modelId="{48A10857-E397-4DB9-A054-64BD155D34E6}" type="presParOf" srcId="{738CE007-9F96-44A5-A97E-89A1650A72FB}" destId="{C8CDA2ED-F1D9-4700-B059-03F68590F76B}" srcOrd="10" destOrd="0" presId="urn:microsoft.com/office/officeart/2005/8/layout/vList5"/>
    <dgm:cxn modelId="{723D4419-A756-4C01-83F4-4483E18EA401}" type="presParOf" srcId="{C8CDA2ED-F1D9-4700-B059-03F68590F76B}" destId="{29ABD4E4-989F-49BD-99D3-400C99D7013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46347CD-E53A-4A7C-98D7-CD4F4138CBA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9392773-FA5C-40C4-9D52-DC92A4A71B2A}">
      <dgm:prSet/>
      <dgm:spPr/>
      <dgm:t>
        <a:bodyPr/>
        <a:lstStyle/>
        <a:p>
          <a:r>
            <a:rPr lang="pt-PT"/>
            <a:t>DRP tem como objetivo principal é a continuidade do negócio</a:t>
          </a:r>
          <a:endParaRPr lang="en-US"/>
        </a:p>
      </dgm:t>
    </dgm:pt>
    <dgm:pt modelId="{61C16CE6-9DF6-4AA7-9E01-AADCBE3A9AC9}" type="parTrans" cxnId="{27075194-76A8-4F54-B783-289276CE2327}">
      <dgm:prSet/>
      <dgm:spPr/>
      <dgm:t>
        <a:bodyPr/>
        <a:lstStyle/>
        <a:p>
          <a:endParaRPr lang="en-US"/>
        </a:p>
      </dgm:t>
    </dgm:pt>
    <dgm:pt modelId="{89097237-CD30-4771-ABC0-7620215F2B56}" type="sibTrans" cxnId="{27075194-76A8-4F54-B783-289276CE2327}">
      <dgm:prSet/>
      <dgm:spPr/>
      <dgm:t>
        <a:bodyPr/>
        <a:lstStyle/>
        <a:p>
          <a:endParaRPr lang="en-US"/>
        </a:p>
      </dgm:t>
    </dgm:pt>
    <dgm:pt modelId="{7EAF7B3F-FCA0-495B-A183-DFBCEF659D7E}">
      <dgm:prSet/>
      <dgm:spPr/>
      <dgm:t>
        <a:bodyPr/>
        <a:lstStyle/>
        <a:p>
          <a:pPr algn="l" rtl="0">
            <a:lnSpc>
              <a:spcPct val="90000"/>
            </a:lnSpc>
          </a:pPr>
          <a:r>
            <a:rPr lang="pt-PT"/>
            <a:t>É muito importante para evitar grandes perdas</a:t>
          </a:r>
          <a:endParaRPr lang="en-US"/>
        </a:p>
      </dgm:t>
    </dgm:pt>
    <dgm:pt modelId="{3EEE701F-0B5A-460C-9B96-813913307138}" type="parTrans" cxnId="{6FC9E6DC-1F4D-4B5F-B388-1BE6F3432E6E}">
      <dgm:prSet/>
      <dgm:spPr/>
      <dgm:t>
        <a:bodyPr/>
        <a:lstStyle/>
        <a:p>
          <a:endParaRPr lang="en-US"/>
        </a:p>
      </dgm:t>
    </dgm:pt>
    <dgm:pt modelId="{B557D41D-9E6D-4439-907F-56869BEE0FB9}" type="sibTrans" cxnId="{6FC9E6DC-1F4D-4B5F-B388-1BE6F3432E6E}">
      <dgm:prSet/>
      <dgm:spPr/>
      <dgm:t>
        <a:bodyPr/>
        <a:lstStyle/>
        <a:p>
          <a:endParaRPr lang="en-US"/>
        </a:p>
      </dgm:t>
    </dgm:pt>
    <dgm:pt modelId="{A7C817F9-5F3C-4FF6-907F-8C61E77B3656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pt-PT"/>
            <a:t>Um DRP eficiente resulta numa resposta rápida e eficaz</a:t>
          </a:r>
          <a:endParaRPr lang="en-US"/>
        </a:p>
      </dgm:t>
    </dgm:pt>
    <dgm:pt modelId="{D4F24599-6954-48AB-8D8A-CE324786D271}" type="parTrans" cxnId="{CBF66CA7-5569-4BF1-A0A2-5639D38D47FC}">
      <dgm:prSet/>
      <dgm:spPr/>
    </dgm:pt>
    <dgm:pt modelId="{7ED364EA-76BD-4499-B1F8-EEF85E2791B9}" type="sibTrans" cxnId="{CBF66CA7-5569-4BF1-A0A2-5639D38D47FC}">
      <dgm:prSet/>
      <dgm:spPr/>
    </dgm:pt>
    <dgm:pt modelId="{9A1D1409-743C-416C-A185-313F1FAB642A}" type="pres">
      <dgm:prSet presAssocID="{246347CD-E53A-4A7C-98D7-CD4F4138CBAA}" presName="linear" presStyleCnt="0">
        <dgm:presLayoutVars>
          <dgm:animLvl val="lvl"/>
          <dgm:resizeHandles val="exact"/>
        </dgm:presLayoutVars>
      </dgm:prSet>
      <dgm:spPr/>
    </dgm:pt>
    <dgm:pt modelId="{BB00D3F2-18B5-4F82-9777-34EA9888F501}" type="pres">
      <dgm:prSet presAssocID="{F9392773-FA5C-40C4-9D52-DC92A4A71B2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BF589E-AB3F-4E24-A910-88243D18D232}" type="pres">
      <dgm:prSet presAssocID="{89097237-CD30-4771-ABC0-7620215F2B56}" presName="spacer" presStyleCnt="0"/>
      <dgm:spPr/>
    </dgm:pt>
    <dgm:pt modelId="{0A29BBDC-6253-46FA-AB77-3E4443193ACD}" type="pres">
      <dgm:prSet presAssocID="{7EAF7B3F-FCA0-495B-A183-DFBCEF659D7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662FC75-3330-46AB-8056-06C7BC8E2DFD}" type="pres">
      <dgm:prSet presAssocID="{B557D41D-9E6D-4439-907F-56869BEE0FB9}" presName="spacer" presStyleCnt="0"/>
      <dgm:spPr/>
    </dgm:pt>
    <dgm:pt modelId="{AB93B173-ECA1-4412-9ABA-26279F04C6C3}" type="pres">
      <dgm:prSet presAssocID="{A7C817F9-5F3C-4FF6-907F-8C61E77B365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2805E2B-52AD-4CD9-B256-3144EADE5587}" type="presOf" srcId="{7EAF7B3F-FCA0-495B-A183-DFBCEF659D7E}" destId="{0A29BBDC-6253-46FA-AB77-3E4443193ACD}" srcOrd="0" destOrd="0" presId="urn:microsoft.com/office/officeart/2005/8/layout/vList2"/>
    <dgm:cxn modelId="{EE10705D-CCFE-45C5-AFD0-F418F798CC5A}" type="presOf" srcId="{A7C817F9-5F3C-4FF6-907F-8C61E77B3656}" destId="{AB93B173-ECA1-4412-9ABA-26279F04C6C3}" srcOrd="0" destOrd="0" presId="urn:microsoft.com/office/officeart/2005/8/layout/vList2"/>
    <dgm:cxn modelId="{ACBFA241-B039-41B0-BCB3-FECA29FA8AF7}" type="presOf" srcId="{F9392773-FA5C-40C4-9D52-DC92A4A71B2A}" destId="{BB00D3F2-18B5-4F82-9777-34EA9888F501}" srcOrd="0" destOrd="0" presId="urn:microsoft.com/office/officeart/2005/8/layout/vList2"/>
    <dgm:cxn modelId="{27075194-76A8-4F54-B783-289276CE2327}" srcId="{246347CD-E53A-4A7C-98D7-CD4F4138CBAA}" destId="{F9392773-FA5C-40C4-9D52-DC92A4A71B2A}" srcOrd="0" destOrd="0" parTransId="{61C16CE6-9DF6-4AA7-9E01-AADCBE3A9AC9}" sibTransId="{89097237-CD30-4771-ABC0-7620215F2B56}"/>
    <dgm:cxn modelId="{CBF66CA7-5569-4BF1-A0A2-5639D38D47FC}" srcId="{246347CD-E53A-4A7C-98D7-CD4F4138CBAA}" destId="{A7C817F9-5F3C-4FF6-907F-8C61E77B3656}" srcOrd="2" destOrd="0" parTransId="{D4F24599-6954-48AB-8D8A-CE324786D271}" sibTransId="{7ED364EA-76BD-4499-B1F8-EEF85E2791B9}"/>
    <dgm:cxn modelId="{83BA66DC-4F05-4F15-B2AE-2BE62C081B4B}" type="presOf" srcId="{246347CD-E53A-4A7C-98D7-CD4F4138CBAA}" destId="{9A1D1409-743C-416C-A185-313F1FAB642A}" srcOrd="0" destOrd="0" presId="urn:microsoft.com/office/officeart/2005/8/layout/vList2"/>
    <dgm:cxn modelId="{6FC9E6DC-1F4D-4B5F-B388-1BE6F3432E6E}" srcId="{246347CD-E53A-4A7C-98D7-CD4F4138CBAA}" destId="{7EAF7B3F-FCA0-495B-A183-DFBCEF659D7E}" srcOrd="1" destOrd="0" parTransId="{3EEE701F-0B5A-460C-9B96-813913307138}" sibTransId="{B557D41D-9E6D-4439-907F-56869BEE0FB9}"/>
    <dgm:cxn modelId="{76D33DD9-50D5-4C96-B511-9430592BF6FF}" type="presParOf" srcId="{9A1D1409-743C-416C-A185-313F1FAB642A}" destId="{BB00D3F2-18B5-4F82-9777-34EA9888F501}" srcOrd="0" destOrd="0" presId="urn:microsoft.com/office/officeart/2005/8/layout/vList2"/>
    <dgm:cxn modelId="{BE08AA0E-4BF8-4A21-BA1C-508168D134A1}" type="presParOf" srcId="{9A1D1409-743C-416C-A185-313F1FAB642A}" destId="{02BF589E-AB3F-4E24-A910-88243D18D232}" srcOrd="1" destOrd="0" presId="urn:microsoft.com/office/officeart/2005/8/layout/vList2"/>
    <dgm:cxn modelId="{7DB17798-73A1-48E0-8924-682091749DF6}" type="presParOf" srcId="{9A1D1409-743C-416C-A185-313F1FAB642A}" destId="{0A29BBDC-6253-46FA-AB77-3E4443193ACD}" srcOrd="2" destOrd="0" presId="urn:microsoft.com/office/officeart/2005/8/layout/vList2"/>
    <dgm:cxn modelId="{D113711A-EE30-4FBB-92FD-BC9DDBA18B30}" type="presParOf" srcId="{9A1D1409-743C-416C-A185-313F1FAB642A}" destId="{1662FC75-3330-46AB-8056-06C7BC8E2DFD}" srcOrd="3" destOrd="0" presId="urn:microsoft.com/office/officeart/2005/8/layout/vList2"/>
    <dgm:cxn modelId="{FBBFD8FA-E826-43C8-8038-26A6353F4E2A}" type="presParOf" srcId="{9A1D1409-743C-416C-A185-313F1FAB642A}" destId="{AB93B173-ECA1-4412-9ABA-26279F04C6C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00D3F2-18B5-4F82-9777-34EA9888F501}">
      <dsp:nvSpPr>
        <dsp:cNvPr id="0" name=""/>
        <dsp:cNvSpPr/>
      </dsp:nvSpPr>
      <dsp:spPr>
        <a:xfrm>
          <a:off x="0" y="463934"/>
          <a:ext cx="6253721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300" kern="1200"/>
            <a:t>DRP é um artefacto de recuperação em caso de desastre</a:t>
          </a:r>
          <a:endParaRPr lang="en-US" sz="3300" kern="1200"/>
        </a:p>
      </dsp:txBody>
      <dsp:txXfrm>
        <a:off x="64083" y="528017"/>
        <a:ext cx="6125555" cy="1184574"/>
      </dsp:txXfrm>
    </dsp:sp>
    <dsp:sp modelId="{1262F0E6-EE86-4E31-9661-BE1990073249}">
      <dsp:nvSpPr>
        <dsp:cNvPr id="0" name=""/>
        <dsp:cNvSpPr/>
      </dsp:nvSpPr>
      <dsp:spPr>
        <a:xfrm>
          <a:off x="0" y="1871714"/>
          <a:ext cx="6253721" cy="131274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300" kern="1200"/>
            <a:t>Avalia o risco e o impacto de um risco ou catástrofe</a:t>
          </a:r>
          <a:endParaRPr lang="en-US" sz="3300" kern="1200"/>
        </a:p>
      </dsp:txBody>
      <dsp:txXfrm>
        <a:off x="64083" y="1935797"/>
        <a:ext cx="6125555" cy="1184574"/>
      </dsp:txXfrm>
    </dsp:sp>
    <dsp:sp modelId="{0A29BBDC-6253-46FA-AB77-3E4443193ACD}">
      <dsp:nvSpPr>
        <dsp:cNvPr id="0" name=""/>
        <dsp:cNvSpPr/>
      </dsp:nvSpPr>
      <dsp:spPr>
        <a:xfrm>
          <a:off x="0" y="3279495"/>
          <a:ext cx="6253721" cy="13127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300" kern="1200"/>
            <a:t>Define processos de planeamento para superar desastres</a:t>
          </a:r>
          <a:endParaRPr lang="en-US" sz="3300" kern="1200"/>
        </a:p>
      </dsp:txBody>
      <dsp:txXfrm>
        <a:off x="64083" y="3343578"/>
        <a:ext cx="6125555" cy="118457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00D3F2-18B5-4F82-9777-34EA9888F501}">
      <dsp:nvSpPr>
        <dsp:cNvPr id="0" name=""/>
        <dsp:cNvSpPr/>
      </dsp:nvSpPr>
      <dsp:spPr>
        <a:xfrm>
          <a:off x="0" y="401384"/>
          <a:ext cx="6253721" cy="1352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400" kern="1200"/>
            <a:t>DRP tem como objetivo principal é a continuidade do negócio</a:t>
          </a:r>
          <a:endParaRPr lang="en-US" sz="3400" kern="1200"/>
        </a:p>
      </dsp:txBody>
      <dsp:txXfrm>
        <a:off x="66025" y="467409"/>
        <a:ext cx="6121671" cy="1220470"/>
      </dsp:txXfrm>
    </dsp:sp>
    <dsp:sp modelId="{0A29BBDC-6253-46FA-AB77-3E4443193ACD}">
      <dsp:nvSpPr>
        <dsp:cNvPr id="0" name=""/>
        <dsp:cNvSpPr/>
      </dsp:nvSpPr>
      <dsp:spPr>
        <a:xfrm>
          <a:off x="0" y="1851824"/>
          <a:ext cx="6253721" cy="135252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400" kern="1200"/>
            <a:t>É muito importante para evitar grandes perdas</a:t>
          </a:r>
          <a:endParaRPr lang="en-US" sz="3400" kern="1200"/>
        </a:p>
      </dsp:txBody>
      <dsp:txXfrm>
        <a:off x="66025" y="1917849"/>
        <a:ext cx="6121671" cy="1220470"/>
      </dsp:txXfrm>
    </dsp:sp>
    <dsp:sp modelId="{AB93B173-ECA1-4412-9ABA-26279F04C6C3}">
      <dsp:nvSpPr>
        <dsp:cNvPr id="0" name=""/>
        <dsp:cNvSpPr/>
      </dsp:nvSpPr>
      <dsp:spPr>
        <a:xfrm>
          <a:off x="0" y="3302264"/>
          <a:ext cx="6253721" cy="13525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400" kern="1200"/>
            <a:t>Um DRP eficiente resulta numa resposta rápida e eficaz</a:t>
          </a:r>
          <a:endParaRPr lang="en-US" sz="3400" kern="1200"/>
        </a:p>
      </dsp:txBody>
      <dsp:txXfrm>
        <a:off x="66025" y="3368289"/>
        <a:ext cx="6121671" cy="12204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2DA4D-421E-4A03-8F96-98FCAB472875}">
      <dsp:nvSpPr>
        <dsp:cNvPr id="0" name=""/>
        <dsp:cNvSpPr/>
      </dsp:nvSpPr>
      <dsp:spPr>
        <a:xfrm>
          <a:off x="0" y="0"/>
          <a:ext cx="4815365" cy="9101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Reduzir o tempo de paragem</a:t>
          </a:r>
          <a:endParaRPr lang="en-US" sz="2000" kern="1200"/>
        </a:p>
      </dsp:txBody>
      <dsp:txXfrm>
        <a:off x="26656" y="26656"/>
        <a:ext cx="3726803" cy="856798"/>
      </dsp:txXfrm>
    </dsp:sp>
    <dsp:sp modelId="{AC14D8F0-6720-4DE3-93F0-599B95D8E1CE}">
      <dsp:nvSpPr>
        <dsp:cNvPr id="0" name=""/>
        <dsp:cNvSpPr/>
      </dsp:nvSpPr>
      <dsp:spPr>
        <a:xfrm>
          <a:off x="359589" y="1036514"/>
          <a:ext cx="4815365" cy="910110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Reduzir perda de dados</a:t>
          </a:r>
          <a:endParaRPr lang="en-US" sz="2000" kern="1200"/>
        </a:p>
      </dsp:txBody>
      <dsp:txXfrm>
        <a:off x="386245" y="1063170"/>
        <a:ext cx="3810893" cy="856798"/>
      </dsp:txXfrm>
    </dsp:sp>
    <dsp:sp modelId="{060786BA-9CE5-46CE-BE74-A18DE66CFEA7}">
      <dsp:nvSpPr>
        <dsp:cNvPr id="0" name=""/>
        <dsp:cNvSpPr/>
      </dsp:nvSpPr>
      <dsp:spPr>
        <a:xfrm>
          <a:off x="719178" y="2073029"/>
          <a:ext cx="4815365" cy="910110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Estabelecer um plano de emergência</a:t>
          </a:r>
          <a:endParaRPr lang="en-US" sz="2000" kern="1200"/>
        </a:p>
      </dsp:txBody>
      <dsp:txXfrm>
        <a:off x="745834" y="2099685"/>
        <a:ext cx="3810893" cy="856798"/>
      </dsp:txXfrm>
    </dsp:sp>
    <dsp:sp modelId="{A45C1D6F-7339-4319-BD68-F443A79942F4}">
      <dsp:nvSpPr>
        <dsp:cNvPr id="0" name=""/>
        <dsp:cNvSpPr/>
      </dsp:nvSpPr>
      <dsp:spPr>
        <a:xfrm>
          <a:off x="1078767" y="3109544"/>
          <a:ext cx="4815365" cy="910110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Otimizar a reposição dos serviços</a:t>
          </a:r>
          <a:endParaRPr lang="en-US" sz="2000" kern="1200"/>
        </a:p>
      </dsp:txBody>
      <dsp:txXfrm>
        <a:off x="1105423" y="3136200"/>
        <a:ext cx="3810893" cy="856798"/>
      </dsp:txXfrm>
    </dsp:sp>
    <dsp:sp modelId="{65380D0F-BD7A-4DC8-8461-C47B8B2C3512}">
      <dsp:nvSpPr>
        <dsp:cNvPr id="0" name=""/>
        <dsp:cNvSpPr/>
      </dsp:nvSpPr>
      <dsp:spPr>
        <a:xfrm>
          <a:off x="1438356" y="4146059"/>
          <a:ext cx="4815365" cy="910110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Definir cenários de desastre e o processo de recuperação associado</a:t>
          </a:r>
          <a:endParaRPr lang="en-US" sz="2000" kern="1200"/>
        </a:p>
      </dsp:txBody>
      <dsp:txXfrm>
        <a:off x="1465012" y="4172715"/>
        <a:ext cx="3810893" cy="856798"/>
      </dsp:txXfrm>
    </dsp:sp>
    <dsp:sp modelId="{34A72A69-FFED-43C7-A69C-E4BAB4C92F4D}">
      <dsp:nvSpPr>
        <dsp:cNvPr id="0" name=""/>
        <dsp:cNvSpPr/>
      </dsp:nvSpPr>
      <dsp:spPr>
        <a:xfrm>
          <a:off x="4223794" y="664886"/>
          <a:ext cx="591571" cy="591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4356897" y="664886"/>
        <a:ext cx="325365" cy="445157"/>
      </dsp:txXfrm>
    </dsp:sp>
    <dsp:sp modelId="{88629F2E-056B-4DB9-9C8C-3A116E6EC203}">
      <dsp:nvSpPr>
        <dsp:cNvPr id="0" name=""/>
        <dsp:cNvSpPr/>
      </dsp:nvSpPr>
      <dsp:spPr>
        <a:xfrm>
          <a:off x="4583383" y="1701401"/>
          <a:ext cx="591571" cy="591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4716486" y="1701401"/>
        <a:ext cx="325365" cy="445157"/>
      </dsp:txXfrm>
    </dsp:sp>
    <dsp:sp modelId="{14416645-98E5-433C-9FE1-3B6F7E14D5E6}">
      <dsp:nvSpPr>
        <dsp:cNvPr id="0" name=""/>
        <dsp:cNvSpPr/>
      </dsp:nvSpPr>
      <dsp:spPr>
        <a:xfrm>
          <a:off x="4942972" y="2722747"/>
          <a:ext cx="591571" cy="591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076075" y="2722747"/>
        <a:ext cx="325365" cy="445157"/>
      </dsp:txXfrm>
    </dsp:sp>
    <dsp:sp modelId="{835DB4E7-1FC1-4505-B652-879244778A4F}">
      <dsp:nvSpPr>
        <dsp:cNvPr id="0" name=""/>
        <dsp:cNvSpPr/>
      </dsp:nvSpPr>
      <dsp:spPr>
        <a:xfrm>
          <a:off x="5302561" y="3769374"/>
          <a:ext cx="591571" cy="591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435664" y="3769374"/>
        <a:ext cx="325365" cy="445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C09BAF-75C4-45F4-8B85-779125C723B0}">
      <dsp:nvSpPr>
        <dsp:cNvPr id="0" name=""/>
        <dsp:cNvSpPr/>
      </dsp:nvSpPr>
      <dsp:spPr>
        <a:xfrm>
          <a:off x="0" y="11684"/>
          <a:ext cx="6253721" cy="1193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kern="1200"/>
            <a:t>Cópias em papel e formato digital (CD)</a:t>
          </a:r>
          <a:endParaRPr lang="en-US" sz="3000" kern="1200"/>
        </a:p>
      </dsp:txBody>
      <dsp:txXfrm>
        <a:off x="58257" y="69941"/>
        <a:ext cx="6137207" cy="1076886"/>
      </dsp:txXfrm>
    </dsp:sp>
    <dsp:sp modelId="{7D076A02-C4AB-43A1-B226-DF4876527E11}">
      <dsp:nvSpPr>
        <dsp:cNvPr id="0" name=""/>
        <dsp:cNvSpPr/>
      </dsp:nvSpPr>
      <dsp:spPr>
        <a:xfrm>
          <a:off x="0" y="1291484"/>
          <a:ext cx="6253721" cy="119340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kern="1200"/>
            <a:t>Armazenadas em locais seguros</a:t>
          </a:r>
          <a:endParaRPr lang="en-US" sz="3000" kern="1200"/>
        </a:p>
      </dsp:txBody>
      <dsp:txXfrm>
        <a:off x="58257" y="1349741"/>
        <a:ext cx="6137207" cy="1076886"/>
      </dsp:txXfrm>
    </dsp:sp>
    <dsp:sp modelId="{249E6077-0767-43EE-8B83-0757CE9B663C}">
      <dsp:nvSpPr>
        <dsp:cNvPr id="0" name=""/>
        <dsp:cNvSpPr/>
      </dsp:nvSpPr>
      <dsp:spPr>
        <a:xfrm>
          <a:off x="0" y="2571284"/>
          <a:ext cx="6253721" cy="119340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kern="1200"/>
            <a:t>Todos os membros têm acesso a uma cópia digital</a:t>
          </a:r>
          <a:endParaRPr lang="en-US" sz="3000" kern="1200"/>
        </a:p>
      </dsp:txBody>
      <dsp:txXfrm>
        <a:off x="58257" y="2629541"/>
        <a:ext cx="6137207" cy="1076886"/>
      </dsp:txXfrm>
    </dsp:sp>
    <dsp:sp modelId="{BC42165B-FB54-423D-B449-ED4874D1F46A}">
      <dsp:nvSpPr>
        <dsp:cNvPr id="0" name=""/>
        <dsp:cNvSpPr/>
      </dsp:nvSpPr>
      <dsp:spPr>
        <a:xfrm>
          <a:off x="0" y="3851085"/>
          <a:ext cx="6253721" cy="11934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kern="1200"/>
            <a:t>Membros da equipa de DR têm acesso a duas cópias: física e digital</a:t>
          </a:r>
          <a:endParaRPr lang="en-US" sz="3000" kern="1200"/>
        </a:p>
      </dsp:txBody>
      <dsp:txXfrm>
        <a:off x="58257" y="3909342"/>
        <a:ext cx="6137207" cy="10768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18F4D-AFC2-4CB0-873E-3572B97D9CCC}">
      <dsp:nvSpPr>
        <dsp:cNvPr id="0" name=""/>
        <dsp:cNvSpPr/>
      </dsp:nvSpPr>
      <dsp:spPr>
        <a:xfrm>
          <a:off x="0" y="6335"/>
          <a:ext cx="6253721" cy="9534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/>
            <a:t>Princípio “3,2,1</a:t>
          </a:r>
          <a:r>
            <a:rPr lang="pt-PT" sz="2400" kern="1200"/>
            <a:t>”</a:t>
          </a:r>
          <a:endParaRPr lang="en-US" sz="2400" kern="1200"/>
        </a:p>
      </dsp:txBody>
      <dsp:txXfrm>
        <a:off x="46541" y="52876"/>
        <a:ext cx="6160639" cy="860321"/>
      </dsp:txXfrm>
    </dsp:sp>
    <dsp:sp modelId="{DEAA2801-7AC3-42AF-B36D-C4753F238DD4}">
      <dsp:nvSpPr>
        <dsp:cNvPr id="0" name=""/>
        <dsp:cNvSpPr/>
      </dsp:nvSpPr>
      <dsp:spPr>
        <a:xfrm>
          <a:off x="0" y="1028859"/>
          <a:ext cx="6253721" cy="953403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/>
            <a:t>3</a:t>
          </a:r>
          <a:r>
            <a:rPr lang="pt-PT" sz="2400" kern="1200"/>
            <a:t> backups, </a:t>
          </a:r>
          <a:r>
            <a:rPr lang="pt-PT" sz="2400" b="1" kern="1200"/>
            <a:t>2</a:t>
          </a:r>
          <a:r>
            <a:rPr lang="pt-PT" sz="2400" kern="1200"/>
            <a:t> em </a:t>
          </a:r>
          <a:r>
            <a:rPr lang="pt-PT" sz="2400" i="1" kern="1200"/>
            <a:t>media</a:t>
          </a:r>
          <a:r>
            <a:rPr lang="pt-PT" sz="2400" kern="1200"/>
            <a:t> diferentes, </a:t>
          </a:r>
          <a:r>
            <a:rPr lang="pt-PT" sz="2400" b="1" kern="1200"/>
            <a:t>1</a:t>
          </a:r>
          <a:r>
            <a:rPr lang="pt-PT" sz="2400" kern="1200"/>
            <a:t> num local diferente</a:t>
          </a:r>
          <a:endParaRPr lang="en-US" sz="2400" kern="1200"/>
        </a:p>
      </dsp:txBody>
      <dsp:txXfrm>
        <a:off x="46541" y="1075400"/>
        <a:ext cx="6160639" cy="860321"/>
      </dsp:txXfrm>
    </dsp:sp>
    <dsp:sp modelId="{E1011272-E27C-405B-B560-33543BBF74A1}">
      <dsp:nvSpPr>
        <dsp:cNvPr id="0" name=""/>
        <dsp:cNvSpPr/>
      </dsp:nvSpPr>
      <dsp:spPr>
        <a:xfrm>
          <a:off x="0" y="2051383"/>
          <a:ext cx="6253721" cy="953403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/>
            <a:t>Um backup na </a:t>
          </a:r>
          <a:r>
            <a:rPr lang="pt-PT" sz="2400" b="1" kern="1200"/>
            <a:t>cloud</a:t>
          </a:r>
          <a:endParaRPr lang="en-US" sz="2400" kern="1200"/>
        </a:p>
      </dsp:txBody>
      <dsp:txXfrm>
        <a:off x="46541" y="2097924"/>
        <a:ext cx="6160639" cy="860321"/>
      </dsp:txXfrm>
    </dsp:sp>
    <dsp:sp modelId="{A130C203-27FF-4679-80BA-7FB395508897}">
      <dsp:nvSpPr>
        <dsp:cNvPr id="0" name=""/>
        <dsp:cNvSpPr/>
      </dsp:nvSpPr>
      <dsp:spPr>
        <a:xfrm>
          <a:off x="0" y="3073906"/>
          <a:ext cx="6253721" cy="953403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/>
            <a:t>Um backup num </a:t>
          </a:r>
          <a:r>
            <a:rPr lang="pt-PT" sz="2400" b="1" kern="1200"/>
            <a:t>servidor remoto</a:t>
          </a:r>
          <a:endParaRPr lang="en-US" sz="2400" kern="1200"/>
        </a:p>
      </dsp:txBody>
      <dsp:txXfrm>
        <a:off x="46541" y="3120447"/>
        <a:ext cx="6160639" cy="860321"/>
      </dsp:txXfrm>
    </dsp:sp>
    <dsp:sp modelId="{8B7F4C3A-AEF7-4F3C-BCEB-D506B4CACF83}">
      <dsp:nvSpPr>
        <dsp:cNvPr id="0" name=""/>
        <dsp:cNvSpPr/>
      </dsp:nvSpPr>
      <dsp:spPr>
        <a:xfrm>
          <a:off x="0" y="4096430"/>
          <a:ext cx="6253721" cy="95340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/>
            <a:t>Uma cópia num </a:t>
          </a:r>
          <a:r>
            <a:rPr lang="pt-PT" sz="2400" b="1" kern="1200"/>
            <a:t>disco externo</a:t>
          </a:r>
          <a:r>
            <a:rPr lang="pt-PT" sz="2400" kern="1200"/>
            <a:t>, armazenada em </a:t>
          </a:r>
          <a:r>
            <a:rPr lang="pt-PT" sz="2400" b="1" kern="1200"/>
            <a:t>local seguro</a:t>
          </a:r>
          <a:endParaRPr lang="en-US" sz="2400" kern="1200"/>
        </a:p>
      </dsp:txBody>
      <dsp:txXfrm>
        <a:off x="46541" y="4142971"/>
        <a:ext cx="6160639" cy="8603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CA996-D246-4FEF-A17C-5120D744530F}">
      <dsp:nvSpPr>
        <dsp:cNvPr id="0" name=""/>
        <dsp:cNvSpPr/>
      </dsp:nvSpPr>
      <dsp:spPr>
        <a:xfrm>
          <a:off x="0" y="2364"/>
          <a:ext cx="6117335" cy="11983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C2CBAE-384F-433B-9B0C-2DC232D269D5}">
      <dsp:nvSpPr>
        <dsp:cNvPr id="0" name=""/>
        <dsp:cNvSpPr/>
      </dsp:nvSpPr>
      <dsp:spPr>
        <a:xfrm>
          <a:off x="362489" y="271984"/>
          <a:ext cx="659071" cy="6590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18663-796C-460C-8B28-9AE5C6A6840B}">
      <dsp:nvSpPr>
        <dsp:cNvPr id="0" name=""/>
        <dsp:cNvSpPr/>
      </dsp:nvSpPr>
      <dsp:spPr>
        <a:xfrm>
          <a:off x="1384050" y="2364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>
              <a:latin typeface="Calibri Light" panose="020F0302020204030204"/>
            </a:rPr>
            <a:t>Não é necessário cobrir todos os riscos</a:t>
          </a:r>
          <a:endParaRPr lang="en-US" sz="2000" kern="1200"/>
        </a:p>
      </dsp:txBody>
      <dsp:txXfrm>
        <a:off x="1384050" y="2364"/>
        <a:ext cx="4733285" cy="1198312"/>
      </dsp:txXfrm>
    </dsp:sp>
    <dsp:sp modelId="{A00BB143-8766-4DF9-A47E-D16B715092CF}">
      <dsp:nvSpPr>
        <dsp:cNvPr id="0" name=""/>
        <dsp:cNvSpPr/>
      </dsp:nvSpPr>
      <dsp:spPr>
        <a:xfrm>
          <a:off x="0" y="1500254"/>
          <a:ext cx="6117335" cy="11983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B3B5AC-7F45-4386-95A9-396CF30A8A5B}">
      <dsp:nvSpPr>
        <dsp:cNvPr id="0" name=""/>
        <dsp:cNvSpPr/>
      </dsp:nvSpPr>
      <dsp:spPr>
        <a:xfrm>
          <a:off x="362489" y="1769874"/>
          <a:ext cx="659071" cy="6590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0DDFC-0B81-46AB-B9EB-B92F8AA5AAA3}">
      <dsp:nvSpPr>
        <dsp:cNvPr id="0" name=""/>
        <dsp:cNvSpPr/>
      </dsp:nvSpPr>
      <dsp:spPr>
        <a:xfrm>
          <a:off x="1384050" y="1500254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Deve-se fazer uma relação entre o </a:t>
          </a:r>
          <a:r>
            <a:rPr lang="pt-PT" sz="2000" b="1" kern="1200"/>
            <a:t>custo de cobertura do risco </a:t>
          </a:r>
          <a:r>
            <a:rPr lang="pt-PT" sz="2000" kern="1200"/>
            <a:t>e a </a:t>
          </a:r>
          <a:r>
            <a:rPr lang="pt-PT" sz="2000" b="1" kern="1200"/>
            <a:t>perda anual esperada</a:t>
          </a:r>
          <a:r>
            <a:rPr lang="pt-PT" sz="2000" kern="1200"/>
            <a:t>, devido à ameaça.</a:t>
          </a:r>
          <a:endParaRPr lang="en-US" sz="2000" kern="1200"/>
        </a:p>
      </dsp:txBody>
      <dsp:txXfrm>
        <a:off x="1384050" y="1500254"/>
        <a:ext cx="4733285" cy="1198312"/>
      </dsp:txXfrm>
    </dsp:sp>
    <dsp:sp modelId="{C722FEE8-E3FA-4CB7-9EAB-8E5A99195FA6}">
      <dsp:nvSpPr>
        <dsp:cNvPr id="0" name=""/>
        <dsp:cNvSpPr/>
      </dsp:nvSpPr>
      <dsp:spPr>
        <a:xfrm>
          <a:off x="0" y="2998145"/>
          <a:ext cx="6117335" cy="11983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6ADA1-D251-499E-B673-DD1B0003237F}">
      <dsp:nvSpPr>
        <dsp:cNvPr id="0" name=""/>
        <dsp:cNvSpPr/>
      </dsp:nvSpPr>
      <dsp:spPr>
        <a:xfrm>
          <a:off x="362489" y="3267765"/>
          <a:ext cx="659071" cy="6590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5B1AE-2408-4F83-8B06-5D8E2B9BA33E}">
      <dsp:nvSpPr>
        <dsp:cNvPr id="0" name=""/>
        <dsp:cNvSpPr/>
      </dsp:nvSpPr>
      <dsp:spPr>
        <a:xfrm>
          <a:off x="1384050" y="2998145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b="1" kern="1200"/>
            <a:t>ALE = (AV x EF) x Probabilidade de ocorrência de um risco</a:t>
          </a:r>
          <a:endParaRPr lang="en-US" sz="2000" kern="1200"/>
        </a:p>
      </dsp:txBody>
      <dsp:txXfrm>
        <a:off x="1384050" y="2998145"/>
        <a:ext cx="4733285" cy="1198312"/>
      </dsp:txXfrm>
    </dsp:sp>
    <dsp:sp modelId="{B39DFE81-60BF-42EB-A7BA-BECFCAAA886D}">
      <dsp:nvSpPr>
        <dsp:cNvPr id="0" name=""/>
        <dsp:cNvSpPr/>
      </dsp:nvSpPr>
      <dsp:spPr>
        <a:xfrm>
          <a:off x="0" y="4496035"/>
          <a:ext cx="6117335" cy="11983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C79B23-3F9B-4DE2-AA3B-E007DE870979}">
      <dsp:nvSpPr>
        <dsp:cNvPr id="0" name=""/>
        <dsp:cNvSpPr/>
      </dsp:nvSpPr>
      <dsp:spPr>
        <a:xfrm>
          <a:off x="362489" y="4765655"/>
          <a:ext cx="659071" cy="6590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E9136-D07C-4B7F-A6A3-42F5605CF938}">
      <dsp:nvSpPr>
        <dsp:cNvPr id="0" name=""/>
        <dsp:cNvSpPr/>
      </dsp:nvSpPr>
      <dsp:spPr>
        <a:xfrm>
          <a:off x="1384050" y="4496035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Comparar o valor obtido ao </a:t>
          </a:r>
          <a:r>
            <a:rPr lang="pt-PT" sz="2000" b="1" kern="1200"/>
            <a:t>custo de cobertura </a:t>
          </a:r>
          <a:r>
            <a:rPr lang="pt-PT" sz="2000" kern="1200"/>
            <a:t>do risco e tomar decisão adequada</a:t>
          </a:r>
          <a:endParaRPr lang="en-US" sz="2000" kern="1200"/>
        </a:p>
      </dsp:txBody>
      <dsp:txXfrm>
        <a:off x="1384050" y="4496035"/>
        <a:ext cx="4733285" cy="11983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59C6E-C566-4DE7-AD60-4D0E7E7DB190}">
      <dsp:nvSpPr>
        <dsp:cNvPr id="0" name=""/>
        <dsp:cNvSpPr/>
      </dsp:nvSpPr>
      <dsp:spPr>
        <a:xfrm>
          <a:off x="0" y="541064"/>
          <a:ext cx="6253721" cy="9114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800" kern="1200"/>
            <a:t>Perda total das comunicações</a:t>
          </a:r>
          <a:endParaRPr lang="en-US" sz="3800" kern="1200"/>
        </a:p>
      </dsp:txBody>
      <dsp:txXfrm>
        <a:off x="44492" y="585556"/>
        <a:ext cx="6164737" cy="822446"/>
      </dsp:txXfrm>
    </dsp:sp>
    <dsp:sp modelId="{BB00D3F2-18B5-4F82-9777-34EA9888F501}">
      <dsp:nvSpPr>
        <dsp:cNvPr id="0" name=""/>
        <dsp:cNvSpPr/>
      </dsp:nvSpPr>
      <dsp:spPr>
        <a:xfrm>
          <a:off x="0" y="1561934"/>
          <a:ext cx="6253721" cy="91143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800" kern="1200"/>
            <a:t>Perda total do edifício</a:t>
          </a:r>
          <a:endParaRPr lang="en-US" sz="3800" kern="1200"/>
        </a:p>
      </dsp:txBody>
      <dsp:txXfrm>
        <a:off x="44492" y="1606426"/>
        <a:ext cx="6164737" cy="822446"/>
      </dsp:txXfrm>
    </dsp:sp>
    <dsp:sp modelId="{0A29BBDC-6253-46FA-AB77-3E4443193ACD}">
      <dsp:nvSpPr>
        <dsp:cNvPr id="0" name=""/>
        <dsp:cNvSpPr/>
      </dsp:nvSpPr>
      <dsp:spPr>
        <a:xfrm>
          <a:off x="0" y="2582804"/>
          <a:ext cx="6253721" cy="91143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800" kern="1200"/>
            <a:t>Falha de energia</a:t>
          </a:r>
          <a:endParaRPr lang="en-US" sz="3800" kern="1200"/>
        </a:p>
      </dsp:txBody>
      <dsp:txXfrm>
        <a:off x="44492" y="2627296"/>
        <a:ext cx="6164737" cy="822446"/>
      </dsp:txXfrm>
    </dsp:sp>
    <dsp:sp modelId="{AB93B173-ECA1-4412-9ABA-26279F04C6C3}">
      <dsp:nvSpPr>
        <dsp:cNvPr id="0" name=""/>
        <dsp:cNvSpPr/>
      </dsp:nvSpPr>
      <dsp:spPr>
        <a:xfrm>
          <a:off x="0" y="3603675"/>
          <a:ext cx="6253721" cy="91143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800" kern="1200"/>
            <a:t>Inundação do edifício</a:t>
          </a:r>
          <a:endParaRPr lang="en-US" sz="3800" kern="1200"/>
        </a:p>
      </dsp:txBody>
      <dsp:txXfrm>
        <a:off x="44492" y="3648167"/>
        <a:ext cx="6164737" cy="8224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00D3F2-18B5-4F82-9777-34EA9888F501}">
      <dsp:nvSpPr>
        <dsp:cNvPr id="0" name=""/>
        <dsp:cNvSpPr/>
      </dsp:nvSpPr>
      <dsp:spPr>
        <a:xfrm>
          <a:off x="0" y="61938"/>
          <a:ext cx="6253721" cy="11747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/>
            <a:t>É necessário preencher formulários após ativação do DRP</a:t>
          </a:r>
          <a:endParaRPr lang="en-US" sz="2700" kern="1200"/>
        </a:p>
      </dsp:txBody>
      <dsp:txXfrm>
        <a:off x="57347" y="119285"/>
        <a:ext cx="6139027" cy="1060059"/>
      </dsp:txXfrm>
    </dsp:sp>
    <dsp:sp modelId="{0B103414-4DAB-4BA3-B123-DCE41D21B8E9}">
      <dsp:nvSpPr>
        <dsp:cNvPr id="0" name=""/>
        <dsp:cNvSpPr/>
      </dsp:nvSpPr>
      <dsp:spPr>
        <a:xfrm>
          <a:off x="0" y="1314451"/>
          <a:ext cx="6253721" cy="1174753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/>
            <a:t>Regista-se a causa de ativação, os serviços afetados e a gravidade dos danos</a:t>
          </a:r>
          <a:endParaRPr lang="en-US" sz="2700" kern="1200"/>
        </a:p>
      </dsp:txBody>
      <dsp:txXfrm>
        <a:off x="57347" y="1371798"/>
        <a:ext cx="6139027" cy="1060059"/>
      </dsp:txXfrm>
    </dsp:sp>
    <dsp:sp modelId="{0A29BBDC-6253-46FA-AB77-3E4443193ACD}">
      <dsp:nvSpPr>
        <dsp:cNvPr id="0" name=""/>
        <dsp:cNvSpPr/>
      </dsp:nvSpPr>
      <dsp:spPr>
        <a:xfrm>
          <a:off x="0" y="2566964"/>
          <a:ext cx="6253721" cy="1174753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/>
            <a:t>Todas as atividades da equipa de DR são registadas</a:t>
          </a:r>
          <a:endParaRPr lang="en-US" sz="2700" kern="1200"/>
        </a:p>
      </dsp:txBody>
      <dsp:txXfrm>
        <a:off x="57347" y="2624311"/>
        <a:ext cx="6139027" cy="1060059"/>
      </dsp:txXfrm>
    </dsp:sp>
    <dsp:sp modelId="{AB93B173-ECA1-4412-9ABA-26279F04C6C3}">
      <dsp:nvSpPr>
        <dsp:cNvPr id="0" name=""/>
        <dsp:cNvSpPr/>
      </dsp:nvSpPr>
      <dsp:spPr>
        <a:xfrm>
          <a:off x="0" y="3819478"/>
          <a:ext cx="6253721" cy="117475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/>
            <a:t>Todos os eventos chave são gravados</a:t>
          </a:r>
          <a:endParaRPr lang="en-US" sz="2700" kern="1200"/>
        </a:p>
      </dsp:txBody>
      <dsp:txXfrm>
        <a:off x="57347" y="3876825"/>
        <a:ext cx="6139027" cy="106005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CEDF9-A838-469E-BFDF-1684386A0E0D}">
      <dsp:nvSpPr>
        <dsp:cNvPr id="0" name=""/>
        <dsp:cNvSpPr/>
      </dsp:nvSpPr>
      <dsp:spPr>
        <a:xfrm>
          <a:off x="2088605" y="1503"/>
          <a:ext cx="2349680" cy="87521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É preparado um relatório que contém:</a:t>
          </a:r>
          <a:endParaRPr lang="en-US" sz="1800" kern="1200"/>
        </a:p>
      </dsp:txBody>
      <dsp:txXfrm>
        <a:off x="2131330" y="44228"/>
        <a:ext cx="2264230" cy="789766"/>
      </dsp:txXfrm>
    </dsp:sp>
    <dsp:sp modelId="{CE19D261-D775-4846-A3C8-5A2C55B72DFC}">
      <dsp:nvSpPr>
        <dsp:cNvPr id="0" name=""/>
        <dsp:cNvSpPr/>
      </dsp:nvSpPr>
      <dsp:spPr>
        <a:xfrm>
          <a:off x="2088605" y="920480"/>
          <a:ext cx="2349680" cy="875216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Informação sobre a emergência</a:t>
          </a:r>
          <a:endParaRPr lang="en-US" sz="1800" kern="1200"/>
        </a:p>
      </dsp:txBody>
      <dsp:txXfrm>
        <a:off x="2131330" y="963205"/>
        <a:ext cx="2264230" cy="789766"/>
      </dsp:txXfrm>
    </dsp:sp>
    <dsp:sp modelId="{DEB996CC-8DEA-4094-B20D-F733F77DC617}">
      <dsp:nvSpPr>
        <dsp:cNvPr id="0" name=""/>
        <dsp:cNvSpPr/>
      </dsp:nvSpPr>
      <dsp:spPr>
        <a:xfrm>
          <a:off x="2088605" y="1839458"/>
          <a:ext cx="2349680" cy="875216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Pessoas notificadas</a:t>
          </a:r>
          <a:endParaRPr lang="en-US" sz="1800" kern="1200"/>
        </a:p>
      </dsp:txBody>
      <dsp:txXfrm>
        <a:off x="2131330" y="1882183"/>
        <a:ext cx="2264230" cy="789766"/>
      </dsp:txXfrm>
    </dsp:sp>
    <dsp:sp modelId="{6E2B6852-9CEA-44C3-AE34-7BBC45E9C312}">
      <dsp:nvSpPr>
        <dsp:cNvPr id="0" name=""/>
        <dsp:cNvSpPr/>
      </dsp:nvSpPr>
      <dsp:spPr>
        <a:xfrm>
          <a:off x="2088605" y="2758436"/>
          <a:ext cx="2349680" cy="875216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Ações tomadas pela equipa de DR</a:t>
          </a:r>
          <a:endParaRPr lang="en-US" sz="1800" kern="1200"/>
        </a:p>
      </dsp:txBody>
      <dsp:txXfrm>
        <a:off x="2131330" y="2801161"/>
        <a:ext cx="2264230" cy="789766"/>
      </dsp:txXfrm>
    </dsp:sp>
    <dsp:sp modelId="{99A2100A-13EB-4EEA-9FF3-DB3EDEFAF254}">
      <dsp:nvSpPr>
        <dsp:cNvPr id="0" name=""/>
        <dsp:cNvSpPr/>
      </dsp:nvSpPr>
      <dsp:spPr>
        <a:xfrm>
          <a:off x="2088605" y="3677414"/>
          <a:ext cx="2349680" cy="875216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Resultados das ações</a:t>
          </a:r>
          <a:endParaRPr lang="en-US" sz="1800" kern="1200"/>
        </a:p>
      </dsp:txBody>
      <dsp:txXfrm>
        <a:off x="2131330" y="3720139"/>
        <a:ext cx="2264230" cy="789766"/>
      </dsp:txXfrm>
    </dsp:sp>
    <dsp:sp modelId="{29ABD4E4-989F-49BD-99D3-400C99D70131}">
      <dsp:nvSpPr>
        <dsp:cNvPr id="0" name=""/>
        <dsp:cNvSpPr/>
      </dsp:nvSpPr>
      <dsp:spPr>
        <a:xfrm>
          <a:off x="2088605" y="4596391"/>
          <a:ext cx="2349680" cy="875216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Aprendizagens com o evento</a:t>
          </a:r>
          <a:endParaRPr lang="en-US" sz="1800" kern="1200"/>
        </a:p>
      </dsp:txBody>
      <dsp:txXfrm>
        <a:off x="2131330" y="4639116"/>
        <a:ext cx="2264230" cy="7897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00D3F2-18B5-4F82-9777-34EA9888F501}">
      <dsp:nvSpPr>
        <dsp:cNvPr id="0" name=""/>
        <dsp:cNvSpPr/>
      </dsp:nvSpPr>
      <dsp:spPr>
        <a:xfrm>
          <a:off x="0" y="401384"/>
          <a:ext cx="6253721" cy="1352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400" kern="1200"/>
            <a:t>DRP tem como objetivo principal é a continuidade do negócio</a:t>
          </a:r>
          <a:endParaRPr lang="en-US" sz="3400" kern="1200"/>
        </a:p>
      </dsp:txBody>
      <dsp:txXfrm>
        <a:off x="66025" y="467409"/>
        <a:ext cx="6121671" cy="1220470"/>
      </dsp:txXfrm>
    </dsp:sp>
    <dsp:sp modelId="{0A29BBDC-6253-46FA-AB77-3E4443193ACD}">
      <dsp:nvSpPr>
        <dsp:cNvPr id="0" name=""/>
        <dsp:cNvSpPr/>
      </dsp:nvSpPr>
      <dsp:spPr>
        <a:xfrm>
          <a:off x="0" y="1851824"/>
          <a:ext cx="6253721" cy="135252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400" kern="1200"/>
            <a:t>É muito importante para evitar grandes perdas</a:t>
          </a:r>
          <a:endParaRPr lang="en-US" sz="3400" kern="1200"/>
        </a:p>
      </dsp:txBody>
      <dsp:txXfrm>
        <a:off x="66025" y="1917849"/>
        <a:ext cx="6121671" cy="1220470"/>
      </dsp:txXfrm>
    </dsp:sp>
    <dsp:sp modelId="{AB93B173-ECA1-4412-9ABA-26279F04C6C3}">
      <dsp:nvSpPr>
        <dsp:cNvPr id="0" name=""/>
        <dsp:cNvSpPr/>
      </dsp:nvSpPr>
      <dsp:spPr>
        <a:xfrm>
          <a:off x="0" y="3302264"/>
          <a:ext cx="6253721" cy="13525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400" kern="1200"/>
            <a:t>Um DRP eficiente resulta numa resposta rápida e eficaz</a:t>
          </a:r>
          <a:endParaRPr lang="en-US" sz="3400" kern="1200"/>
        </a:p>
      </dsp:txBody>
      <dsp:txXfrm>
        <a:off x="66025" y="3368289"/>
        <a:ext cx="6121671" cy="1220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81524-BEFC-40B7-91EE-6FF272F95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813B7E-1E67-46AF-B493-6555CB142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B45B580-F1AE-4A8D-9631-1C0F1116B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9290-EC90-435A-9EF1-FDE9F0BBBBD7}" type="datetimeFigureOut">
              <a:rPr lang="pt-PT" smtClean="0"/>
              <a:t>26/01/2022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6CAE3F9-6CFD-4C8A-8898-D8765C43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F7F7FE2-B8C7-4E26-8D0A-F2D13D4C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383C-E949-47A4-A842-BE075E71A5D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141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4867E-C6B3-4CDD-81C5-DDC70D44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C13614E-BFEA-491F-8EE3-0F040B443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17AE7A0-67F6-42ED-865D-66E38031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9290-EC90-435A-9EF1-FDE9F0BBBBD7}" type="datetimeFigureOut">
              <a:rPr lang="pt-PT" smtClean="0"/>
              <a:t>26/01/2022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E1137BE-F90F-4BA5-B0B0-8A670E21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7242120-4FDB-45DE-B691-D9D4589F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383C-E949-47A4-A842-BE075E71A5D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089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E023E6-4F98-404C-927A-7CEBD9968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79C3835-1570-4605-969E-345D62B0C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C74D80D-5E7E-4D7D-A234-7345B426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9290-EC90-435A-9EF1-FDE9F0BBBBD7}" type="datetimeFigureOut">
              <a:rPr lang="pt-PT" smtClean="0"/>
              <a:t>26/01/2022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DE99F4D-DCC4-4BD3-8F03-C7114C12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9B7DFBB-9AFC-4449-B77A-A9E634D3E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383C-E949-47A4-A842-BE075E71A5D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15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A2F2E-FF84-4E66-9389-61F675C5E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DB982A-DCE0-4BB5-95DD-6425B0082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77A9012-9A49-4AE6-B807-6207BEB0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9290-EC90-435A-9EF1-FDE9F0BBBBD7}" type="datetimeFigureOut">
              <a:rPr lang="pt-PT" smtClean="0"/>
              <a:t>26/01/2022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7226D56-106F-4000-B76A-C2C99FF9C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11C56A1-AB6E-41C0-AF99-640F3FAA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383C-E949-47A4-A842-BE075E71A5D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225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4C506-9DF5-42A0-A966-276D686F0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CCCF0AC-4FA6-4CF3-BD73-29307463A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1420C97-2BE5-4962-BEC3-79EAE2EB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9290-EC90-435A-9EF1-FDE9F0BBBBD7}" type="datetimeFigureOut">
              <a:rPr lang="pt-PT" smtClean="0"/>
              <a:t>26/01/2022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D0075CC-5C0B-4DC7-BF18-3396B178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84157F4-5CBD-4305-8C9C-0B22AF8B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383C-E949-47A4-A842-BE075E71A5D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885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69704-C420-44A3-AB1C-1172ECBD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1F139E7-EC81-457E-9D28-4F306199A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C6527C0-A79C-42C3-AE2E-AB06CE28B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4BE6721-D188-49B0-9E58-D7133571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9290-EC90-435A-9EF1-FDE9F0BBBBD7}" type="datetimeFigureOut">
              <a:rPr lang="pt-PT" smtClean="0"/>
              <a:t>26/01/2022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C07F3A4-F467-4604-A1DD-83D18411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B898EAA-C7A8-49DE-A24F-9D041CF2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383C-E949-47A4-A842-BE075E71A5D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530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6E5FF-D000-4F3E-8C95-9F1828AD5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5A491FD-8F10-42CA-B70E-3FF15CED1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F4C391B-49CC-4E12-825B-4D42C3DB9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4B29BB1-1336-49EF-8C18-A121F2D36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881CB19-ABA3-4B67-AEAE-EC65FA22F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2171F68-55FD-49A1-AEC4-196D8CB7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9290-EC90-435A-9EF1-FDE9F0BBBBD7}" type="datetimeFigureOut">
              <a:rPr lang="pt-PT" smtClean="0"/>
              <a:t>26/01/2022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6FA5F8E-4911-4EC4-AA0D-73A3A80A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95AC58A-EC7B-43B2-B509-4EC3A06D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383C-E949-47A4-A842-BE075E71A5D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844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A84C7-F637-4DD2-B8CB-67F98615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5179EF6-43E9-4A0D-B8F4-75584B97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9290-EC90-435A-9EF1-FDE9F0BBBBD7}" type="datetimeFigureOut">
              <a:rPr lang="pt-PT" smtClean="0"/>
              <a:t>26/01/2022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6B02744-83E4-41F9-9D72-560B0351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044C45C-F690-4B93-92FD-AF49E57F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383C-E949-47A4-A842-BE075E71A5D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56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94A093B-BA76-452D-90E6-AA8852E2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9290-EC90-435A-9EF1-FDE9F0BBBBD7}" type="datetimeFigureOut">
              <a:rPr lang="pt-PT" smtClean="0"/>
              <a:t>26/01/2022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DF47CBC-7422-4893-855B-C9D3F3BE8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DD5C4A8-6F8C-4D8E-9480-F9D6065A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383C-E949-47A4-A842-BE075E71A5D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536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96EDB-BF5D-412A-A1F1-2F4F3CED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F2A0BB5-C32B-47D6-8998-A42A4A0F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6B2AB17-0F29-40E4-A4D5-588836A5E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6FE1CDA-1BFA-4285-B32A-16E42B99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9290-EC90-435A-9EF1-FDE9F0BBBBD7}" type="datetimeFigureOut">
              <a:rPr lang="pt-PT" smtClean="0"/>
              <a:t>26/01/2022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4BEF5D4-E611-4FA6-8A92-907ADD70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EC2B367-F9E0-49AD-B1CE-B83C2C1C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383C-E949-47A4-A842-BE075E71A5D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204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DBBEF-E7AD-47D7-95C1-5854889CC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AC06D1A-1B60-4C71-AD4B-93DB55B2F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55FBB6A-7E9E-4EF7-8F00-005FDAC1B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F8A3A56-F92F-439B-923D-C9BB1553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9290-EC90-435A-9EF1-FDE9F0BBBBD7}" type="datetimeFigureOut">
              <a:rPr lang="pt-PT" smtClean="0"/>
              <a:t>26/01/2022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7A3A5F3-C74A-4C5C-B87B-E9297178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752CB15-CE6B-463B-AC1F-367A5C2C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383C-E949-47A4-A842-BE075E71A5D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637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C3BBC178-8AF8-4B93-B397-97CA0DE7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8966198-335D-40E7-8325-4DE123BBE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E12022A-7A8A-4DA4-9420-64E64DF6A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09290-EC90-435A-9EF1-FDE9F0BBBBD7}" type="datetimeFigureOut">
              <a:rPr lang="pt-PT" smtClean="0"/>
              <a:t>26/01/2022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F893CE7-CA23-440B-BE58-280C51C19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EDCDD50-96E4-4E75-A6C6-6093EE571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7383C-E949-47A4-A842-BE075E71A5D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740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7_6284532A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8/10/relationships/comments" Target="../comments/modernComment_10F_567B7CFA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microsoft.com/office/2018/10/relationships/comments" Target="../comments/modernComment_104_71559A1D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microsoft.com/office/2018/10/relationships/comments" Target="../comments/modernComment_105_B13F798B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atenkonzept">
            <a:extLst>
              <a:ext uri="{FF2B5EF4-FFF2-40B4-BE49-F238E27FC236}">
                <a16:creationId xmlns:a16="http://schemas.microsoft.com/office/drawing/2014/main" id="{1DEB8618-CAF6-4543-8FE5-49DF9EB2EC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381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1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C9BFAA-61D8-4681-A90B-F23E38D8A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PT" sz="4800"/>
              <a:t>ASIST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47D316E6-1AD6-4F0E-BC80-05245DC95066}"/>
              </a:ext>
            </a:extLst>
          </p:cNvPr>
          <p:cNvSpPr txBox="1">
            <a:spLocks/>
          </p:cNvSpPr>
          <p:nvPr/>
        </p:nvSpPr>
        <p:spPr>
          <a:xfrm>
            <a:off x="120074" y="4872922"/>
            <a:ext cx="4381266" cy="1768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600"/>
              <a:t>Sprint 3</a:t>
            </a:r>
          </a:p>
          <a:p>
            <a:pPr algn="l"/>
            <a:r>
              <a:rPr lang="pt-PT" sz="1600"/>
              <a:t>Patrícia Barbosa 1190929</a:t>
            </a:r>
            <a:endParaRPr lang="pt-PT" sz="1600">
              <a:cs typeface="Calibri"/>
            </a:endParaRPr>
          </a:p>
          <a:p>
            <a:pPr algn="l"/>
            <a:r>
              <a:rPr lang="pt-PT" sz="1600"/>
              <a:t>Pedro Fraga 1190947</a:t>
            </a:r>
          </a:p>
          <a:p>
            <a:pPr algn="l"/>
            <a:r>
              <a:rPr lang="pt-PT" sz="1600"/>
              <a:t>Pedro Garcia 1190956</a:t>
            </a:r>
          </a:p>
          <a:p>
            <a:pPr algn="l"/>
            <a:r>
              <a:rPr lang="pt-PT" sz="1600"/>
              <a:t>Pedro Preto 1190963</a:t>
            </a:r>
          </a:p>
        </p:txBody>
      </p:sp>
    </p:spTree>
    <p:extLst>
      <p:ext uri="{BB962C8B-B14F-4D97-AF65-F5344CB8AC3E}">
        <p14:creationId xmlns:p14="http://schemas.microsoft.com/office/powerpoint/2010/main" val="2313751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2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2157C2-F142-4D32-891E-1A876CB0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pt-PT" sz="3700">
                <a:solidFill>
                  <a:schemeClr val="bg1"/>
                </a:solidFill>
              </a:rPr>
              <a:t>PLANO DE RECUPERAÇÃO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E95C63F-FE44-4273-A58F-74ED87D48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4000"/>
              <a:t>ERT</a:t>
            </a:r>
          </a:p>
          <a:p>
            <a:r>
              <a:rPr lang="pt-PT" sz="2400"/>
              <a:t>Define as medidas a ser invocadas do DRP</a:t>
            </a:r>
            <a:endParaRPr lang="pt-PT" sz="2400">
              <a:cs typeface="Calibri"/>
            </a:endParaRPr>
          </a:p>
          <a:p>
            <a:r>
              <a:rPr lang="pt-PT" sz="2400"/>
              <a:t>Contacta os funcionários</a:t>
            </a:r>
            <a:endParaRPr lang="pt-PT" sz="2400">
              <a:cs typeface="Calibri"/>
            </a:endParaRPr>
          </a:p>
          <a:p>
            <a:r>
              <a:rPr lang="pt-PT" sz="2400"/>
              <a:t>Aloca responsabilidades e atividades</a:t>
            </a:r>
            <a:endParaRPr lang="pt-PT" sz="2400">
              <a:cs typeface="Calibri"/>
            </a:endParaRPr>
          </a:p>
          <a:p>
            <a:r>
              <a:rPr lang="pt-PT" sz="2400"/>
              <a:t>Comunica com a equipa de DR para manter os serviços vitais</a:t>
            </a:r>
            <a:endParaRPr lang="pt-PT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283921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2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2157C2-F142-4D32-891E-1A876CB0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pPr algn="ctr"/>
            <a:r>
              <a:rPr lang="pt-PT" sz="3700">
                <a:solidFill>
                  <a:schemeClr val="bg1"/>
                </a:solidFill>
              </a:rPr>
              <a:t>PLANO DE RECUPERAÇÃO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E95C63F-FE44-4273-A58F-74ED87D48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4000"/>
              <a:t>Equipa de DR</a:t>
            </a:r>
          </a:p>
          <a:p>
            <a:pPr marL="0" indent="0">
              <a:buNone/>
            </a:pPr>
            <a:endParaRPr lang="pt-PT" sz="40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PT" sz="2400">
                <a:ea typeface="+mn-lt"/>
                <a:cs typeface="+mn-lt"/>
              </a:rPr>
              <a:t>É contactada pela ERT</a:t>
            </a:r>
            <a:endParaRPr lang="en-US" sz="24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PT" sz="2400">
                <a:ea typeface="+mn-lt"/>
                <a:cs typeface="+mn-lt"/>
              </a:rPr>
              <a:t>Responsável por:</a:t>
            </a:r>
            <a:endParaRPr lang="en-US" sz="24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PT"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ü"/>
            </a:pPr>
            <a:r>
              <a:rPr lang="pt-PT">
                <a:ea typeface="+mn-lt"/>
                <a:cs typeface="+mn-lt"/>
              </a:rPr>
              <a:t>Resolver todas as falhas nas primeiras </a:t>
            </a:r>
            <a:r>
              <a:rPr lang="pt-PT" b="1">
                <a:ea typeface="+mn-lt"/>
                <a:cs typeface="+mn-lt"/>
              </a:rPr>
              <a:t>2 horas</a:t>
            </a:r>
            <a:endParaRPr lang="en-US" sz="2400" b="1"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ü"/>
            </a:pPr>
            <a:r>
              <a:rPr lang="pt-PT">
                <a:ea typeface="+mn-lt"/>
                <a:cs typeface="+mn-lt"/>
              </a:rPr>
              <a:t>Restaurar todos </a:t>
            </a:r>
            <a:r>
              <a:rPr lang="pt-PT" sz="2400">
                <a:ea typeface="+mn-lt"/>
                <a:cs typeface="+mn-lt"/>
              </a:rPr>
              <a:t>os serviços </a:t>
            </a:r>
            <a:r>
              <a:rPr lang="pt-PT">
                <a:ea typeface="+mn-lt"/>
                <a:cs typeface="+mn-lt"/>
              </a:rPr>
              <a:t>na primeiras </a:t>
            </a:r>
            <a:r>
              <a:rPr lang="pt-PT" b="1">
                <a:ea typeface="+mn-lt"/>
                <a:cs typeface="+mn-lt"/>
              </a:rPr>
              <a:t>4 horas</a:t>
            </a:r>
            <a:endParaRPr lang="en-US" b="1"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ü"/>
            </a:pPr>
            <a:r>
              <a:rPr lang="pt-PT">
                <a:ea typeface="+mn-lt"/>
                <a:cs typeface="+mn-lt"/>
              </a:rPr>
              <a:t>Recuperar a atividade até ao final das primeiras </a:t>
            </a:r>
            <a:r>
              <a:rPr lang="pt-PT" b="1">
                <a:ea typeface="+mn-lt"/>
                <a:cs typeface="+mn-lt"/>
              </a:rPr>
              <a:t>24 horas</a:t>
            </a:r>
            <a:endParaRPr lang="en-US" b="1"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ü"/>
            </a:pPr>
            <a:r>
              <a:rPr lang="pt-PT">
                <a:ea typeface="+mn-lt"/>
                <a:cs typeface="+mn-lt"/>
              </a:rPr>
              <a:t>Detalhar todas as falhas ocorrentes</a:t>
            </a:r>
            <a:endParaRPr lang="en-US">
              <a:ea typeface="+mn-lt"/>
              <a:cs typeface="+mn-lt"/>
            </a:endParaRPr>
          </a:p>
          <a:p>
            <a:endParaRPr lang="pt-PT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7390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20C134D-B792-485F-9428-2CB4204B9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pt-PT" sz="4800">
                <a:ea typeface="+mj-lt"/>
                <a:cs typeface="+mj-lt"/>
              </a:rPr>
              <a:t>FORMULÁRIOS E AVALIAÇÃO DE DANOS</a:t>
            </a:r>
            <a:endParaRPr lang="en-US"/>
          </a:p>
        </p:txBody>
      </p:sp>
      <p:graphicFrame>
        <p:nvGraphicFramePr>
          <p:cNvPr id="27" name="Marcador de Posição de Conteúdo 2">
            <a:extLst>
              <a:ext uri="{FF2B5EF4-FFF2-40B4-BE49-F238E27FC236}">
                <a16:creationId xmlns:a16="http://schemas.microsoft.com/office/drawing/2014/main" id="{A53D73E9-7F20-4542-A19A-EC784BB2F74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821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20C134D-B792-485F-9428-2CB4204B9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pt-PT" sz="4800">
                <a:ea typeface="+mj-lt"/>
                <a:cs typeface="+mj-lt"/>
              </a:rPr>
              <a:t>FORMULÁRIOS PÓS DESASTRE</a:t>
            </a:r>
            <a:endParaRPr lang="en-US"/>
          </a:p>
          <a:p>
            <a:pPr algn="ctr"/>
            <a:endParaRPr lang="pt-PT" sz="4800">
              <a:cs typeface="Calibri Light" panose="020F0302020204030204"/>
            </a:endParaRPr>
          </a:p>
        </p:txBody>
      </p:sp>
      <p:graphicFrame>
        <p:nvGraphicFramePr>
          <p:cNvPr id="27" name="Marcador de Posição de Conteúdo 2">
            <a:extLst>
              <a:ext uri="{FF2B5EF4-FFF2-40B4-BE49-F238E27FC236}">
                <a16:creationId xmlns:a16="http://schemas.microsoft.com/office/drawing/2014/main" id="{A53D73E9-7F20-4542-A19A-EC784BB2F7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664231"/>
              </p:ext>
            </p:extLst>
          </p:nvPr>
        </p:nvGraphicFramePr>
        <p:xfrm>
          <a:off x="4915947" y="837831"/>
          <a:ext cx="6526891" cy="5473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2694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20C134D-B792-485F-9428-2CB4204B9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pt-PT" sz="4800">
                <a:ea typeface="+mj-lt"/>
                <a:cs typeface="+mj-lt"/>
              </a:rPr>
              <a:t>ATUALIZAÇÃO DO DRP</a:t>
            </a:r>
            <a:endParaRPr lang="en-US">
              <a:cs typeface="Calibri Light" panose="020F0302020204030204"/>
            </a:endParaRPr>
          </a:p>
        </p:txBody>
      </p:sp>
      <p:graphicFrame>
        <p:nvGraphicFramePr>
          <p:cNvPr id="27" name="Marcador de Posição de Conteúdo 2">
            <a:extLst>
              <a:ext uri="{FF2B5EF4-FFF2-40B4-BE49-F238E27FC236}">
                <a16:creationId xmlns:a16="http://schemas.microsoft.com/office/drawing/2014/main" id="{A53D73E9-7F20-4542-A19A-EC784BB2F74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1081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20C134D-B792-485F-9428-2CB4204B9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pt-PT" sz="4800"/>
              <a:t>CONCLUSÃO</a:t>
            </a:r>
          </a:p>
        </p:txBody>
      </p:sp>
      <p:graphicFrame>
        <p:nvGraphicFramePr>
          <p:cNvPr id="27" name="Marcador de Posição de Conteúdo 2">
            <a:extLst>
              <a:ext uri="{FF2B5EF4-FFF2-40B4-BE49-F238E27FC236}">
                <a16:creationId xmlns:a16="http://schemas.microsoft.com/office/drawing/2014/main" id="{A53D73E9-7F20-4542-A19A-EC784BB2F74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528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m interior&#10;&#10;Descrição gerada automaticamente">
            <a:extLst>
              <a:ext uri="{FF2B5EF4-FFF2-40B4-BE49-F238E27FC236}">
                <a16:creationId xmlns:a16="http://schemas.microsoft.com/office/drawing/2014/main" id="{CE5CBA4D-CD5D-4D2D-A3DF-ECDB703A20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5" b="995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B86731-26AF-4DC5-AF73-B3D2449D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pt-PT" sz="3600"/>
              <a:t>OBRIGADO PELA ATENÇÃO</a:t>
            </a:r>
          </a:p>
        </p:txBody>
      </p:sp>
      <p:cxnSp>
        <p:nvCxnSpPr>
          <p:cNvPr id="12" name="Straight Connector 15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F3150BF-FFE7-4EAF-8FFE-4B39247E0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pt-PT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267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atenkonzept">
            <a:extLst>
              <a:ext uri="{FF2B5EF4-FFF2-40B4-BE49-F238E27FC236}">
                <a16:creationId xmlns:a16="http://schemas.microsoft.com/office/drawing/2014/main" id="{1DEB8618-CAF6-4543-8FE5-49DF9EB2EC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1" r="1381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C9BFAA-61D8-4681-A90B-F23E38D8A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PT" sz="4800"/>
              <a:t>ASIST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118655-92CA-4461-8BAA-97F320212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74" y="4872922"/>
            <a:ext cx="4381266" cy="17682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pt-PT" sz="1600"/>
              <a:t>Sprint 3</a:t>
            </a:r>
            <a:endParaRPr lang="en-US"/>
          </a:p>
          <a:p>
            <a:pPr algn="l"/>
            <a:r>
              <a:rPr lang="pt-PT" sz="1600"/>
              <a:t>Patrícia Barbosa 1190929</a:t>
            </a:r>
          </a:p>
          <a:p>
            <a:pPr algn="l"/>
            <a:r>
              <a:rPr lang="pt-PT" sz="1600"/>
              <a:t>Pedro Fraga 1190947</a:t>
            </a:r>
          </a:p>
          <a:p>
            <a:pPr algn="l"/>
            <a:r>
              <a:rPr lang="pt-PT" sz="1600"/>
              <a:t>Pedro Garcia 1190956</a:t>
            </a:r>
          </a:p>
          <a:p>
            <a:pPr algn="l"/>
            <a:r>
              <a:rPr lang="pt-PT" sz="1600"/>
              <a:t>Pedro Preto 1190963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093349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6" y="5940561"/>
            <a:ext cx="1285875" cy="549007"/>
            <a:chOff x="7029447" y="3514725"/>
            <a:chExt cx="1285875" cy="54900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20C134D-B792-485F-9428-2CB4204B9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pt-PT" sz="4800"/>
              <a:t>INTRODUÇÃO</a:t>
            </a:r>
          </a:p>
        </p:txBody>
      </p:sp>
      <p:graphicFrame>
        <p:nvGraphicFramePr>
          <p:cNvPr id="27" name="Marcador de Posição de Conteúdo 2">
            <a:extLst>
              <a:ext uri="{FF2B5EF4-FFF2-40B4-BE49-F238E27FC236}">
                <a16:creationId xmlns:a16="http://schemas.microsoft.com/office/drawing/2014/main" id="{A53D73E9-7F20-4542-A19A-EC784BB2F7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208116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98D120A-4371-4121-A50E-94350D0028F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427576-A2D1-4650-85F3-DE15AC03A082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98902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6" y="5940561"/>
            <a:ext cx="1285875" cy="549007"/>
            <a:chOff x="7029447" y="3514725"/>
            <a:chExt cx="1285875" cy="549007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A0A1618-15AB-4128-9F0A-B566FF89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pt-PT" sz="4800"/>
              <a:t>OBJETIVOS</a:t>
            </a:r>
          </a:p>
        </p:txBody>
      </p:sp>
      <p:graphicFrame>
        <p:nvGraphicFramePr>
          <p:cNvPr id="34" name="Marcador de Posição de Conteúdo 2">
            <a:extLst>
              <a:ext uri="{FF2B5EF4-FFF2-40B4-BE49-F238E27FC236}">
                <a16:creationId xmlns:a16="http://schemas.microsoft.com/office/drawing/2014/main" id="{804FE7B0-C5C6-4ACB-93A0-11A257FCDB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769683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652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6" y="5940561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8F6DD13-21BD-4E2F-BAF7-FEAD2790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pt-PT" sz="3700"/>
              <a:t>ARMAZENAMENTO DO PLANO</a:t>
            </a:r>
            <a:endParaRPr lang="en-US"/>
          </a:p>
        </p:txBody>
      </p:sp>
      <p:graphicFrame>
        <p:nvGraphicFramePr>
          <p:cNvPr id="12" name="Marcador de Posição de Conteúdo 2">
            <a:extLst>
              <a:ext uri="{FF2B5EF4-FFF2-40B4-BE49-F238E27FC236}">
                <a16:creationId xmlns:a16="http://schemas.microsoft.com/office/drawing/2014/main" id="{AE3571FD-F14E-4E7F-B14E-E9C3E87637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759163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1435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6" y="5940561"/>
            <a:ext cx="1285875" cy="549007"/>
            <a:chOff x="7029447" y="3514725"/>
            <a:chExt cx="1285875" cy="54900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EF573F8-A0FA-4C2D-94B2-E13255302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pt-PT" sz="4800"/>
              <a:t>ESTRATÉGIA DE RECUPERAÇÃO</a:t>
            </a:r>
            <a:endParaRPr lang="en-US"/>
          </a:p>
        </p:txBody>
      </p:sp>
      <p:graphicFrame>
        <p:nvGraphicFramePr>
          <p:cNvPr id="16" name="Marcador de Posição de Conteúdo 2">
            <a:extLst>
              <a:ext uri="{FF2B5EF4-FFF2-40B4-BE49-F238E27FC236}">
                <a16:creationId xmlns:a16="http://schemas.microsoft.com/office/drawing/2014/main" id="{E13F1BE0-51BE-4A1F-80FF-9F88ACBEB2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656332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372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EF573F8-A0FA-4C2D-94B2-E13255302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441" y="495992"/>
            <a:ext cx="10983309" cy="1022813"/>
          </a:xfrm>
          <a:noFill/>
        </p:spPr>
        <p:txBody>
          <a:bodyPr anchor="ctr">
            <a:normAutofit/>
          </a:bodyPr>
          <a:lstStyle/>
          <a:p>
            <a:r>
              <a:rPr lang="pt-PT" sz="4800">
                <a:cs typeface="Calibri Light"/>
              </a:rPr>
              <a:t>ANÁLISE DE RISCOS</a:t>
            </a:r>
          </a:p>
        </p:txBody>
      </p:sp>
      <p:graphicFrame>
        <p:nvGraphicFramePr>
          <p:cNvPr id="3" name="Marcador de Posição de Conteúdo 2">
            <a:extLst>
              <a:ext uri="{FF2B5EF4-FFF2-40B4-BE49-F238E27FC236}">
                <a16:creationId xmlns:a16="http://schemas.microsoft.com/office/drawing/2014/main" id="{B5CF752F-4E02-4A42-957E-47F515C5E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527420"/>
              </p:ext>
            </p:extLst>
          </p:nvPr>
        </p:nvGraphicFramePr>
        <p:xfrm>
          <a:off x="984779" y="1721012"/>
          <a:ext cx="10303895" cy="44534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5654">
                  <a:extLst>
                    <a:ext uri="{9D8B030D-6E8A-4147-A177-3AD203B41FA5}">
                      <a16:colId xmlns:a16="http://schemas.microsoft.com/office/drawing/2014/main" val="3844575726"/>
                    </a:ext>
                  </a:extLst>
                </a:gridCol>
                <a:gridCol w="1412689">
                  <a:extLst>
                    <a:ext uri="{9D8B030D-6E8A-4147-A177-3AD203B41FA5}">
                      <a16:colId xmlns:a16="http://schemas.microsoft.com/office/drawing/2014/main" val="3818700802"/>
                    </a:ext>
                  </a:extLst>
                </a:gridCol>
                <a:gridCol w="1352576">
                  <a:extLst>
                    <a:ext uri="{9D8B030D-6E8A-4147-A177-3AD203B41FA5}">
                      <a16:colId xmlns:a16="http://schemas.microsoft.com/office/drawing/2014/main" val="596382222"/>
                    </a:ext>
                  </a:extLst>
                </a:gridCol>
                <a:gridCol w="931775">
                  <a:extLst>
                    <a:ext uri="{9D8B030D-6E8A-4147-A177-3AD203B41FA5}">
                      <a16:colId xmlns:a16="http://schemas.microsoft.com/office/drawing/2014/main" val="2800001674"/>
                    </a:ext>
                  </a:extLst>
                </a:gridCol>
                <a:gridCol w="5021201">
                  <a:extLst>
                    <a:ext uri="{9D8B030D-6E8A-4147-A177-3AD203B41FA5}">
                      <a16:colId xmlns:a16="http://schemas.microsoft.com/office/drawing/2014/main" val="2665598723"/>
                    </a:ext>
                  </a:extLst>
                </a:gridCol>
              </a:tblGrid>
              <a:tr h="61570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AMEAÇA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PROBABILIDADE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IMPACTO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RISCO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PREVENÇÃO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571850"/>
                  </a:ext>
                </a:extLst>
              </a:tr>
              <a:tr h="102851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Ataque informático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5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5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25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Investimento em antivírus e equipa de segurança. Promoção de boas práticas de segurança.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8827400"/>
                  </a:ext>
                </a:extLst>
              </a:tr>
              <a:tr h="686527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Falha elétrica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4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4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16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Geradores de energia automaticamente iniciados quando ocorre uma falha elétrica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8404076"/>
                  </a:ext>
                </a:extLst>
              </a:tr>
              <a:tr h="61570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Ataque terrorista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2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5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10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­Monitorização de atividade suspeita. Reforço de segurança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6790489"/>
                  </a:ext>
                </a:extLst>
              </a:tr>
              <a:tr h="651507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Incêndio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2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4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8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Detetores de fumo e fogo com aspersores.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4949427"/>
                  </a:ext>
                </a:extLst>
              </a:tr>
              <a:tr h="39888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Inundação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1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5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5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Hardware crítico localizado nos pisos superiores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369317"/>
                  </a:ext>
                </a:extLst>
              </a:tr>
              <a:tr h="45655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Terramoto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1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4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4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Construções antissísmicas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6247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378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6D019C-B8EB-4F4D-9985-28EBD596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pt-PT" sz="5000"/>
              <a:t>AVALIAÇÃO DAS AMEAÇAS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Marcador de Posição de Conteúdo 2">
            <a:extLst>
              <a:ext uri="{FF2B5EF4-FFF2-40B4-BE49-F238E27FC236}">
                <a16:creationId xmlns:a16="http://schemas.microsoft.com/office/drawing/2014/main" id="{0BA00F74-EF4C-41A7-AA92-228C97A995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664104"/>
              </p:ext>
            </p:extLst>
          </p:nvPr>
        </p:nvGraphicFramePr>
        <p:xfrm>
          <a:off x="5700680" y="399691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307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20C134D-B792-485F-9428-2CB4204B9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pt-PT" sz="4800">
                <a:ea typeface="+mj-lt"/>
                <a:cs typeface="+mj-lt"/>
              </a:rPr>
              <a:t>ATIVADORES DO PLANO</a:t>
            </a:r>
            <a:endParaRPr lang="pt-PT" sz="4800">
              <a:cs typeface="Calibri Light"/>
            </a:endParaRPr>
          </a:p>
        </p:txBody>
      </p:sp>
      <p:graphicFrame>
        <p:nvGraphicFramePr>
          <p:cNvPr id="27" name="Marcador de Posição de Conteúdo 2">
            <a:extLst>
              <a:ext uri="{FF2B5EF4-FFF2-40B4-BE49-F238E27FC236}">
                <a16:creationId xmlns:a16="http://schemas.microsoft.com/office/drawing/2014/main" id="{A53D73E9-7F20-4542-A19A-EC784BB2F74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8092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20C134D-B792-485F-9428-2CB4204B9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95993"/>
            <a:ext cx="9804129" cy="1573466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pt-PT" sz="4800">
                <a:ea typeface="+mj-lt"/>
                <a:cs typeface="+mj-lt"/>
              </a:rPr>
              <a:t>EQUIPA DE DR  E ERT</a:t>
            </a:r>
            <a:endParaRPr lang="pt-PT" sz="4800">
              <a:cs typeface="Calibri Light"/>
            </a:endParaRPr>
          </a:p>
        </p:txBody>
      </p:sp>
      <p:graphicFrame>
        <p:nvGraphicFramePr>
          <p:cNvPr id="5" name="Marcador de Posição de Conteúdo 4">
            <a:extLst>
              <a:ext uri="{FF2B5EF4-FFF2-40B4-BE49-F238E27FC236}">
                <a16:creationId xmlns:a16="http://schemas.microsoft.com/office/drawing/2014/main" id="{4F62C1E9-DB9A-44CD-B0B0-2E4408DBC8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934782"/>
              </p:ext>
            </p:extLst>
          </p:nvPr>
        </p:nvGraphicFramePr>
        <p:xfrm>
          <a:off x="1099401" y="2235942"/>
          <a:ext cx="9804128" cy="35525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02064">
                  <a:extLst>
                    <a:ext uri="{9D8B030D-6E8A-4147-A177-3AD203B41FA5}">
                      <a16:colId xmlns:a16="http://schemas.microsoft.com/office/drawing/2014/main" val="168423003"/>
                    </a:ext>
                  </a:extLst>
                </a:gridCol>
                <a:gridCol w="4902064">
                  <a:extLst>
                    <a:ext uri="{9D8B030D-6E8A-4147-A177-3AD203B41FA5}">
                      <a16:colId xmlns:a16="http://schemas.microsoft.com/office/drawing/2014/main" val="3298690765"/>
                    </a:ext>
                  </a:extLst>
                </a:gridCol>
              </a:tblGrid>
              <a:tr h="29050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NOME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EQUIPA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8202823"/>
                  </a:ext>
                </a:extLst>
              </a:tr>
              <a:tr h="81549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Patrícia Barbosa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ERT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2753064"/>
                  </a:ext>
                </a:extLst>
              </a:tr>
              <a:tr h="81549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Pedro Fraga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DR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6443536"/>
                  </a:ext>
                </a:extLst>
              </a:tr>
              <a:tr h="81549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Pedro Garcia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ERT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0828320"/>
                  </a:ext>
                </a:extLst>
              </a:tr>
              <a:tr h="81549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Pedro Preto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pt-PT" sz="1600" baseline="0">
                          <a:effectLst/>
                        </a:rPr>
                        <a:t>DR</a:t>
                      </a:r>
                      <a:endParaRPr lang="pt-PT" sz="1600" baseline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2948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148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FA7378F64462448DB90AF7E7B670B2" ma:contentTypeVersion="14" ma:contentTypeDescription="Create a new document." ma:contentTypeScope="" ma:versionID="8e8143df2830859e27fea698e03af783">
  <xsd:schema xmlns:xsd="http://www.w3.org/2001/XMLSchema" xmlns:xs="http://www.w3.org/2001/XMLSchema" xmlns:p="http://schemas.microsoft.com/office/2006/metadata/properties" xmlns:ns3="2a30ceb7-a3d8-4939-b5a6-8bc76b40434b" xmlns:ns4="85bce2ee-3cca-4410-8d84-cde750afee8b" targetNamespace="http://schemas.microsoft.com/office/2006/metadata/properties" ma:root="true" ma:fieldsID="12e6fbd23e461362d1dd7033f8196640" ns3:_="" ns4:_="">
    <xsd:import namespace="2a30ceb7-a3d8-4939-b5a6-8bc76b40434b"/>
    <xsd:import namespace="85bce2ee-3cca-4410-8d84-cde750afee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30ceb7-a3d8-4939-b5a6-8bc76b4043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bce2ee-3cca-4410-8d84-cde750afee8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799D6D-BB7A-4BC1-AC16-430F7D7DD4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BFB4EF-61E8-4E4A-83C5-14459DF54098}">
  <ds:schemaRefs>
    <ds:schemaRef ds:uri="2a30ceb7-a3d8-4939-b5a6-8bc76b40434b"/>
    <ds:schemaRef ds:uri="85bce2ee-3cca-4410-8d84-cde750afee8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3C67CE9-7F40-434E-A6CA-307BD626C46C}">
  <ds:schemaRefs>
    <ds:schemaRef ds:uri="2a30ceb7-a3d8-4939-b5a6-8bc76b40434b"/>
    <ds:schemaRef ds:uri="85bce2ee-3cca-4410-8d84-cde750afee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Tema do Office</vt:lpstr>
      <vt:lpstr>ASIST</vt:lpstr>
      <vt:lpstr>INTRODUÇÃO</vt:lpstr>
      <vt:lpstr>OBJETIVOS</vt:lpstr>
      <vt:lpstr>ARMAZENAMENTO DO PLANO</vt:lpstr>
      <vt:lpstr>ESTRATÉGIA DE RECUPERAÇÃO</vt:lpstr>
      <vt:lpstr>ANÁLISE DE RISCOS</vt:lpstr>
      <vt:lpstr>AVALIAÇÃO DAS AMEAÇAS</vt:lpstr>
      <vt:lpstr>ATIVADORES DO PLANO</vt:lpstr>
      <vt:lpstr>EQUIPA DE DR  E ERT</vt:lpstr>
      <vt:lpstr>PLANO DE RECUPERAÇÃO</vt:lpstr>
      <vt:lpstr>PLANO DE RECUPERAÇÃO</vt:lpstr>
      <vt:lpstr>FORMULÁRIOS E AVALIAÇÃO DE DANOS</vt:lpstr>
      <vt:lpstr>FORMULÁRIOS PÓS DESASTRE </vt:lpstr>
      <vt:lpstr>ATUALIZAÇÃO DO DRP</vt:lpstr>
      <vt:lpstr>CONCLUSÃO</vt:lpstr>
      <vt:lpstr>OBRIGADO PELA ATENÇÃO</vt:lpstr>
      <vt:lpstr>ASIST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</dc:title>
  <dc:creator>Pedro Fraga (1190947)</dc:creator>
  <cp:revision>4</cp:revision>
  <dcterms:created xsi:type="dcterms:W3CDTF">2022-01-25T15:40:16Z</dcterms:created>
  <dcterms:modified xsi:type="dcterms:W3CDTF">2022-01-26T21:30:11Z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0x01010046FA7378F64462448DB90AF7E7B670B2</vt:lpwstr>
  </property>
</Properties>
</file>