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79" r:id="rId3"/>
    <p:sldId id="394" r:id="rId4"/>
    <p:sldId id="395" r:id="rId5"/>
    <p:sldId id="396" r:id="rId6"/>
    <p:sldId id="397" r:id="rId7"/>
    <p:sldId id="302" r:id="rId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AD142C-484E-704F-A6EB-347A50331396}">
          <p14:sldIdLst>
            <p14:sldId id="256"/>
          </p14:sldIdLst>
        </p14:section>
        <p14:section name="Seção Padrão" id="{C29CBCF0-A93A-D242-872B-CA9ECD5AD806}">
          <p14:sldIdLst>
            <p14:sldId id="379"/>
            <p14:sldId id="394"/>
            <p14:sldId id="395"/>
            <p14:sldId id="396"/>
            <p14:sldId id="397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C7E98-83E8-4E4F-B7D4-54769A7B5907}" v="19" dt="2024-08-07T12:53:1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70274"/>
  </p:normalViewPr>
  <p:slideViewPr>
    <p:cSldViewPr snapToGrid="0">
      <p:cViewPr varScale="1">
        <p:scale>
          <a:sx n="87" d="100"/>
          <a:sy n="87" d="100"/>
        </p:scale>
        <p:origin x="2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0D65-320C-A640-84E4-3C4A849A3FEC}" type="datetimeFigureOut">
              <a:rPr lang="en-BR" smtClean="0"/>
              <a:t>09/08/24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AD2B8-18B6-8B4E-831F-7537AD115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3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O HTML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foi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criado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em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1990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por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um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físico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chamado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Tim Berners-Lee. Na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época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, Berners-Lee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estava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trabalhando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no CERN, o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laboratório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física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partículas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na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Suíça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. Ele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desenvolveu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o HTML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como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uma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maneira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compartilhar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documentos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com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seus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colegas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trabalho</a:t>
            </a:r>
            <a:b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F050202020403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primeira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versão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oficial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do HTML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foi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o HTML 2.0, que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foi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publicado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1995. Esta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versão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incluía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uma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série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elementos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ainda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usados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hoje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headings (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títulos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), links,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listas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formulários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</a:t>
            </a:r>
            <a:b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</a:br>
            <a:endParaRPr lang="en-US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Em 1997, o HTML 3.2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foi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lançado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 Esta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versão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introduziu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novos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elementos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tabelas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applets, que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permitiam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incorporação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conteúdo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interativo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O HTML 4.01,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lançado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1999,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trouxe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ainda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mais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melhorias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novos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recursos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incluindo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suporte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para CSS e scripts,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bem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melhor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acessibilidade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internacionalização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No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entanto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maior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mudança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veio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2014 com o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lançamento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do HTML5. O HTML5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introduziu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uma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série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novos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elementos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APIs que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permitiram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criação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web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mais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ricas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interativas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Alguns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dos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novos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elementos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incluídos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no HTML5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 &lt;header&gt;, &lt;footer&gt;, &lt;article&gt;, &lt;section&gt;, &lt;nav&gt;, &lt;figure&gt;, &lt;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figcaption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&gt;, &lt;video&gt;, &lt;audio&gt;,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muitos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outros.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</a:b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Além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disso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o HTML5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também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introduziu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uma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série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de APIs JavaScript,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a API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Geolocalização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a API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Armazenamento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Web, a API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Histórico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a API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Arrastar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Soltar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muitas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outras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Estas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APIs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abriram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novas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possibilidades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para o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desenvolvimento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web,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permitindo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desenvolvedores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criar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web que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poderiam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rivalizar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com as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de desktop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termos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funcionalidade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desempenho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</a:b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É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importante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notar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que,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embora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o HTML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tenha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evoluído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longo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dos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anos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as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versões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anteriores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do HTML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foram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tornadas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obsoletas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pelas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novas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versões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 Em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vez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disso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cada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nova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versão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do HTML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é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construída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sobre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as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versões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anteriores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adicionando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novos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recursos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funcionalidades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mas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mantendo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compatibilidade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com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recursos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existentes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Isso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significa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que o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conhecimento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você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adquire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aprender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HTML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será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relevante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útil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não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importa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quão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avançada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tecnologia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 se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torne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Roboto" panose="02000000000000000000" pitchFamily="2" charset="0"/>
              </a:rPr>
              <a:t>.</a:t>
            </a:r>
          </a:p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AD2B8-18B6-8B4E-831F-7537AD115A1B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5935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AD2B8-18B6-8B4E-831F-7537AD115A1B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794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A7BB-DBA5-9DEE-5407-9C1B00731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FA24B-16C2-EF6F-0CF3-A2843F4F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DD57-2448-AC44-C91B-7CB3E33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0250-0B6E-C44B-9D64-C5E7DA9FA9F2}" type="datetime1">
              <a:rPr lang="en-US" smtClean="0"/>
              <a:t>8/9/24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7D5E-6CBC-ED21-8DC9-E1D645A3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EE72-D310-60D3-BEC7-A021227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656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36D3-53D1-7386-AF3A-85192F96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A91A2-825D-09C3-2A7D-9D9753F7B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8BA4-2622-8E62-8F82-BEEA7D3B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B52C-16C8-A446-88A1-4CB53B7A560B}" type="datetime1">
              <a:rPr lang="en-US" smtClean="0"/>
              <a:t>8/9/24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64AC-DA06-152A-F518-A92CBC9C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6930-AED5-112F-71CE-BC5A581E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114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B5A2F-9511-334B-393D-66A08AD74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6E16-48D1-4165-F948-494D81FA2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989C-DD00-D6ED-14AE-723CEC36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FD5A-FFE8-3843-BF98-633D678CBCEC}" type="datetime1">
              <a:rPr lang="en-US" smtClean="0"/>
              <a:t>8/9/24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926A-955C-98DF-D720-648285A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BB47-BF3F-53A9-E7E9-A531C885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469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6470-D2BF-07BA-F485-3D2C1CCF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16F5-D8D3-EC68-7B03-434AC0A9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EC3E-2633-14C4-B733-A85ECB0F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5221-3908-EF46-A3EE-3DC2FFDF466D}" type="datetime1">
              <a:rPr lang="en-US" smtClean="0"/>
              <a:t>8/9/24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6CB9-6747-FDFE-F72A-2504B139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F043-19A0-C0D0-DE26-56786D0F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6591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C76C-B344-D556-CDB0-3CF37404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1D830-B5E0-FFBC-CA01-F79361EC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67A8-73DD-2D42-DF55-B9F6EF15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0AE4-3CF3-2440-A831-CB5227CE04B4}" type="datetime1">
              <a:rPr lang="en-US" smtClean="0"/>
              <a:t>8/9/24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6C27-5FA7-BE22-07D5-9411292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6126-1135-F9AC-48BC-B00D9B00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7911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5835-6CE2-2624-81A6-E0D24154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5A48-28EA-B7FC-90E7-BD61838DD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D87B4-D514-CD68-7B43-89289849E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05A87-0A1C-5D8D-CA1E-302376A7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6A28-1AC9-7242-8D11-31C0DD4BA560}" type="datetime1">
              <a:rPr lang="en-US" smtClean="0"/>
              <a:t>8/9/24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36948-C383-BED1-1531-7F099953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3DB30-AF0F-E582-4D9B-672998CF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5215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BD9F-7498-3923-7721-F6B39C3D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D7E8A-7141-171A-024D-9B25375A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1296D-5CC4-1FCF-4285-38B82B2C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81C7C-8889-AEC7-5B06-38D420512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8BB57-03DC-D434-6A50-FD3EC0FAF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45E5C-A626-7A37-D116-DCB8C48F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C44-F152-F84E-A49B-689097C310BE}" type="datetime1">
              <a:rPr lang="en-US" smtClean="0"/>
              <a:t>8/9/24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34110-4FEC-059B-BC3B-F4F6806F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BA5D7-84D1-9690-175F-8407836E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644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6A14-7909-7354-D576-E7901DB0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74D08-D807-79A8-A1A3-FF7ED3AE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1065-D1A8-134A-9D2C-795FDE76E716}" type="datetime1">
              <a:rPr lang="en-US" smtClean="0"/>
              <a:t>8/9/24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6156-8FE5-2C5C-7D8B-55C7BACF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74546-BBF0-226A-6430-27F8CD9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1913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10E35-2B16-D374-620F-B4EA5D5D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45FC-6AA6-DB44-A2C8-B6BA7D70A25A}" type="datetime1">
              <a:rPr lang="en-US" smtClean="0"/>
              <a:t>8/9/24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48490-FEC5-2C49-C86B-D5EDA86D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CEE90-669B-85B4-77A9-07CC9A23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610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C466-CC2B-1272-AE63-8F27AB44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507D-8A44-50A6-5970-FD1298E5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4A33B-C33A-FDE5-7733-2869861E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396B8-3D41-EFBB-4EA6-36689F96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B799-8FF3-F643-896E-4E1A8885AF84}" type="datetime1">
              <a:rPr lang="en-US" smtClean="0"/>
              <a:t>8/9/24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80767-739F-2AE8-E760-2F89A86B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B3668-FC32-2F12-16B7-89F37C2E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796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1A98-DA41-55C5-8B04-9CC22F74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5C72D-5F59-B824-2806-716C3697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D10E5-9EB3-F7CB-CF85-C25A7668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C7939-483F-8C0D-D219-E7D02220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74BE-4A39-9747-8868-A118D34D37C0}" type="datetime1">
              <a:rPr lang="en-US" smtClean="0"/>
              <a:t>8/9/24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405F9-EB74-0A36-2E2A-18D9634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CDBA-31B2-CAFB-7BB8-A21D6E38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4944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0374F-EE33-84B2-DAF3-5A4FF232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E102-3AEF-00CD-0225-D92AD2F8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ACF0-41B0-E4DF-FC38-AA7F1E8AB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81D0D-9F2F-5E4C-9B9C-2436B89F11B0}" type="datetime1">
              <a:rPr lang="en-US" smtClean="0"/>
              <a:t>8/9/24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0F98-68E0-0545-B597-F7E4A6B1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327E-4C1B-3661-F4DF-CCC015520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4944C-7DF9-FC48-8DC6-4069DE1125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8701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45A6-DA8D-6E29-03F0-2C01C4A74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PI: DESENVOLVIMENTO DE SISTEMAS WEB 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1BFED-715F-D340-06A9-CFEC874B7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noProof="0" dirty="0"/>
              <a:t>Prof. José Matias </a:t>
            </a:r>
            <a:r>
              <a:rPr lang="en-US" sz="2400" dirty="0"/>
              <a:t>Lemes Filho</a:t>
            </a:r>
            <a:endParaRPr lang="en-US" sz="2400" noProof="0" dirty="0"/>
          </a:p>
          <a:p>
            <a:r>
              <a:rPr lang="en-US" sz="2400" dirty="0"/>
              <a:t>jose</a:t>
            </a:r>
            <a:r>
              <a:rPr lang="en-US" sz="2400" noProof="0" dirty="0"/>
              <a:t>.matias@puc-campinas.edu.br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noProof="0" dirty="0"/>
          </a:p>
          <a:p>
            <a:r>
              <a:rPr lang="pt-BR" sz="2400" noProof="0" dirty="0"/>
              <a:t>HTML</a:t>
            </a:r>
            <a:br>
              <a:rPr lang="pt-BR" sz="2400" noProof="0" dirty="0"/>
            </a:br>
            <a:r>
              <a:rPr lang="pt-BR" sz="2400" noProof="0" dirty="0"/>
              <a:t>(Linguagem de Marcação de </a:t>
            </a:r>
            <a:r>
              <a:rPr lang="pt-BR" sz="2400" noProof="0" dirty="0" err="1"/>
              <a:t>HiperTexto</a:t>
            </a:r>
            <a:r>
              <a:rPr lang="pt-BR" sz="2400" noProof="0" dirty="0"/>
              <a:t>)</a:t>
            </a:r>
          </a:p>
          <a:p>
            <a:endParaRPr lang="en-BR" dirty="0"/>
          </a:p>
        </p:txBody>
      </p:sp>
      <p:pic>
        <p:nvPicPr>
          <p:cNvPr id="17412" name="Picture 4" descr="Portal PUC-Campinas » » symbol-logo-puc">
            <a:extLst>
              <a:ext uri="{FF2B5EF4-FFF2-40B4-BE49-F238E27FC236}">
                <a16:creationId xmlns:a16="http://schemas.microsoft.com/office/drawing/2014/main" id="{EB4BE7FE-6352-2ECD-11FD-87037208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828" y="-50418"/>
            <a:ext cx="1872343" cy="165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3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6538-954D-E965-BBF5-D61206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Evolução do HTML?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4280A-F21B-6466-08EA-03BAF286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DCA5C-0235-2B19-C537-9213AE71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898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8670-5F38-9967-46A8-27D39BD7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HTML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publicadas</a:t>
            </a:r>
            <a:endParaRPr lang="en-BR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A98B-0DFA-4E15-AE97-6E6093F5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F9AC-BC34-776E-EC56-58D659DC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3</a:t>
            </a:fld>
            <a:endParaRPr lang="en-BR"/>
          </a:p>
        </p:txBody>
      </p:sp>
      <p:pic>
        <p:nvPicPr>
          <p:cNvPr id="7" name="Picture 4" descr="Portal PUC-Campinas » » symbol-logo-puc">
            <a:extLst>
              <a:ext uri="{FF2B5EF4-FFF2-40B4-BE49-F238E27FC236}">
                <a16:creationId xmlns:a16="http://schemas.microsoft.com/office/drawing/2014/main" id="{813E2031-8608-CF5A-6006-66EE6F7F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828" y="-50418"/>
            <a:ext cx="1872343" cy="165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1C6FD-90BA-04B8-33B0-C660080D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0" y="1690688"/>
            <a:ext cx="6832600" cy="393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149B5-B80F-6827-1082-6E8E4E61533B}"/>
              </a:ext>
            </a:extLst>
          </p:cNvPr>
          <p:cNvSpPr txBox="1"/>
          <p:nvPr/>
        </p:nvSpPr>
        <p:spPr>
          <a:xfrm>
            <a:off x="3003015" y="5695253"/>
            <a:ext cx="618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Fonte: </a:t>
            </a:r>
            <a:r>
              <a:rPr lang="en-US" sz="1800" dirty="0">
                <a:solidFill>
                  <a:schemeClr val="bg1"/>
                </a:solidFill>
                <a:hlinkClick r:id="rId5"/>
              </a:rPr>
              <a:t>wikipedia.org 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2624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6538-954D-E965-BBF5-D61206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Principais </a:t>
            </a:r>
            <a:r>
              <a:rPr lang="en-BR" i="1" dirty="0"/>
              <a:t>Tags</a:t>
            </a:r>
            <a:r>
              <a:rPr lang="en-BR" dirty="0"/>
              <a:t> do HTML?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4280A-F21B-6466-08EA-03BAF286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DCA5C-0235-2B19-C537-9213AE71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206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605F-F3CE-E496-08DF-A0109DD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i="1" dirty="0"/>
              <a:t>Tags (marcadores)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C00A-00C5-D195-43A2-133B074E3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&lt;header&gt;: 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Define o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cabeçalho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seção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ou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página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2.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&lt;nav&gt;: 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Indica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seção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navegação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3.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&lt;main&gt;: 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Define o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conteúdo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principal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página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4.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&lt;article&gt;: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Representa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um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conteúdo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independente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autossuficiente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5.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&lt;section&gt;: 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Define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seção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genérica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um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documento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6.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&lt;aside&gt;: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Representa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conteúdo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relacionado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,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como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barras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laterais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AEF33-89E5-0360-C347-B9BAF039D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7.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&lt;footer&gt;: 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Define o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rodapé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seção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ou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página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8.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&lt;h1&gt; 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a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&lt;h6&gt;: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Cabeçalhos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diferentes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níveis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,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onde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&lt;h1&gt;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é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o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mais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importante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9.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&lt;p&gt;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Define um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parágrafo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texto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10.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&lt;a&gt;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Cria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um link para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outra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página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ou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recurso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11.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</a:t>
            </a:r>
            <a:r>
              <a:rPr lang="en-US" b="1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img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Insere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imagem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na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página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12.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&lt;video&gt;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Permite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a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incorporação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vídeos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D5-C57B-F86A-841C-5A0A2192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262A-7FCD-45B7-9CF6-2F5F0146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5</a:t>
            </a:fld>
            <a:endParaRPr lang="en-BR"/>
          </a:p>
        </p:txBody>
      </p:sp>
      <p:pic>
        <p:nvPicPr>
          <p:cNvPr id="7" name="Picture 2" descr="Html file Basic Miscellany Lineal Color icon">
            <a:extLst>
              <a:ext uri="{FF2B5EF4-FFF2-40B4-BE49-F238E27FC236}">
                <a16:creationId xmlns:a16="http://schemas.microsoft.com/office/drawing/2014/main" id="{E6EEDE5D-4BAC-65B5-F815-30CFD2C91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41517"/>
            <a:ext cx="972778" cy="97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29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605F-F3CE-E496-08DF-A0109DD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i="1" dirty="0"/>
              <a:t>Tags (marcadores)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C00A-00C5-D195-43A2-133B074E3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13.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&lt;audio&gt;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Insere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arquivos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áudio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reproduzíveis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na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página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14.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</a:t>
            </a:r>
            <a:r>
              <a:rPr lang="en-US" b="1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ul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Cria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lista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não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ordenada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15.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</a:t>
            </a:r>
            <a:r>
              <a:rPr lang="en-US" b="1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ol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Cria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lista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ordenada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16.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&lt;li&gt;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Define um item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lista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17.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&lt;table&gt;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Cria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tabela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18.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&lt;form&gt;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Define um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formulário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para entrada de dados.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19.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&lt;input&gt;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Cria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um campo de entrada,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como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caixa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texto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,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botão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, etc.</a:t>
            </a:r>
          </a:p>
          <a:p>
            <a:pPr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20.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</a:t>
            </a:r>
            <a:r>
              <a:rPr lang="en-US" b="1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textarea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Cria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área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texto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multilinha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AEF33-89E5-0360-C347-B9BAF039D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21.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&lt;label&gt;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Rótulo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para um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elemento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formulário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22.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&lt;select&gt;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Cria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um menu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suspenso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23.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&lt;canvas&gt;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Permite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a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criação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de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gráficos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animações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24.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</a:t>
            </a:r>
            <a:r>
              <a:rPr lang="en-US" b="1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svg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Insere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gráficos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vetoriais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escaláveis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25.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&lt;div&gt;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Define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divisão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genérica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ou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um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contêiner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26. </a:t>
            </a:r>
            <a:r>
              <a:rPr lang="en-US" b="1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&lt;span&gt;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: Define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uma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divisão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em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 </a:t>
            </a:r>
            <a:r>
              <a:rPr lang="en-US" b="0" i="0" dirty="0" err="1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linha</a:t>
            </a:r>
            <a:r>
              <a:rPr lang="en-US" b="0" i="0" dirty="0">
                <a:solidFill>
                  <a:srgbClr val="35373A"/>
                </a:solidFill>
                <a:effectLst/>
                <a:highlight>
                  <a:srgbClr val="FFFFFF"/>
                </a:highlight>
                <a:latin typeface="var(--font-serif)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D5-C57B-F86A-841C-5A0A2192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PI: DESENVOLVIMENTO DE SISTEMAS WEB </a:t>
            </a:r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262A-7FCD-45B7-9CF6-2F5F0146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944C-7DF9-FC48-8DC6-4069DE112540}" type="slidenum">
              <a:rPr lang="en-BR" smtClean="0"/>
              <a:t>6</a:t>
            </a:fld>
            <a:endParaRPr lang="en-BR"/>
          </a:p>
        </p:txBody>
      </p:sp>
      <p:pic>
        <p:nvPicPr>
          <p:cNvPr id="7" name="Picture 2" descr="Html file Basic Miscellany Lineal Color icon">
            <a:extLst>
              <a:ext uri="{FF2B5EF4-FFF2-40B4-BE49-F238E27FC236}">
                <a16:creationId xmlns:a16="http://schemas.microsoft.com/office/drawing/2014/main" id="{C52B1C51-5126-4D2B-F816-E3805DC68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41517"/>
            <a:ext cx="972778" cy="97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7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F556EF5-16BB-B153-E6E7-CBFB7A9AF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FIM</a:t>
            </a:r>
          </a:p>
        </p:txBody>
      </p:sp>
      <p:sp>
        <p:nvSpPr>
          <p:cNvPr id="61443" name="Subtitle 2">
            <a:extLst>
              <a:ext uri="{FF2B5EF4-FFF2-40B4-BE49-F238E27FC236}">
                <a16:creationId xmlns:a16="http://schemas.microsoft.com/office/drawing/2014/main" id="{5AFD2FEE-34F1-EE04-CCAC-0337A7EA5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Aula </a:t>
            </a:r>
            <a:r>
              <a:rPr lang="en-US" altLang="en-US" dirty="0" err="1">
                <a:solidFill>
                  <a:schemeClr val="tx1"/>
                </a:solidFill>
              </a:rPr>
              <a:t>Te</a:t>
            </a:r>
            <a:r>
              <a:rPr lang="en-US" altLang="en-US" dirty="0" err="1"/>
              <a:t>órica</a:t>
            </a:r>
            <a:r>
              <a:rPr lang="en-US" altLang="en-US" dirty="0"/>
              <a:t> 02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810</Words>
  <Application>Microsoft Macintosh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var(--font-serif)</vt:lpstr>
      <vt:lpstr>Office Theme</vt:lpstr>
      <vt:lpstr>PI: DESENVOLVIMENTO DE SISTEMAS WEB </vt:lpstr>
      <vt:lpstr>Evolução do HTML?</vt:lpstr>
      <vt:lpstr>Várias versões HTML foram publicadas</vt:lpstr>
      <vt:lpstr>Principais Tags do HTML?</vt:lpstr>
      <vt:lpstr>Tags (marcadores)</vt:lpstr>
      <vt:lpstr>Tags (marcadores)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PI: DESENVOLVIMENTO DE SISTEMAS WEB </dc:title>
  <dc:creator>JOSE MATIAS LEMES FILHO</dc:creator>
  <cp:lastModifiedBy>JOSE MATIAS LEMES FILHO</cp:lastModifiedBy>
  <cp:revision>2</cp:revision>
  <cp:lastPrinted>2024-08-07T12:16:19Z</cp:lastPrinted>
  <dcterms:created xsi:type="dcterms:W3CDTF">2024-08-06T22:21:34Z</dcterms:created>
  <dcterms:modified xsi:type="dcterms:W3CDTF">2024-08-09T08:21:13Z</dcterms:modified>
</cp:coreProperties>
</file>