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7"/>
  </p:handoutMasterIdLst>
  <p:sldIdLst>
    <p:sldId id="263" r:id="rId2"/>
    <p:sldId id="325" r:id="rId3"/>
    <p:sldId id="326" r:id="rId4"/>
    <p:sldId id="327" r:id="rId5"/>
    <p:sldId id="264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10B5A-2B20-4D8F-A004-0313C655761D}" v="10" dt="2022-03-03T22:57:36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65"/>
    <p:restoredTop sz="94832"/>
  </p:normalViewPr>
  <p:slideViewPr>
    <p:cSldViewPr showGuides="1">
      <p:cViewPr>
        <p:scale>
          <a:sx n="75" d="100"/>
          <a:sy n="75" d="100"/>
        </p:scale>
        <p:origin x="1296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2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LIMA OLIVEIRA" userId="S::pedro.oliveira513@etec.sp.gov.br::d9ab9310-0b55-4dfe-ab04-262cda9b430e" providerId="AD" clId="Web-{F9E10B5A-2B20-4D8F-A004-0313C655761D}"/>
    <pc:docChg chg="modSld addMainMaster delMainMaster">
      <pc:chgData name="PEDRO HENRIQUE LIMA OLIVEIRA" userId="S::pedro.oliveira513@etec.sp.gov.br::d9ab9310-0b55-4dfe-ab04-262cda9b430e" providerId="AD" clId="Web-{F9E10B5A-2B20-4D8F-A004-0313C655761D}" dt="2022-03-03T22:57:36.962" v="9"/>
      <pc:docMkLst>
        <pc:docMk/>
      </pc:docMkLst>
      <pc:sldChg chg="addSp modSp mod modClrScheme chgLayout">
        <pc:chgData name="PEDRO HENRIQUE LIMA OLIVEIRA" userId="S::pedro.oliveira513@etec.sp.gov.br::d9ab9310-0b55-4dfe-ab04-262cda9b430e" providerId="AD" clId="Web-{F9E10B5A-2B20-4D8F-A004-0313C655761D}" dt="2022-03-03T22:57:36.962" v="9"/>
        <pc:sldMkLst>
          <pc:docMk/>
          <pc:sldMk cId="1619051871" sldId="263"/>
        </pc:sldMkLst>
        <pc:spChg chg="add">
          <ac:chgData name="PEDRO HENRIQUE LIMA OLIVEIRA" userId="S::pedro.oliveira513@etec.sp.gov.br::d9ab9310-0b55-4dfe-ab04-262cda9b430e" providerId="AD" clId="Web-{F9E10B5A-2B20-4D8F-A004-0313C655761D}" dt="2022-03-03T22:48:08.587" v="0"/>
          <ac:spMkLst>
            <pc:docMk/>
            <pc:sldMk cId="1619051871" sldId="263"/>
            <ac:spMk id="2" creationId="{62002164-9A35-41A3-9ED5-8B07CA2AEA5A}"/>
          </ac:spMkLst>
        </pc:spChg>
        <pc:spChg chg="add">
          <ac:chgData name="PEDRO HENRIQUE LIMA OLIVEIRA" userId="S::pedro.oliveira513@etec.sp.gov.br::d9ab9310-0b55-4dfe-ab04-262cda9b430e" providerId="AD" clId="Web-{F9E10B5A-2B20-4D8F-A004-0313C655761D}" dt="2022-03-03T22:56:22.975" v="2"/>
          <ac:spMkLst>
            <pc:docMk/>
            <pc:sldMk cId="1619051871" sldId="263"/>
            <ac:spMk id="4" creationId="{A8CD920C-C84E-42EC-9F15-7852BE00C3B7}"/>
          </ac:spMkLst>
        </pc:spChg>
        <pc:spChg chg="add mod">
          <ac:chgData name="PEDRO HENRIQUE LIMA OLIVEIRA" userId="S::pedro.oliveira513@etec.sp.gov.br::d9ab9310-0b55-4dfe-ab04-262cda9b430e" providerId="AD" clId="Web-{F9E10B5A-2B20-4D8F-A004-0313C655761D}" dt="2022-03-03T22:56:26.632" v="4"/>
          <ac:spMkLst>
            <pc:docMk/>
            <pc:sldMk cId="1619051871" sldId="263"/>
            <ac:spMk id="5" creationId="{8E526252-E0A1-4646-ADDF-C6D00E789C37}"/>
          </ac:spMkLst>
        </pc:spChg>
        <pc:spChg chg="add mod">
          <ac:chgData name="PEDRO HENRIQUE LIMA OLIVEIRA" userId="S::pedro.oliveira513@etec.sp.gov.br::d9ab9310-0b55-4dfe-ab04-262cda9b430e" providerId="AD" clId="Web-{F9E10B5A-2B20-4D8F-A004-0313C655761D}" dt="2022-03-03T22:56:43.007" v="6"/>
          <ac:spMkLst>
            <pc:docMk/>
            <pc:sldMk cId="1619051871" sldId="263"/>
            <ac:spMk id="7" creationId="{F8EAE35F-809B-4A6E-9BEB-FA525980A1CD}"/>
          </ac:spMkLst>
        </pc:spChg>
        <pc:spChg chg="add">
          <ac:chgData name="PEDRO HENRIQUE LIMA OLIVEIRA" userId="S::pedro.oliveira513@etec.sp.gov.br::d9ab9310-0b55-4dfe-ab04-262cda9b430e" providerId="AD" clId="Web-{F9E10B5A-2B20-4D8F-A004-0313C655761D}" dt="2022-03-03T22:56:45.726" v="7"/>
          <ac:spMkLst>
            <pc:docMk/>
            <pc:sldMk cId="1619051871" sldId="263"/>
            <ac:spMk id="8" creationId="{5D337725-7F0A-4094-BCD6-BB64047BE6C1}"/>
          </ac:spMkLst>
        </pc:spChg>
        <pc:spChg chg="add">
          <ac:chgData name="PEDRO HENRIQUE LIMA OLIVEIRA" userId="S::pedro.oliveira513@etec.sp.gov.br::d9ab9310-0b55-4dfe-ab04-262cda9b430e" providerId="AD" clId="Web-{F9E10B5A-2B20-4D8F-A004-0313C655761D}" dt="2022-03-03T22:57:35.649" v="8"/>
          <ac:spMkLst>
            <pc:docMk/>
            <pc:sldMk cId="1619051871" sldId="263"/>
            <ac:spMk id="9" creationId="{827765F4-A57F-49CA-A50E-449EE68365E9}"/>
          </ac:spMkLst>
        </pc:spChg>
        <pc:spChg chg="add">
          <ac:chgData name="PEDRO HENRIQUE LIMA OLIVEIRA" userId="S::pedro.oliveira513@etec.sp.gov.br::d9ab9310-0b55-4dfe-ab04-262cda9b430e" providerId="AD" clId="Web-{F9E10B5A-2B20-4D8F-A004-0313C655761D}" dt="2022-03-03T22:57:36.962" v="9"/>
          <ac:spMkLst>
            <pc:docMk/>
            <pc:sldMk cId="1619051871" sldId="263"/>
            <ac:spMk id="10" creationId="{A7C5E4D1-5B59-467B-87CE-FE235E08C549}"/>
          </ac:spMkLst>
        </pc:spChg>
      </pc:sldChg>
      <pc:sldChg chg="mod modClrScheme chgLayout">
        <pc:chgData name="PEDRO HENRIQUE LIMA OLIVEIRA" userId="S::pedro.oliveira513@etec.sp.gov.br::d9ab9310-0b55-4dfe-ab04-262cda9b430e" providerId="AD" clId="Web-{F9E10B5A-2B20-4D8F-A004-0313C655761D}" dt="2022-03-03T22:55:37.146" v="1"/>
        <pc:sldMkLst>
          <pc:docMk/>
          <pc:sldMk cId="3666773909" sldId="264"/>
        </pc:sldMkLst>
      </pc:sldChg>
      <pc:sldChg chg="mod modClrScheme chgLayout">
        <pc:chgData name="PEDRO HENRIQUE LIMA OLIVEIRA" userId="S::pedro.oliveira513@etec.sp.gov.br::d9ab9310-0b55-4dfe-ab04-262cda9b430e" providerId="AD" clId="Web-{F9E10B5A-2B20-4D8F-A004-0313C655761D}" dt="2022-03-03T22:55:37.146" v="1"/>
        <pc:sldMkLst>
          <pc:docMk/>
          <pc:sldMk cId="2046213321" sldId="325"/>
        </pc:sldMkLst>
      </pc:sldChg>
      <pc:sldChg chg="mod modClrScheme chgLayout">
        <pc:chgData name="PEDRO HENRIQUE LIMA OLIVEIRA" userId="S::pedro.oliveira513@etec.sp.gov.br::d9ab9310-0b55-4dfe-ab04-262cda9b430e" providerId="AD" clId="Web-{F9E10B5A-2B20-4D8F-A004-0313C655761D}" dt="2022-03-03T22:55:37.146" v="1"/>
        <pc:sldMkLst>
          <pc:docMk/>
          <pc:sldMk cId="1882752758" sldId="326"/>
        </pc:sldMkLst>
      </pc:sldChg>
      <pc:sldChg chg="mod modClrScheme chgLayout">
        <pc:chgData name="PEDRO HENRIQUE LIMA OLIVEIRA" userId="S::pedro.oliveira513@etec.sp.gov.br::d9ab9310-0b55-4dfe-ab04-262cda9b430e" providerId="AD" clId="Web-{F9E10B5A-2B20-4D8F-A004-0313C655761D}" dt="2022-03-03T22:55:37.146" v="1"/>
        <pc:sldMkLst>
          <pc:docMk/>
          <pc:sldMk cId="2623595233" sldId="327"/>
        </pc:sldMkLst>
      </pc:sldChg>
      <pc:sldMasterChg chg="del delSldLayout">
        <pc:chgData name="PEDRO HENRIQUE LIMA OLIVEIRA" userId="S::pedro.oliveira513@etec.sp.gov.br::d9ab9310-0b55-4dfe-ab04-262cda9b430e" providerId="AD" clId="Web-{F9E10B5A-2B20-4D8F-A004-0313C655761D}" dt="2022-03-03T22:55:37.146" v="1"/>
        <pc:sldMasterMkLst>
          <pc:docMk/>
          <pc:sldMasterMk cId="1434269234" sldId="2147483648"/>
        </pc:sldMasterMkLst>
        <pc:sldLayoutChg chg="del">
          <pc:chgData name="PEDRO HENRIQUE LIMA OLIVEIRA" userId="S::pedro.oliveira513@etec.sp.gov.br::d9ab9310-0b55-4dfe-ab04-262cda9b430e" providerId="AD" clId="Web-{F9E10B5A-2B20-4D8F-A004-0313C655761D}" dt="2022-03-03T22:55:37.146" v="1"/>
          <pc:sldLayoutMkLst>
            <pc:docMk/>
            <pc:sldMasterMk cId="1434269234" sldId="2147483648"/>
            <pc:sldLayoutMk cId="465985524" sldId="2147483649"/>
          </pc:sldLayoutMkLst>
        </pc:sldLayoutChg>
        <pc:sldLayoutChg chg="del">
          <pc:chgData name="PEDRO HENRIQUE LIMA OLIVEIRA" userId="S::pedro.oliveira513@etec.sp.gov.br::d9ab9310-0b55-4dfe-ab04-262cda9b430e" providerId="AD" clId="Web-{F9E10B5A-2B20-4D8F-A004-0313C655761D}" dt="2022-03-03T22:55:37.146" v="1"/>
          <pc:sldLayoutMkLst>
            <pc:docMk/>
            <pc:sldMasterMk cId="1434269234" sldId="2147483648"/>
            <pc:sldLayoutMk cId="3262746917" sldId="2147483650"/>
          </pc:sldLayoutMkLst>
        </pc:sldLayoutChg>
      </pc:sldMasterChg>
      <pc:sldMasterChg chg="add addSldLayout modSldLayout">
        <pc:chgData name="PEDRO HENRIQUE LIMA OLIVEIRA" userId="S::pedro.oliveira513@etec.sp.gov.br::d9ab9310-0b55-4dfe-ab04-262cda9b430e" providerId="AD" clId="Web-{F9E10B5A-2B20-4D8F-A004-0313C655761D}" dt="2022-03-03T22:55:37.146" v="1"/>
        <pc:sldMasterMkLst>
          <pc:docMk/>
          <pc:sldMasterMk cId="3137021562" sldId="2147483651"/>
        </pc:sldMasterMkLst>
        <pc:sldLayoutChg chg="add mod replId">
          <pc:chgData name="PEDRO HENRIQUE LIMA OLIVEIRA" userId="S::pedro.oliveira513@etec.sp.gov.br::d9ab9310-0b55-4dfe-ab04-262cda9b430e" providerId="AD" clId="Web-{F9E10B5A-2B20-4D8F-A004-0313C655761D}" dt="2022-03-03T22:55:37.146" v="1"/>
          <pc:sldLayoutMkLst>
            <pc:docMk/>
            <pc:sldMasterMk cId="3137021562" sldId="2147483651"/>
            <pc:sldLayoutMk cId="633378085" sldId="2147483652"/>
          </pc:sldLayoutMkLst>
        </pc:sldLayoutChg>
        <pc:sldLayoutChg chg="add mod replId">
          <pc:chgData name="PEDRO HENRIQUE LIMA OLIVEIRA" userId="S::pedro.oliveira513@etec.sp.gov.br::d9ab9310-0b55-4dfe-ab04-262cda9b430e" providerId="AD" clId="Web-{F9E10B5A-2B20-4D8F-A004-0313C655761D}" dt="2022-03-03T22:55:37.146" v="1"/>
          <pc:sldLayoutMkLst>
            <pc:docMk/>
            <pc:sldMasterMk cId="3137021562" sldId="2147483651"/>
            <pc:sldLayoutMk cId="2994536826" sldId="2147483653"/>
          </pc:sldLayoutMkLst>
        </pc:sldLayoutChg>
        <pc:sldLayoutChg chg="add mod replId">
          <pc:chgData name="PEDRO HENRIQUE LIMA OLIVEIRA" userId="S::pedro.oliveira513@etec.sp.gov.br::d9ab9310-0b55-4dfe-ab04-262cda9b430e" providerId="AD" clId="Web-{F9E10B5A-2B20-4D8F-A004-0313C655761D}" dt="2022-03-03T22:55:37.146" v="1"/>
          <pc:sldLayoutMkLst>
            <pc:docMk/>
            <pc:sldMasterMk cId="3137021562" sldId="2147483651"/>
            <pc:sldLayoutMk cId="3365316394" sldId="2147483654"/>
          </pc:sldLayoutMkLst>
        </pc:sldLayoutChg>
        <pc:sldLayoutChg chg="add mod replId">
          <pc:chgData name="PEDRO HENRIQUE LIMA OLIVEIRA" userId="S::pedro.oliveira513@etec.sp.gov.br::d9ab9310-0b55-4dfe-ab04-262cda9b430e" providerId="AD" clId="Web-{F9E10B5A-2B20-4D8F-A004-0313C655761D}" dt="2022-03-03T22:55:37.146" v="1"/>
          <pc:sldLayoutMkLst>
            <pc:docMk/>
            <pc:sldMasterMk cId="3137021562" sldId="2147483651"/>
            <pc:sldLayoutMk cId="4081402072" sldId="2147483655"/>
          </pc:sldLayoutMkLst>
        </pc:sldLayoutChg>
        <pc:sldLayoutChg chg="add mod replId">
          <pc:chgData name="PEDRO HENRIQUE LIMA OLIVEIRA" userId="S::pedro.oliveira513@etec.sp.gov.br::d9ab9310-0b55-4dfe-ab04-262cda9b430e" providerId="AD" clId="Web-{F9E10B5A-2B20-4D8F-A004-0313C655761D}" dt="2022-03-03T22:55:37.146" v="1"/>
          <pc:sldLayoutMkLst>
            <pc:docMk/>
            <pc:sldMasterMk cId="3137021562" sldId="2147483651"/>
            <pc:sldLayoutMk cId="603859556" sldId="2147483656"/>
          </pc:sldLayoutMkLst>
        </pc:sldLayoutChg>
        <pc:sldLayoutChg chg="add mod replId">
          <pc:chgData name="PEDRO HENRIQUE LIMA OLIVEIRA" userId="S::pedro.oliveira513@etec.sp.gov.br::d9ab9310-0b55-4dfe-ab04-262cda9b430e" providerId="AD" clId="Web-{F9E10B5A-2B20-4D8F-A004-0313C655761D}" dt="2022-03-03T22:55:37.146" v="1"/>
          <pc:sldLayoutMkLst>
            <pc:docMk/>
            <pc:sldMasterMk cId="3137021562" sldId="2147483651"/>
            <pc:sldLayoutMk cId="3200860091" sldId="2147483657"/>
          </pc:sldLayoutMkLst>
        </pc:sldLayoutChg>
        <pc:sldLayoutChg chg="add mod replId">
          <pc:chgData name="PEDRO HENRIQUE LIMA OLIVEIRA" userId="S::pedro.oliveira513@etec.sp.gov.br::d9ab9310-0b55-4dfe-ab04-262cda9b430e" providerId="AD" clId="Web-{F9E10B5A-2B20-4D8F-A004-0313C655761D}" dt="2022-03-03T22:55:37.146" v="1"/>
          <pc:sldLayoutMkLst>
            <pc:docMk/>
            <pc:sldMasterMk cId="3137021562" sldId="2147483651"/>
            <pc:sldLayoutMk cId="1090347566" sldId="2147483658"/>
          </pc:sldLayoutMkLst>
        </pc:sldLayoutChg>
        <pc:sldLayoutChg chg="add mod replId">
          <pc:chgData name="PEDRO HENRIQUE LIMA OLIVEIRA" userId="S::pedro.oliveira513@etec.sp.gov.br::d9ab9310-0b55-4dfe-ab04-262cda9b430e" providerId="AD" clId="Web-{F9E10B5A-2B20-4D8F-A004-0313C655761D}" dt="2022-03-03T22:55:37.146" v="1"/>
          <pc:sldLayoutMkLst>
            <pc:docMk/>
            <pc:sldMasterMk cId="3137021562" sldId="2147483651"/>
            <pc:sldLayoutMk cId="2498955916" sldId="2147483659"/>
          </pc:sldLayoutMkLst>
        </pc:sldLayoutChg>
        <pc:sldLayoutChg chg="add mod replId">
          <pc:chgData name="PEDRO HENRIQUE LIMA OLIVEIRA" userId="S::pedro.oliveira513@etec.sp.gov.br::d9ab9310-0b55-4dfe-ab04-262cda9b430e" providerId="AD" clId="Web-{F9E10B5A-2B20-4D8F-A004-0313C655761D}" dt="2022-03-03T22:55:37.146" v="1"/>
          <pc:sldLayoutMkLst>
            <pc:docMk/>
            <pc:sldMasterMk cId="3137021562" sldId="2147483651"/>
            <pc:sldLayoutMk cId="2152382798" sldId="2147483660"/>
          </pc:sldLayoutMkLst>
        </pc:sldLayoutChg>
        <pc:sldLayoutChg chg="add mod replId">
          <pc:chgData name="PEDRO HENRIQUE LIMA OLIVEIRA" userId="S::pedro.oliveira513@etec.sp.gov.br::d9ab9310-0b55-4dfe-ab04-262cda9b430e" providerId="AD" clId="Web-{F9E10B5A-2B20-4D8F-A004-0313C655761D}" dt="2022-03-03T22:55:37.146" v="1"/>
          <pc:sldLayoutMkLst>
            <pc:docMk/>
            <pc:sldMasterMk cId="3137021562" sldId="2147483651"/>
            <pc:sldLayoutMk cId="4252204817" sldId="2147483661"/>
          </pc:sldLayoutMkLst>
        </pc:sldLayoutChg>
        <pc:sldLayoutChg chg="add mod replId">
          <pc:chgData name="PEDRO HENRIQUE LIMA OLIVEIRA" userId="S::pedro.oliveira513@etec.sp.gov.br::d9ab9310-0b55-4dfe-ab04-262cda9b430e" providerId="AD" clId="Web-{F9E10B5A-2B20-4D8F-A004-0313C655761D}" dt="2022-03-03T22:55:37.146" v="1"/>
          <pc:sldLayoutMkLst>
            <pc:docMk/>
            <pc:sldMasterMk cId="3137021562" sldId="2147483651"/>
            <pc:sldLayoutMk cId="2040703725" sldId="2147483662"/>
          </pc:sldLayoutMkLst>
        </pc:sldLayoutChg>
        <pc:sldLayoutChg chg="add mod replId">
          <pc:chgData name="PEDRO HENRIQUE LIMA OLIVEIRA" userId="S::pedro.oliveira513@etec.sp.gov.br::d9ab9310-0b55-4dfe-ab04-262cda9b430e" providerId="AD" clId="Web-{F9E10B5A-2B20-4D8F-A004-0313C655761D}" dt="2022-03-03T22:55:37.146" v="1"/>
          <pc:sldLayoutMkLst>
            <pc:docMk/>
            <pc:sldMasterMk cId="3137021562" sldId="2147483651"/>
            <pc:sldLayoutMk cId="2091075292" sldId="2147483663"/>
          </pc:sldLayoutMkLst>
        </pc:sldLayoutChg>
        <pc:sldLayoutChg chg="add mod replId">
          <pc:chgData name="PEDRO HENRIQUE LIMA OLIVEIRA" userId="S::pedro.oliveira513@etec.sp.gov.br::d9ab9310-0b55-4dfe-ab04-262cda9b430e" providerId="AD" clId="Web-{F9E10B5A-2B20-4D8F-A004-0313C655761D}" dt="2022-03-03T22:55:37.146" v="1"/>
          <pc:sldLayoutMkLst>
            <pc:docMk/>
            <pc:sldMasterMk cId="3137021562" sldId="2147483651"/>
            <pc:sldLayoutMk cId="2799666773" sldId="214748366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C4B8E-007A-491E-B250-C801ED1B60B4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A7E69-F8FD-4D27-B840-6240218426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739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0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03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4932733-DE66-A844-89AA-0043C6E3F7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33313" r="16138" b="32200"/>
          <a:stretch/>
        </p:blipFill>
        <p:spPr>
          <a:xfrm>
            <a:off x="539552" y="332656"/>
            <a:ext cx="2596933" cy="93610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231F20"/>
              </a:clrFrom>
              <a:clrTo>
                <a:srgbClr val="231F20">
                  <a:alpha val="0"/>
                </a:srgbClr>
              </a:clrTo>
            </a:clrChange>
          </a:blip>
          <a:srcRect l="37035" t="44960" r="52882" b="38240"/>
          <a:stretch/>
        </p:blipFill>
        <p:spPr>
          <a:xfrm>
            <a:off x="7020272" y="5661248"/>
            <a:ext cx="1827203" cy="104411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 rotWithShape="1">
          <a:blip r:embed="rId4"/>
          <a:srcRect l="45232" t="62160" r="47564" b="24400"/>
          <a:stretch/>
        </p:blipFill>
        <p:spPr>
          <a:xfrm>
            <a:off x="7164288" y="351332"/>
            <a:ext cx="1433481" cy="91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75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4">
            <a:extLst>
              <a:ext uri="{FF2B5EF4-FFF2-40B4-BE49-F238E27FC236}">
                <a16:creationId xmlns:a16="http://schemas.microsoft.com/office/drawing/2014/main" id="{F1D14318-401A-F646-8B59-11E64DFE3899}"/>
              </a:ext>
            </a:extLst>
          </p:cNvPr>
          <p:cNvSpPr/>
          <p:nvPr userDrawn="1"/>
        </p:nvSpPr>
        <p:spPr>
          <a:xfrm>
            <a:off x="0" y="6425952"/>
            <a:ext cx="9144000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2857A5"/>
              </a:solidFill>
            </a:endParaRPr>
          </a:p>
        </p:txBody>
      </p:sp>
      <p:cxnSp>
        <p:nvCxnSpPr>
          <p:cNvPr id="3" name="Conector reto 8">
            <a:extLst>
              <a:ext uri="{FF2B5EF4-FFF2-40B4-BE49-F238E27FC236}">
                <a16:creationId xmlns:a16="http://schemas.microsoft.com/office/drawing/2014/main" id="{5FD85663-AA7B-4543-8ED3-50AEA3D20C79}"/>
              </a:ext>
            </a:extLst>
          </p:cNvPr>
          <p:cNvCxnSpPr/>
          <p:nvPr userDrawn="1"/>
        </p:nvCxnSpPr>
        <p:spPr>
          <a:xfrm>
            <a:off x="467544" y="747448"/>
            <a:ext cx="8136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96BC273-68CA-3942-B57D-802FAFF65E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31055" r="16138" b="31055"/>
          <a:stretch/>
        </p:blipFill>
        <p:spPr>
          <a:xfrm>
            <a:off x="7186836" y="156851"/>
            <a:ext cx="1417612" cy="5604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3"/>
          <a:srcRect l="23339" t="68301" r="67976" b="18551"/>
          <a:stretch/>
        </p:blipFill>
        <p:spPr>
          <a:xfrm>
            <a:off x="467544" y="156851"/>
            <a:ext cx="1079013" cy="56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6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3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31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0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5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6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4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5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8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2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10">
            <a:extLst>
              <a:ext uri="{FF2B5EF4-FFF2-40B4-BE49-F238E27FC236}">
                <a16:creationId xmlns:a16="http://schemas.microsoft.com/office/drawing/2014/main" id="{8C17B83F-E500-8647-9409-93B763680A7B}"/>
              </a:ext>
            </a:extLst>
          </p:cNvPr>
          <p:cNvSpPr txBox="1"/>
          <p:nvPr/>
        </p:nvSpPr>
        <p:spPr>
          <a:xfrm>
            <a:off x="1043608" y="2852936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 DE CONTROLE DE VEÍCULOS AUTÔNOMOS </a:t>
            </a:r>
          </a:p>
        </p:txBody>
      </p:sp>
      <p:sp>
        <p:nvSpPr>
          <p:cNvPr id="6" name="CaixaDeTexto 10">
            <a:extLst>
              <a:ext uri="{FF2B5EF4-FFF2-40B4-BE49-F238E27FC236}">
                <a16:creationId xmlns:a16="http://schemas.microsoft.com/office/drawing/2014/main" id="{8C17B83F-E500-8647-9409-93B763680A7B}"/>
              </a:ext>
            </a:extLst>
          </p:cNvPr>
          <p:cNvSpPr txBox="1"/>
          <p:nvPr/>
        </p:nvSpPr>
        <p:spPr>
          <a:xfrm>
            <a:off x="0" y="6165304"/>
            <a:ext cx="25922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latin typeface="Gotham Book" pitchFamily="2" charset="0"/>
                <a:ea typeface="Verdana" panose="020B0604030504040204" pitchFamily="34" charset="0"/>
                <a:cs typeface="Arial" panose="020B0604020202020204" pitchFamily="34" charset="0"/>
              </a:rPr>
              <a:t>1ºSEM / 2022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2002164-9A35-41A3-9ED5-8B07CA2AEA5A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CD920C-C84E-42EC-9F15-7852BE00C3B7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526252-E0A1-4646-ADDF-C6D00E789C37}"/>
              </a:ext>
            </a:extLst>
          </p:cNvPr>
          <p:cNvSpPr txBox="1"/>
          <p:nvPr/>
        </p:nvSpPr>
        <p:spPr>
          <a:xfrm>
            <a:off x="3343275" y="3343275"/>
            <a:ext cx="2743200" cy="3693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EAE35F-809B-4A6E-9BEB-FA525980A1CD}"/>
              </a:ext>
            </a:extLst>
          </p:cNvPr>
          <p:cNvSpPr txBox="1"/>
          <p:nvPr/>
        </p:nvSpPr>
        <p:spPr>
          <a:xfrm>
            <a:off x="3486150" y="3486150"/>
            <a:ext cx="2743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D337725-7F0A-4094-BCD6-BB64047BE6C1}"/>
              </a:ext>
            </a:extLst>
          </p:cNvPr>
          <p:cNvSpPr txBox="1"/>
          <p:nvPr/>
        </p:nvSpPr>
        <p:spPr>
          <a:xfrm>
            <a:off x="3629024" y="362902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7765F4-A57F-49CA-A50E-449EE68365E9}"/>
              </a:ext>
            </a:extLst>
          </p:cNvPr>
          <p:cNvSpPr txBox="1"/>
          <p:nvPr/>
        </p:nvSpPr>
        <p:spPr>
          <a:xfrm>
            <a:off x="3771900" y="3771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C5E4D1-5B59-467B-87CE-FE235E08C549}"/>
              </a:ext>
            </a:extLst>
          </p:cNvPr>
          <p:cNvSpPr txBox="1"/>
          <p:nvPr/>
        </p:nvSpPr>
        <p:spPr>
          <a:xfrm>
            <a:off x="3914775" y="39147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161905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21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75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59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0">
            <a:extLst>
              <a:ext uri="{FF2B5EF4-FFF2-40B4-BE49-F238E27FC236}">
                <a16:creationId xmlns:a16="http://schemas.microsoft.com/office/drawing/2014/main" id="{3B783656-A190-C340-9646-82E62A60B711}"/>
              </a:ext>
            </a:extLst>
          </p:cNvPr>
          <p:cNvSpPr txBox="1"/>
          <p:nvPr/>
        </p:nvSpPr>
        <p:spPr>
          <a:xfrm>
            <a:off x="1403648" y="4797152"/>
            <a:ext cx="63367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tx1">
                    <a:lumMod val="65000"/>
                  </a:schemeClr>
                </a:solidFill>
                <a:latin typeface="Gotham Book" pitchFamily="2" charset="0"/>
                <a:ea typeface="Verdana" panose="020B0604030504040204" pitchFamily="34" charset="0"/>
                <a:cs typeface="Arial" panose="020B0604020202020204" pitchFamily="34" charset="0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366677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10</Words>
  <Application>Microsoft Office PowerPoint</Application>
  <PresentationFormat>Apresentação na tela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RUDNEI FERREIRA DE SOUZA</dc:creator>
  <cp:lastModifiedBy>Professor</cp:lastModifiedBy>
  <cp:revision>63</cp:revision>
  <dcterms:created xsi:type="dcterms:W3CDTF">2014-07-01T15:16:56Z</dcterms:created>
  <dcterms:modified xsi:type="dcterms:W3CDTF">2022-03-03T22:57:46Z</dcterms:modified>
</cp:coreProperties>
</file>