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  <p:sldMasterId id="214748368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2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Bebas Neue"/>
      <p:regular r:id="rId23"/>
    </p:embeddedFont>
    <p:embeddedFont>
      <p:font typeface="Pacifico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3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24" Type="http://schemas.openxmlformats.org/officeDocument/2006/relationships/font" Target="fonts/Pacifico-regular.fntdata"/><Relationship Id="rId12" Type="http://schemas.openxmlformats.org/officeDocument/2006/relationships/slide" Target="slides/slide6.xml"/><Relationship Id="rId23" Type="http://schemas.openxmlformats.org/officeDocument/2006/relationships/font" Target="fonts/BebasNeue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Ladies and gentlemen, get ready to see what has been a caffeine-induced dance with my sanity, and how I think I was the one to win in the end</a:t>
            </a:r>
            <a:endParaRPr/>
          </a:p>
        </p:txBody>
      </p:sp>
      <p:sp>
        <p:nvSpPr>
          <p:cNvPr id="186" name="Google Shape;1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317d0ad59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d317d0ad59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8938ceb9c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d8938ceb9c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d8938ceb9c_0_2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gd8938ceb9c_0_2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d8938ceb9c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gd8938ceb9c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Blank">
  <p:cSld name="14_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>
            <p:ph idx="2" type="pic"/>
          </p:nvPr>
        </p:nvSpPr>
        <p:spPr>
          <a:xfrm>
            <a:off x="6096000" y="0"/>
            <a:ext cx="6096000" cy="6858000"/>
          </a:xfrm>
          <a:prstGeom prst="flowChartDisplay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/>
          <p:nvPr>
            <p:ph idx="2" type="pic"/>
          </p:nvPr>
        </p:nvSpPr>
        <p:spPr>
          <a:xfrm>
            <a:off x="622911" y="879186"/>
            <a:ext cx="5099632" cy="5099628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5996591" y="1911838"/>
            <a:ext cx="6195409" cy="1250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3" type="body"/>
          </p:nvPr>
        </p:nvSpPr>
        <p:spPr>
          <a:xfrm>
            <a:off x="6207095" y="3989894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ustom Layout">
  <p:cSld name="14_Custom Layou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>
            <p:ph idx="2" type="pic"/>
          </p:nvPr>
        </p:nvSpPr>
        <p:spPr>
          <a:xfrm rot="325581">
            <a:off x="6213068" y="707958"/>
            <a:ext cx="4318000" cy="5442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0" name="Google Shape;11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2" name="Google Shape;12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7" name="Google Shape;137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5" name="Google Shape;14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/>
          <p:nvPr>
            <p:ph idx="2" type="pic"/>
          </p:nvPr>
        </p:nvSpPr>
        <p:spPr>
          <a:xfrm>
            <a:off x="-2251105" y="-1360991"/>
            <a:ext cx="8458200" cy="8458194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5996591" y="1911838"/>
            <a:ext cx="6195409" cy="1250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8"/>
          <p:cNvSpPr txBox="1"/>
          <p:nvPr>
            <p:ph idx="3" type="body"/>
          </p:nvPr>
        </p:nvSpPr>
        <p:spPr>
          <a:xfrm>
            <a:off x="6207095" y="3989894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>
            <p:ph idx="2" type="pic"/>
          </p:nvPr>
        </p:nvSpPr>
        <p:spPr>
          <a:xfrm>
            <a:off x="4005129" y="671558"/>
            <a:ext cx="4181742" cy="4181740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602488" y="5165409"/>
            <a:ext cx="6195409" cy="1250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29"/>
          <p:cNvSpPr txBox="1"/>
          <p:nvPr>
            <p:ph idx="3" type="body"/>
          </p:nvPr>
        </p:nvSpPr>
        <p:spPr>
          <a:xfrm>
            <a:off x="3678261" y="6036291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/>
          <p:nvPr>
            <p:ph idx="2" type="pic"/>
          </p:nvPr>
        </p:nvSpPr>
        <p:spPr>
          <a:xfrm>
            <a:off x="6024126" y="200025"/>
            <a:ext cx="5982574" cy="64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>
  <p:cSld name="12_Custom Layou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/>
          <p:nvPr>
            <p:ph idx="2" type="pic"/>
          </p:nvPr>
        </p:nvSpPr>
        <p:spPr>
          <a:xfrm>
            <a:off x="1318775" y="1288425"/>
            <a:ext cx="4281150" cy="428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/>
          <p:nvPr>
            <p:ph idx="2" type="pic"/>
          </p:nvPr>
        </p:nvSpPr>
        <p:spPr>
          <a:xfrm>
            <a:off x="225040" y="205099"/>
            <a:ext cx="5731380" cy="6447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32"/>
          <p:cNvSpPr/>
          <p:nvPr>
            <p:ph idx="3" type="pic"/>
          </p:nvPr>
        </p:nvSpPr>
        <p:spPr>
          <a:xfrm>
            <a:off x="6235580" y="205099"/>
            <a:ext cx="5731380" cy="6447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ustom Layout">
  <p:cSld name="15_Custom Layou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/>
          <p:nvPr>
            <p:ph idx="2" type="pic"/>
          </p:nvPr>
        </p:nvSpPr>
        <p:spPr>
          <a:xfrm>
            <a:off x="225040" y="205099"/>
            <a:ext cx="5731380" cy="6447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31.xml"/><Relationship Id="rId6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75B5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14.png"/><Relationship Id="rId8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3429000"/>
                </a:moveTo>
                <a:lnTo>
                  <a:pt x="12192000" y="6858000"/>
                </a:lnTo>
                <a:lnTo>
                  <a:pt x="11175797" y="6858000"/>
                </a:lnTo>
                <a:cubicBezTo>
                  <a:pt x="11737238" y="6858000"/>
                  <a:pt x="12192000" y="5322494"/>
                  <a:pt x="12192000" y="3429000"/>
                </a:cubicBezTo>
                <a:close/>
                <a:moveTo>
                  <a:pt x="11175797" y="0"/>
                </a:moveTo>
                <a:lnTo>
                  <a:pt x="12192000" y="0"/>
                </a:lnTo>
                <a:lnTo>
                  <a:pt x="12192000" y="3429000"/>
                </a:lnTo>
                <a:cubicBezTo>
                  <a:pt x="12192000" y="1535506"/>
                  <a:pt x="11737238" y="0"/>
                  <a:pt x="11175797" y="0"/>
                </a:cubicBezTo>
                <a:close/>
                <a:moveTo>
                  <a:pt x="0" y="0"/>
                </a:moveTo>
                <a:lnTo>
                  <a:pt x="7112203" y="0"/>
                </a:lnTo>
                <a:lnTo>
                  <a:pt x="6096000" y="3429000"/>
                </a:lnTo>
                <a:lnTo>
                  <a:pt x="71122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4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4"/>
          <p:cNvSpPr txBox="1"/>
          <p:nvPr/>
        </p:nvSpPr>
        <p:spPr>
          <a:xfrm>
            <a:off x="896950" y="2336400"/>
            <a:ext cx="5199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</a:pPr>
            <a:r>
              <a:rPr b="1" lang="en-GB"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What will I Binge</a:t>
            </a:r>
            <a:endParaRPr b="1" i="0" sz="4800" u="none" cap="none" strike="noStrik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1" name="Google Shape;191;p34"/>
          <p:cNvSpPr txBox="1"/>
          <p:nvPr/>
        </p:nvSpPr>
        <p:spPr>
          <a:xfrm>
            <a:off x="896939" y="3429000"/>
            <a:ext cx="475138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b="1" lang="en-GB" sz="4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</a:t>
            </a:r>
            <a:r>
              <a:rPr b="1" lang="en-GB" sz="4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his Summer?</a:t>
            </a:r>
            <a:endParaRPr b="1" i="0" sz="48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descr="Open quotation mark" id="192" name="Google Shape;19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39" y="208478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pen quotation mark" id="193" name="Google Shape;19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5079563" y="409178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86161" y="5253552"/>
            <a:ext cx="1430859" cy="830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42234" y="5168187"/>
            <a:ext cx="904018" cy="139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arth globe: Americas" id="196" name="Google Shape;196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338806" y="179637"/>
            <a:ext cx="618470" cy="6184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iving room filled with furniture and a large window&#10;&#10;Description automatically generated" id="197" name="Google Shape;197;p34"/>
          <p:cNvPicPr preferRelativeResize="0"/>
          <p:nvPr>
            <p:ph idx="2" type="pic"/>
          </p:nvPr>
        </p:nvPicPr>
        <p:blipFill rotWithShape="1">
          <a:blip r:embed="rId8">
            <a:alphaModFix/>
          </a:blip>
          <a:srcRect b="48132" l="29960" r="882" t="0"/>
          <a:stretch/>
        </p:blipFill>
        <p:spPr>
          <a:xfrm>
            <a:off x="6096000" y="0"/>
            <a:ext cx="6096000" cy="6858000"/>
          </a:xfrm>
          <a:prstGeom prst="flowChartDisplay">
            <a:avLst/>
          </a:prstGeom>
          <a:noFill/>
          <a:ln>
            <a:noFill/>
          </a:ln>
        </p:spPr>
      </p:pic>
      <p:grpSp>
        <p:nvGrpSpPr>
          <p:cNvPr id="198" name="Google Shape;198;p34"/>
          <p:cNvGrpSpPr/>
          <p:nvPr/>
        </p:nvGrpSpPr>
        <p:grpSpPr>
          <a:xfrm rot="5400000">
            <a:off x="5956673" y="-1100308"/>
            <a:ext cx="296666" cy="3148069"/>
            <a:chOff x="383320" y="1887156"/>
            <a:chExt cx="296666" cy="3148069"/>
          </a:xfrm>
        </p:grpSpPr>
        <p:sp>
          <p:nvSpPr>
            <p:cNvPr id="199" name="Google Shape;199;p34"/>
            <p:cNvSpPr/>
            <p:nvPr/>
          </p:nvSpPr>
          <p:spPr>
            <a:xfrm>
              <a:off x="383320" y="1887156"/>
              <a:ext cx="296666" cy="296666"/>
            </a:xfrm>
            <a:prstGeom prst="ellipse">
              <a:avLst/>
            </a:prstGeom>
            <a:solidFill>
              <a:srgbClr val="171616"/>
            </a:solidFill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34"/>
            <p:cNvSpPr/>
            <p:nvPr/>
          </p:nvSpPr>
          <p:spPr>
            <a:xfrm>
              <a:off x="383320" y="4738559"/>
              <a:ext cx="296666" cy="296666"/>
            </a:xfrm>
            <a:prstGeom prst="ellipse">
              <a:avLst/>
            </a:prstGeom>
            <a:solidFill>
              <a:srgbClr val="171616"/>
            </a:solidFill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1" name="Google Shape;201;p34"/>
            <p:cNvCxnSpPr/>
            <p:nvPr/>
          </p:nvCxnSpPr>
          <p:spPr>
            <a:xfrm>
              <a:off x="531653" y="2149023"/>
              <a:ext cx="0" cy="2643686"/>
            </a:xfrm>
            <a:prstGeom prst="straightConnector1">
              <a:avLst/>
            </a:prstGeom>
            <a:noFill/>
            <a:ln cap="rnd" cmpd="sng" w="136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2" name="Google Shape;202;p34"/>
          <p:cNvSpPr txBox="1"/>
          <p:nvPr/>
        </p:nvSpPr>
        <p:spPr>
          <a:xfrm>
            <a:off x="597925" y="622050"/>
            <a:ext cx="5199000" cy="11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</a:pPr>
            <a:r>
              <a:rPr b="1" lang="en-GB" sz="20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Introduction to Machine Learning, </a:t>
            </a:r>
            <a:endParaRPr b="1" sz="2000">
              <a:solidFill>
                <a:schemeClr val="dk1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</a:pPr>
            <a:r>
              <a:rPr b="1" lang="en-GB" sz="20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Personal Project</a:t>
            </a:r>
            <a:endParaRPr b="1" i="0" sz="2000" u="none" cap="none" strike="noStrike">
              <a:solidFill>
                <a:schemeClr val="dk1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0C0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/>
          <p:nvPr/>
        </p:nvSpPr>
        <p:spPr>
          <a:xfrm>
            <a:off x="0" y="43543"/>
            <a:ext cx="12119400" cy="6771300"/>
          </a:xfrm>
          <a:prstGeom prst="rect">
            <a:avLst/>
          </a:prstGeom>
          <a:solidFill>
            <a:srgbClr val="F5F5F1"/>
          </a:solidFill>
          <a:ln cap="flat" cmpd="sng" w="155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5"/>
          <p:cNvSpPr txBox="1"/>
          <p:nvPr/>
        </p:nvSpPr>
        <p:spPr>
          <a:xfrm>
            <a:off x="5324576" y="2657475"/>
            <a:ext cx="6253875" cy="154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80"/>
              <a:buFont typeface="Raleway"/>
              <a:buNone/>
            </a:pPr>
            <a:r>
              <a:rPr b="1" lang="en-GB" sz="6480">
                <a:solidFill>
                  <a:srgbClr val="B81D24"/>
                </a:solidFill>
                <a:latin typeface="Bebas Neue"/>
                <a:ea typeface="Bebas Neue"/>
                <a:cs typeface="Bebas Neue"/>
                <a:sym typeface="Bebas Neue"/>
              </a:rPr>
              <a:t>Deliverables</a:t>
            </a:r>
            <a:endParaRPr>
              <a:solidFill>
                <a:srgbClr val="B81D2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9" name="Google Shape;209;p35"/>
          <p:cNvSpPr txBox="1"/>
          <p:nvPr/>
        </p:nvSpPr>
        <p:spPr>
          <a:xfrm>
            <a:off x="1400381" y="1551685"/>
            <a:ext cx="4400550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1F1F"/>
              </a:buClr>
              <a:buSzPts val="3200"/>
              <a:buFont typeface="Bebas Neue"/>
              <a:buChar char="✔"/>
            </a:pPr>
            <a:r>
              <a:rPr b="1" i="0" lang="en-GB" sz="3200" u="none" cap="none" strike="noStrike">
                <a:solidFill>
                  <a:srgbClr val="221F1F"/>
                </a:solidFill>
                <a:latin typeface="Bebas Neue"/>
                <a:ea typeface="Bebas Neue"/>
                <a:cs typeface="Bebas Neue"/>
                <a:sym typeface="Bebas Neue"/>
              </a:rPr>
              <a:t>  </a:t>
            </a:r>
            <a:r>
              <a:rPr b="1" lang="en-GB" sz="3200">
                <a:solidFill>
                  <a:srgbClr val="221F1F"/>
                </a:solidFill>
                <a:latin typeface="Bebas Neue"/>
                <a:ea typeface="Bebas Neue"/>
                <a:cs typeface="Bebas Neue"/>
                <a:sym typeface="Bebas Neue"/>
              </a:rPr>
              <a:t>Clean Data</a:t>
            </a:r>
            <a:endParaRPr>
              <a:solidFill>
                <a:srgbClr val="221F1F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1F1F"/>
              </a:buClr>
              <a:buSzPts val="3200"/>
              <a:buFont typeface="Bebas Neue"/>
              <a:buChar char="✔"/>
            </a:pPr>
            <a:r>
              <a:rPr b="1" i="0" lang="en-GB" sz="3200" u="none" cap="none" strike="noStrike">
                <a:solidFill>
                  <a:srgbClr val="221F1F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b="1" lang="en-GB" sz="3200">
                <a:solidFill>
                  <a:srgbClr val="221F1F"/>
                </a:solidFill>
                <a:latin typeface="Bebas Neue"/>
                <a:ea typeface="Bebas Neue"/>
                <a:cs typeface="Bebas Neue"/>
                <a:sym typeface="Bebas Neue"/>
              </a:rPr>
              <a:t> Create Clustering of Users</a:t>
            </a:r>
            <a:endParaRPr>
              <a:solidFill>
                <a:srgbClr val="221F1F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1F1F"/>
              </a:buClr>
              <a:buSzPts val="3200"/>
              <a:buFont typeface="Bebas Neue"/>
              <a:buChar char="✔"/>
            </a:pPr>
            <a:r>
              <a:rPr b="1" i="0" lang="en-GB" sz="3200" u="none" cap="none" strike="noStrike">
                <a:solidFill>
                  <a:srgbClr val="221F1F"/>
                </a:solidFill>
                <a:latin typeface="Bebas Neue"/>
                <a:ea typeface="Bebas Neue"/>
                <a:cs typeface="Bebas Neue"/>
                <a:sym typeface="Bebas Neue"/>
              </a:rPr>
              <a:t>  </a:t>
            </a:r>
            <a:r>
              <a:rPr b="1" lang="en-GB" sz="3200">
                <a:solidFill>
                  <a:srgbClr val="221F1F"/>
                </a:solidFill>
                <a:latin typeface="Bebas Neue"/>
                <a:ea typeface="Bebas Neue"/>
                <a:cs typeface="Bebas Neue"/>
                <a:sym typeface="Bebas Neue"/>
              </a:rPr>
              <a:t>Recommend Movies</a:t>
            </a:r>
            <a:endParaRPr>
              <a:solidFill>
                <a:srgbClr val="221F1F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1F1F"/>
              </a:buClr>
              <a:buSzPts val="3200"/>
              <a:buFont typeface="Bebas Neue"/>
              <a:buChar char="✔"/>
            </a:pPr>
            <a:r>
              <a:rPr b="1" lang="en-GB" sz="3200">
                <a:solidFill>
                  <a:srgbClr val="221F1F"/>
                </a:solidFill>
                <a:latin typeface="Bebas Neue"/>
                <a:ea typeface="Bebas Neue"/>
                <a:cs typeface="Bebas Neue"/>
                <a:sym typeface="Bebas Neue"/>
              </a:rPr>
              <a:t>  Make a Nice PowerpoinT</a:t>
            </a:r>
            <a:endParaRPr b="1" sz="3200">
              <a:solidFill>
                <a:srgbClr val="221F1F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1F1F"/>
              </a:buClr>
              <a:buSzPts val="3200"/>
              <a:buFont typeface="Bebas Neue"/>
              <a:buChar char="✔"/>
            </a:pPr>
            <a:r>
              <a:rPr b="1" lang="en-GB" sz="3200">
                <a:solidFill>
                  <a:srgbClr val="221F1F"/>
                </a:solidFill>
                <a:latin typeface="Bebas Neue"/>
                <a:ea typeface="Bebas Neue"/>
                <a:cs typeface="Bebas Neue"/>
                <a:sym typeface="Bebas Neue"/>
              </a:rPr>
              <a:t>  Outline next steps</a:t>
            </a:r>
            <a:endParaRPr b="1" sz="3200">
              <a:solidFill>
                <a:srgbClr val="221F1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0" name="Google Shape;210;p35"/>
          <p:cNvSpPr/>
          <p:nvPr/>
        </p:nvSpPr>
        <p:spPr>
          <a:xfrm>
            <a:off x="7451186" y="4643437"/>
            <a:ext cx="266700" cy="266700"/>
          </a:xfrm>
          <a:prstGeom prst="ellipse">
            <a:avLst/>
          </a:prstGeom>
          <a:solidFill>
            <a:srgbClr val="E905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5"/>
          <p:cNvSpPr/>
          <p:nvPr/>
        </p:nvSpPr>
        <p:spPr>
          <a:xfrm>
            <a:off x="7820472" y="4643437"/>
            <a:ext cx="266700" cy="266700"/>
          </a:xfrm>
          <a:prstGeom prst="ellipse">
            <a:avLst/>
          </a:prstGeom>
          <a:solidFill>
            <a:srgbClr val="E905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5"/>
          <p:cNvSpPr/>
          <p:nvPr/>
        </p:nvSpPr>
        <p:spPr>
          <a:xfrm>
            <a:off x="8184814" y="4643437"/>
            <a:ext cx="266700" cy="266700"/>
          </a:xfrm>
          <a:prstGeom prst="ellipse">
            <a:avLst/>
          </a:prstGeom>
          <a:solidFill>
            <a:srgbClr val="E905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5"/>
          <p:cNvSpPr/>
          <p:nvPr/>
        </p:nvSpPr>
        <p:spPr>
          <a:xfrm rot="-1944089">
            <a:off x="8157217" y="1346048"/>
            <a:ext cx="515725" cy="411274"/>
          </a:xfrm>
          <a:prstGeom prst="triangle">
            <a:avLst>
              <a:gd fmla="val 50000" name="adj"/>
            </a:avLst>
          </a:prstGeom>
          <a:solidFill>
            <a:srgbClr val="E905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0C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/>
          <p:nvPr/>
        </p:nvSpPr>
        <p:spPr>
          <a:xfrm>
            <a:off x="0" y="43543"/>
            <a:ext cx="12119400" cy="6771300"/>
          </a:xfrm>
          <a:prstGeom prst="rect">
            <a:avLst/>
          </a:prstGeom>
          <a:solidFill>
            <a:srgbClr val="F5F5F1"/>
          </a:solidFill>
          <a:ln cap="flat" cmpd="sng" w="155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6"/>
          <p:cNvSpPr txBox="1"/>
          <p:nvPr/>
        </p:nvSpPr>
        <p:spPr>
          <a:xfrm>
            <a:off x="3047750" y="288850"/>
            <a:ext cx="6253800" cy="1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80"/>
              <a:buFont typeface="Raleway"/>
              <a:buNone/>
            </a:pPr>
            <a:r>
              <a:rPr b="1" lang="en-GB" sz="6480">
                <a:solidFill>
                  <a:srgbClr val="B81D24"/>
                </a:solidFill>
                <a:latin typeface="Bebas Neue"/>
                <a:ea typeface="Bebas Neue"/>
                <a:cs typeface="Bebas Neue"/>
                <a:sym typeface="Bebas Neue"/>
              </a:rPr>
              <a:t>Issues with Data</a:t>
            </a:r>
            <a:endParaRPr>
              <a:solidFill>
                <a:srgbClr val="B81D2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20" name="Google Shape;2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83" y="1298725"/>
            <a:ext cx="3856400" cy="257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5456" y="1560850"/>
            <a:ext cx="4326100" cy="227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3675" y="4122313"/>
            <a:ext cx="933450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/>
          <p:nvPr/>
        </p:nvSpPr>
        <p:spPr>
          <a:xfrm>
            <a:off x="0" y="43543"/>
            <a:ext cx="12119400" cy="6771300"/>
          </a:xfrm>
          <a:prstGeom prst="rect">
            <a:avLst/>
          </a:prstGeom>
          <a:solidFill>
            <a:srgbClr val="F5F5F1"/>
          </a:solidFill>
          <a:ln cap="flat" cmpd="sng" w="155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7"/>
          <p:cNvSpPr/>
          <p:nvPr/>
        </p:nvSpPr>
        <p:spPr>
          <a:xfrm>
            <a:off x="10272000" y="6597000"/>
            <a:ext cx="1296000" cy="26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7"/>
          <p:cNvSpPr txBox="1"/>
          <p:nvPr/>
        </p:nvSpPr>
        <p:spPr>
          <a:xfrm>
            <a:off x="1594798" y="530647"/>
            <a:ext cx="9002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leway"/>
              <a:buNone/>
            </a:pPr>
            <a:r>
              <a:rPr b="1" lang="en-GB" sz="5000">
                <a:solidFill>
                  <a:srgbClr val="B81D24"/>
                </a:solidFill>
                <a:latin typeface="Bebas Neue"/>
                <a:ea typeface="Bebas Neue"/>
                <a:cs typeface="Bebas Neue"/>
                <a:sym typeface="Bebas Neue"/>
              </a:rPr>
              <a:t>Original Approach</a:t>
            </a:r>
            <a:endParaRPr>
              <a:solidFill>
                <a:srgbClr val="B81D2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230" name="Google Shape;230;p37"/>
          <p:cNvCxnSpPr/>
          <p:nvPr/>
        </p:nvCxnSpPr>
        <p:spPr>
          <a:xfrm>
            <a:off x="8272389" y="1547921"/>
            <a:ext cx="180672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1" name="Google Shape;2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5034" y="3442913"/>
            <a:ext cx="1517700" cy="11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7"/>
          <p:cNvSpPr/>
          <p:nvPr/>
        </p:nvSpPr>
        <p:spPr>
          <a:xfrm>
            <a:off x="1325763" y="2046413"/>
            <a:ext cx="861900" cy="861900"/>
          </a:xfrm>
          <a:prstGeom prst="ellipse">
            <a:avLst/>
          </a:prstGeom>
          <a:solidFill>
            <a:srgbClr val="22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7"/>
          <p:cNvSpPr/>
          <p:nvPr/>
        </p:nvSpPr>
        <p:spPr>
          <a:xfrm>
            <a:off x="1325763" y="3131238"/>
            <a:ext cx="861900" cy="861900"/>
          </a:xfrm>
          <a:prstGeom prst="ellipse">
            <a:avLst/>
          </a:prstGeom>
          <a:solidFill>
            <a:srgbClr val="22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7"/>
          <p:cNvSpPr/>
          <p:nvPr/>
        </p:nvSpPr>
        <p:spPr>
          <a:xfrm>
            <a:off x="1325763" y="5115500"/>
            <a:ext cx="861900" cy="861900"/>
          </a:xfrm>
          <a:prstGeom prst="ellipse">
            <a:avLst/>
          </a:prstGeom>
          <a:solidFill>
            <a:srgbClr val="22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7"/>
          <p:cNvSpPr/>
          <p:nvPr/>
        </p:nvSpPr>
        <p:spPr>
          <a:xfrm>
            <a:off x="1626213" y="4123392"/>
            <a:ext cx="261000" cy="261000"/>
          </a:xfrm>
          <a:prstGeom prst="ellipse">
            <a:avLst/>
          </a:prstGeom>
          <a:solidFill>
            <a:srgbClr val="F5F5F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/>
          <p:nvPr/>
        </p:nvSpPr>
        <p:spPr>
          <a:xfrm>
            <a:off x="1626213" y="4423829"/>
            <a:ext cx="261000" cy="261000"/>
          </a:xfrm>
          <a:prstGeom prst="ellipse">
            <a:avLst/>
          </a:prstGeom>
          <a:solidFill>
            <a:srgbClr val="F5F5F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7"/>
          <p:cNvSpPr/>
          <p:nvPr/>
        </p:nvSpPr>
        <p:spPr>
          <a:xfrm>
            <a:off x="1626213" y="4724242"/>
            <a:ext cx="261000" cy="261000"/>
          </a:xfrm>
          <a:prstGeom prst="ellipse">
            <a:avLst/>
          </a:prstGeom>
          <a:solidFill>
            <a:srgbClr val="F5F5F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7"/>
          <p:cNvSpPr/>
          <p:nvPr/>
        </p:nvSpPr>
        <p:spPr>
          <a:xfrm>
            <a:off x="3898938" y="2046413"/>
            <a:ext cx="861900" cy="861900"/>
          </a:xfrm>
          <a:prstGeom prst="ellipse">
            <a:avLst/>
          </a:prstGeom>
          <a:solidFill>
            <a:srgbClr val="22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7"/>
          <p:cNvSpPr/>
          <p:nvPr/>
        </p:nvSpPr>
        <p:spPr>
          <a:xfrm>
            <a:off x="3898938" y="3131238"/>
            <a:ext cx="861900" cy="861900"/>
          </a:xfrm>
          <a:prstGeom prst="ellipse">
            <a:avLst/>
          </a:prstGeom>
          <a:solidFill>
            <a:srgbClr val="22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7"/>
          <p:cNvSpPr/>
          <p:nvPr/>
        </p:nvSpPr>
        <p:spPr>
          <a:xfrm>
            <a:off x="3898938" y="5115500"/>
            <a:ext cx="861900" cy="861900"/>
          </a:xfrm>
          <a:prstGeom prst="ellipse">
            <a:avLst/>
          </a:prstGeom>
          <a:solidFill>
            <a:srgbClr val="22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7"/>
          <p:cNvSpPr/>
          <p:nvPr/>
        </p:nvSpPr>
        <p:spPr>
          <a:xfrm>
            <a:off x="4199388" y="4123392"/>
            <a:ext cx="261000" cy="261000"/>
          </a:xfrm>
          <a:prstGeom prst="ellipse">
            <a:avLst/>
          </a:prstGeom>
          <a:solidFill>
            <a:srgbClr val="F5F5F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7"/>
          <p:cNvSpPr/>
          <p:nvPr/>
        </p:nvSpPr>
        <p:spPr>
          <a:xfrm>
            <a:off x="4199388" y="4423829"/>
            <a:ext cx="261000" cy="261000"/>
          </a:xfrm>
          <a:prstGeom prst="ellipse">
            <a:avLst/>
          </a:prstGeom>
          <a:solidFill>
            <a:srgbClr val="F5F5F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7"/>
          <p:cNvSpPr/>
          <p:nvPr/>
        </p:nvSpPr>
        <p:spPr>
          <a:xfrm>
            <a:off x="4199388" y="4724242"/>
            <a:ext cx="261000" cy="261000"/>
          </a:xfrm>
          <a:prstGeom prst="ellipse">
            <a:avLst/>
          </a:prstGeom>
          <a:solidFill>
            <a:srgbClr val="F5F5F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7"/>
          <p:cNvSpPr/>
          <p:nvPr/>
        </p:nvSpPr>
        <p:spPr>
          <a:xfrm>
            <a:off x="6418100" y="2046413"/>
            <a:ext cx="861900" cy="861900"/>
          </a:xfrm>
          <a:prstGeom prst="ellipse">
            <a:avLst/>
          </a:prstGeom>
          <a:solidFill>
            <a:srgbClr val="22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7"/>
          <p:cNvSpPr/>
          <p:nvPr/>
        </p:nvSpPr>
        <p:spPr>
          <a:xfrm>
            <a:off x="6418100" y="3131238"/>
            <a:ext cx="861900" cy="861900"/>
          </a:xfrm>
          <a:prstGeom prst="ellipse">
            <a:avLst/>
          </a:prstGeom>
          <a:solidFill>
            <a:srgbClr val="22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7"/>
          <p:cNvSpPr/>
          <p:nvPr/>
        </p:nvSpPr>
        <p:spPr>
          <a:xfrm>
            <a:off x="6418100" y="5115500"/>
            <a:ext cx="861900" cy="861900"/>
          </a:xfrm>
          <a:prstGeom prst="ellipse">
            <a:avLst/>
          </a:prstGeom>
          <a:solidFill>
            <a:srgbClr val="22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7"/>
          <p:cNvSpPr/>
          <p:nvPr/>
        </p:nvSpPr>
        <p:spPr>
          <a:xfrm>
            <a:off x="6718550" y="4123392"/>
            <a:ext cx="261000" cy="261000"/>
          </a:xfrm>
          <a:prstGeom prst="ellipse">
            <a:avLst/>
          </a:prstGeom>
          <a:solidFill>
            <a:srgbClr val="F5F5F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7"/>
          <p:cNvSpPr/>
          <p:nvPr/>
        </p:nvSpPr>
        <p:spPr>
          <a:xfrm>
            <a:off x="6718550" y="4423829"/>
            <a:ext cx="261000" cy="261000"/>
          </a:xfrm>
          <a:prstGeom prst="ellipse">
            <a:avLst/>
          </a:prstGeom>
          <a:solidFill>
            <a:srgbClr val="F5F5F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7"/>
          <p:cNvSpPr/>
          <p:nvPr/>
        </p:nvSpPr>
        <p:spPr>
          <a:xfrm>
            <a:off x="6718550" y="4724242"/>
            <a:ext cx="261000" cy="261000"/>
          </a:xfrm>
          <a:prstGeom prst="ellipse">
            <a:avLst/>
          </a:prstGeom>
          <a:solidFill>
            <a:srgbClr val="F5F5F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0" name="Google Shape;250;p37"/>
          <p:cNvCxnSpPr>
            <a:stCxn id="232" idx="6"/>
            <a:endCxn id="238" idx="2"/>
          </p:cNvCxnSpPr>
          <p:nvPr/>
        </p:nvCxnSpPr>
        <p:spPr>
          <a:xfrm>
            <a:off x="2187663" y="2477363"/>
            <a:ext cx="1711200" cy="0"/>
          </a:xfrm>
          <a:prstGeom prst="straightConnector1">
            <a:avLst/>
          </a:prstGeom>
          <a:noFill/>
          <a:ln cap="flat" cmpd="sng" w="38100">
            <a:solidFill>
              <a:srgbClr val="E5091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37"/>
          <p:cNvCxnSpPr>
            <a:stCxn id="232" idx="6"/>
            <a:endCxn id="239" idx="2"/>
          </p:cNvCxnSpPr>
          <p:nvPr/>
        </p:nvCxnSpPr>
        <p:spPr>
          <a:xfrm>
            <a:off x="2187663" y="2477363"/>
            <a:ext cx="1711200" cy="1084800"/>
          </a:xfrm>
          <a:prstGeom prst="straightConnector1">
            <a:avLst/>
          </a:prstGeom>
          <a:noFill/>
          <a:ln cap="flat" cmpd="sng" w="38100">
            <a:solidFill>
              <a:srgbClr val="E5091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37"/>
          <p:cNvCxnSpPr>
            <a:stCxn id="232" idx="6"/>
            <a:endCxn id="240" idx="2"/>
          </p:cNvCxnSpPr>
          <p:nvPr/>
        </p:nvCxnSpPr>
        <p:spPr>
          <a:xfrm>
            <a:off x="2187663" y="2477363"/>
            <a:ext cx="1711200" cy="3069000"/>
          </a:xfrm>
          <a:prstGeom prst="straightConnector1">
            <a:avLst/>
          </a:prstGeom>
          <a:noFill/>
          <a:ln cap="flat" cmpd="sng" w="38100">
            <a:solidFill>
              <a:srgbClr val="E5091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37"/>
          <p:cNvCxnSpPr>
            <a:stCxn id="233" idx="6"/>
            <a:endCxn id="238" idx="2"/>
          </p:cNvCxnSpPr>
          <p:nvPr/>
        </p:nvCxnSpPr>
        <p:spPr>
          <a:xfrm flipH="1" rot="10800000">
            <a:off x="2187663" y="2477388"/>
            <a:ext cx="1711200" cy="10848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37"/>
          <p:cNvCxnSpPr>
            <a:stCxn id="233" idx="6"/>
            <a:endCxn id="239" idx="2"/>
          </p:cNvCxnSpPr>
          <p:nvPr/>
        </p:nvCxnSpPr>
        <p:spPr>
          <a:xfrm>
            <a:off x="2187663" y="3562188"/>
            <a:ext cx="1711200" cy="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37"/>
          <p:cNvCxnSpPr>
            <a:stCxn id="233" idx="6"/>
            <a:endCxn id="240" idx="2"/>
          </p:cNvCxnSpPr>
          <p:nvPr/>
        </p:nvCxnSpPr>
        <p:spPr>
          <a:xfrm>
            <a:off x="2187663" y="3562188"/>
            <a:ext cx="1711200" cy="19842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37"/>
          <p:cNvCxnSpPr>
            <a:stCxn id="234" idx="6"/>
            <a:endCxn id="238" idx="2"/>
          </p:cNvCxnSpPr>
          <p:nvPr/>
        </p:nvCxnSpPr>
        <p:spPr>
          <a:xfrm flipH="1" rot="10800000">
            <a:off x="2187663" y="2477450"/>
            <a:ext cx="1711200" cy="3069000"/>
          </a:xfrm>
          <a:prstGeom prst="straightConnector1">
            <a:avLst/>
          </a:prstGeom>
          <a:noFill/>
          <a:ln cap="flat" cmpd="sng" w="38100">
            <a:solidFill>
              <a:srgbClr val="3A474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37"/>
          <p:cNvCxnSpPr>
            <a:stCxn id="234" idx="6"/>
            <a:endCxn id="239" idx="2"/>
          </p:cNvCxnSpPr>
          <p:nvPr/>
        </p:nvCxnSpPr>
        <p:spPr>
          <a:xfrm flipH="1" rot="10800000">
            <a:off x="2187663" y="3562250"/>
            <a:ext cx="1711200" cy="1984200"/>
          </a:xfrm>
          <a:prstGeom prst="straightConnector1">
            <a:avLst/>
          </a:prstGeom>
          <a:noFill/>
          <a:ln cap="flat" cmpd="sng" w="38100">
            <a:solidFill>
              <a:srgbClr val="3A474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37"/>
          <p:cNvCxnSpPr>
            <a:stCxn id="234" idx="6"/>
            <a:endCxn id="240" idx="2"/>
          </p:cNvCxnSpPr>
          <p:nvPr/>
        </p:nvCxnSpPr>
        <p:spPr>
          <a:xfrm>
            <a:off x="2187663" y="5546450"/>
            <a:ext cx="1711200" cy="0"/>
          </a:xfrm>
          <a:prstGeom prst="straightConnector1">
            <a:avLst/>
          </a:prstGeom>
          <a:noFill/>
          <a:ln cap="flat" cmpd="sng" w="38100">
            <a:solidFill>
              <a:srgbClr val="3A474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37"/>
          <p:cNvCxnSpPr/>
          <p:nvPr/>
        </p:nvCxnSpPr>
        <p:spPr>
          <a:xfrm>
            <a:off x="4733875" y="2477400"/>
            <a:ext cx="1711200" cy="0"/>
          </a:xfrm>
          <a:prstGeom prst="straightConnector1">
            <a:avLst/>
          </a:prstGeom>
          <a:noFill/>
          <a:ln cap="flat" cmpd="sng" w="38100">
            <a:solidFill>
              <a:srgbClr val="E5091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37"/>
          <p:cNvCxnSpPr/>
          <p:nvPr/>
        </p:nvCxnSpPr>
        <p:spPr>
          <a:xfrm>
            <a:off x="4733875" y="2477400"/>
            <a:ext cx="1711200" cy="1084800"/>
          </a:xfrm>
          <a:prstGeom prst="straightConnector1">
            <a:avLst/>
          </a:prstGeom>
          <a:noFill/>
          <a:ln cap="flat" cmpd="sng" w="38100">
            <a:solidFill>
              <a:srgbClr val="E5091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37"/>
          <p:cNvCxnSpPr/>
          <p:nvPr/>
        </p:nvCxnSpPr>
        <p:spPr>
          <a:xfrm>
            <a:off x="4733875" y="2477400"/>
            <a:ext cx="1711200" cy="3069000"/>
          </a:xfrm>
          <a:prstGeom prst="straightConnector1">
            <a:avLst/>
          </a:prstGeom>
          <a:noFill/>
          <a:ln cap="flat" cmpd="sng" w="38100">
            <a:solidFill>
              <a:srgbClr val="E5091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37"/>
          <p:cNvCxnSpPr/>
          <p:nvPr/>
        </p:nvCxnSpPr>
        <p:spPr>
          <a:xfrm flipH="1" rot="10800000">
            <a:off x="4733875" y="2477425"/>
            <a:ext cx="1711200" cy="10848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37"/>
          <p:cNvCxnSpPr/>
          <p:nvPr/>
        </p:nvCxnSpPr>
        <p:spPr>
          <a:xfrm>
            <a:off x="4733875" y="3562225"/>
            <a:ext cx="1711200" cy="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37"/>
          <p:cNvCxnSpPr/>
          <p:nvPr/>
        </p:nvCxnSpPr>
        <p:spPr>
          <a:xfrm>
            <a:off x="4733875" y="3562225"/>
            <a:ext cx="1711200" cy="19842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37"/>
          <p:cNvCxnSpPr/>
          <p:nvPr/>
        </p:nvCxnSpPr>
        <p:spPr>
          <a:xfrm flipH="1" rot="10800000">
            <a:off x="4733875" y="2477488"/>
            <a:ext cx="1711200" cy="3069000"/>
          </a:xfrm>
          <a:prstGeom prst="straightConnector1">
            <a:avLst/>
          </a:prstGeom>
          <a:noFill/>
          <a:ln cap="flat" cmpd="sng" w="38100">
            <a:solidFill>
              <a:srgbClr val="3A474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37"/>
          <p:cNvCxnSpPr/>
          <p:nvPr/>
        </p:nvCxnSpPr>
        <p:spPr>
          <a:xfrm flipH="1" rot="10800000">
            <a:off x="4733875" y="3562288"/>
            <a:ext cx="1711200" cy="1984200"/>
          </a:xfrm>
          <a:prstGeom prst="straightConnector1">
            <a:avLst/>
          </a:prstGeom>
          <a:noFill/>
          <a:ln cap="flat" cmpd="sng" w="38100">
            <a:solidFill>
              <a:srgbClr val="3A474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37"/>
          <p:cNvCxnSpPr/>
          <p:nvPr/>
        </p:nvCxnSpPr>
        <p:spPr>
          <a:xfrm>
            <a:off x="4733875" y="5546488"/>
            <a:ext cx="1711200" cy="0"/>
          </a:xfrm>
          <a:prstGeom prst="straightConnector1">
            <a:avLst/>
          </a:prstGeom>
          <a:noFill/>
          <a:ln cap="flat" cmpd="sng" w="38100">
            <a:solidFill>
              <a:srgbClr val="3A474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37"/>
          <p:cNvCxnSpPr>
            <a:stCxn id="269" idx="6"/>
            <a:endCxn id="231" idx="1"/>
          </p:cNvCxnSpPr>
          <p:nvPr/>
        </p:nvCxnSpPr>
        <p:spPr>
          <a:xfrm>
            <a:off x="7253034" y="2477250"/>
            <a:ext cx="1482000" cy="1534800"/>
          </a:xfrm>
          <a:prstGeom prst="straightConnector1">
            <a:avLst/>
          </a:prstGeom>
          <a:noFill/>
          <a:ln cap="flat" cmpd="sng" w="38100">
            <a:solidFill>
              <a:srgbClr val="E5091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37"/>
          <p:cNvCxnSpPr>
            <a:stCxn id="271" idx="6"/>
            <a:endCxn id="231" idx="1"/>
          </p:cNvCxnSpPr>
          <p:nvPr/>
        </p:nvCxnSpPr>
        <p:spPr>
          <a:xfrm>
            <a:off x="7253034" y="3562050"/>
            <a:ext cx="1482000" cy="450000"/>
          </a:xfrm>
          <a:prstGeom prst="straightConnector1">
            <a:avLst/>
          </a:prstGeom>
          <a:noFill/>
          <a:ln cap="flat" cmpd="sng" w="38100">
            <a:solidFill>
              <a:srgbClr val="E5091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37"/>
          <p:cNvCxnSpPr>
            <a:stCxn id="273" idx="6"/>
            <a:endCxn id="231" idx="1"/>
          </p:cNvCxnSpPr>
          <p:nvPr/>
        </p:nvCxnSpPr>
        <p:spPr>
          <a:xfrm flipH="1" rot="10800000">
            <a:off x="7253034" y="4012050"/>
            <a:ext cx="1482000" cy="1534500"/>
          </a:xfrm>
          <a:prstGeom prst="straightConnector1">
            <a:avLst/>
          </a:prstGeom>
          <a:noFill/>
          <a:ln cap="flat" cmpd="sng" w="38100">
            <a:solidFill>
              <a:srgbClr val="E5091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37"/>
          <p:cNvSpPr txBox="1"/>
          <p:nvPr/>
        </p:nvSpPr>
        <p:spPr>
          <a:xfrm>
            <a:off x="1215063" y="1369325"/>
            <a:ext cx="1083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Bebas Neue"/>
                <a:ea typeface="Bebas Neue"/>
                <a:cs typeface="Bebas Neue"/>
                <a:sym typeface="Bebas Neue"/>
              </a:rPr>
              <a:t>Input</a:t>
            </a:r>
            <a:endParaRPr sz="32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5" name="Google Shape;275;p37"/>
          <p:cNvSpPr txBox="1"/>
          <p:nvPr/>
        </p:nvSpPr>
        <p:spPr>
          <a:xfrm>
            <a:off x="3788238" y="1369325"/>
            <a:ext cx="1083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Bebas Neue"/>
                <a:ea typeface="Bebas Neue"/>
                <a:cs typeface="Bebas Neue"/>
                <a:sym typeface="Bebas Neue"/>
              </a:rPr>
              <a:t>Relu</a:t>
            </a:r>
            <a:endParaRPr sz="32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6" name="Google Shape;276;p37"/>
          <p:cNvSpPr txBox="1"/>
          <p:nvPr/>
        </p:nvSpPr>
        <p:spPr>
          <a:xfrm>
            <a:off x="6160638" y="1369325"/>
            <a:ext cx="1517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Bebas Neue"/>
                <a:ea typeface="Bebas Neue"/>
                <a:cs typeface="Bebas Neue"/>
                <a:sym typeface="Bebas Neue"/>
              </a:rPr>
              <a:t>Sigmoid</a:t>
            </a:r>
            <a:endParaRPr sz="32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7" name="Google Shape;277;p37"/>
          <p:cNvSpPr txBox="1"/>
          <p:nvPr/>
        </p:nvSpPr>
        <p:spPr>
          <a:xfrm>
            <a:off x="8752888" y="4985200"/>
            <a:ext cx="148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Bebas Neue"/>
                <a:ea typeface="Bebas Neue"/>
                <a:cs typeface="Bebas Neue"/>
                <a:sym typeface="Bebas Neue"/>
              </a:rPr>
              <a:t>Output</a:t>
            </a:r>
            <a:endParaRPr sz="32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8" name="Google Shape;278;p37"/>
          <p:cNvSpPr txBox="1"/>
          <p:nvPr/>
        </p:nvSpPr>
        <p:spPr>
          <a:xfrm>
            <a:off x="807213" y="6107650"/>
            <a:ext cx="1899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Bebas Neue"/>
                <a:ea typeface="Bebas Neue"/>
                <a:cs typeface="Bebas Neue"/>
                <a:sym typeface="Bebas Neue"/>
              </a:rPr>
              <a:t>16</a:t>
            </a:r>
            <a:endParaRPr sz="32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9" name="Google Shape;279;p37"/>
          <p:cNvSpPr txBox="1"/>
          <p:nvPr/>
        </p:nvSpPr>
        <p:spPr>
          <a:xfrm>
            <a:off x="3380388" y="6107650"/>
            <a:ext cx="1899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Bebas Neue"/>
                <a:ea typeface="Bebas Neue"/>
                <a:cs typeface="Bebas Neue"/>
                <a:sym typeface="Bebas Neue"/>
              </a:rPr>
              <a:t>32</a:t>
            </a:r>
            <a:endParaRPr sz="32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0" name="Google Shape;280;p37"/>
          <p:cNvSpPr txBox="1"/>
          <p:nvPr/>
        </p:nvSpPr>
        <p:spPr>
          <a:xfrm>
            <a:off x="5899563" y="6107650"/>
            <a:ext cx="1899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Bebas Neue"/>
                <a:ea typeface="Bebas Neue"/>
                <a:cs typeface="Bebas Neue"/>
                <a:sym typeface="Bebas Neue"/>
              </a:rPr>
              <a:t>64</a:t>
            </a:r>
            <a:endParaRPr sz="3200"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okmark" id="285" name="Google Shape;28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939" y="34754"/>
            <a:ext cx="1430709" cy="143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8"/>
          <p:cNvSpPr/>
          <p:nvPr/>
        </p:nvSpPr>
        <p:spPr>
          <a:xfrm>
            <a:off x="10683663" y="5758790"/>
            <a:ext cx="335100" cy="335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8"/>
          <p:cNvSpPr/>
          <p:nvPr/>
        </p:nvSpPr>
        <p:spPr>
          <a:xfrm>
            <a:off x="11173043" y="5392733"/>
            <a:ext cx="4740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8"/>
          <p:cNvSpPr/>
          <p:nvPr/>
        </p:nvSpPr>
        <p:spPr>
          <a:xfrm>
            <a:off x="802737" y="4426524"/>
            <a:ext cx="247200" cy="24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8"/>
          <p:cNvSpPr txBox="1"/>
          <p:nvPr>
            <p:ph type="title"/>
          </p:nvPr>
        </p:nvSpPr>
        <p:spPr>
          <a:xfrm>
            <a:off x="748892" y="877515"/>
            <a:ext cx="10515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leway"/>
              <a:buNone/>
            </a:pPr>
            <a:r>
              <a:rPr b="1" lang="en-GB" sz="5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Quote Slide</a:t>
            </a:r>
            <a:endParaRPr b="1" sz="5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91" name="Google Shape;291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32246" y="5436975"/>
            <a:ext cx="1491528" cy="86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14794" y="1408218"/>
            <a:ext cx="904018" cy="1390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3" name="Google Shape;293;p38"/>
          <p:cNvGrpSpPr/>
          <p:nvPr/>
        </p:nvGrpSpPr>
        <p:grpSpPr>
          <a:xfrm>
            <a:off x="346338" y="4040736"/>
            <a:ext cx="3201243" cy="2703840"/>
            <a:chOff x="99164" y="3056183"/>
            <a:chExt cx="4688405" cy="3959930"/>
          </a:xfrm>
        </p:grpSpPr>
        <p:sp>
          <p:nvSpPr>
            <p:cNvPr id="294" name="Google Shape;294;p38"/>
            <p:cNvSpPr/>
            <p:nvPr/>
          </p:nvSpPr>
          <p:spPr>
            <a:xfrm>
              <a:off x="99164" y="3056183"/>
              <a:ext cx="3315823" cy="2706016"/>
            </a:xfrm>
            <a:custGeom>
              <a:rect b="b" l="l" r="r" t="t"/>
              <a:pathLst>
                <a:path extrusionOk="0" h="2706016" w="3315823">
                  <a:moveTo>
                    <a:pt x="847" y="556448"/>
                  </a:moveTo>
                  <a:cubicBezTo>
                    <a:pt x="847" y="556448"/>
                    <a:pt x="-6776" y="541203"/>
                    <a:pt x="23715" y="533581"/>
                  </a:cubicBezTo>
                  <a:cubicBezTo>
                    <a:pt x="42771" y="529769"/>
                    <a:pt x="2691619" y="0"/>
                    <a:pt x="2691619" y="0"/>
                  </a:cubicBezTo>
                  <a:lnTo>
                    <a:pt x="3324293" y="1825608"/>
                  </a:lnTo>
                  <a:cubicBezTo>
                    <a:pt x="3324293" y="1825608"/>
                    <a:pt x="3328104" y="1837042"/>
                    <a:pt x="3320482" y="1840853"/>
                  </a:cubicBezTo>
                  <a:cubicBezTo>
                    <a:pt x="3312859" y="1844665"/>
                    <a:pt x="755483" y="2713639"/>
                    <a:pt x="755483" y="2713639"/>
                  </a:cubicBezTo>
                  <a:cubicBezTo>
                    <a:pt x="755483" y="2713639"/>
                    <a:pt x="740237" y="2721262"/>
                    <a:pt x="736426" y="2709828"/>
                  </a:cubicBezTo>
                  <a:cubicBezTo>
                    <a:pt x="728804" y="2702205"/>
                    <a:pt x="847" y="556448"/>
                    <a:pt x="847" y="556448"/>
                  </a:cubicBezTo>
                  <a:close/>
                </a:path>
              </a:pathLst>
            </a:custGeom>
            <a:solidFill>
              <a:srgbClr val="DCDC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8"/>
            <p:cNvSpPr/>
            <p:nvPr/>
          </p:nvSpPr>
          <p:spPr>
            <a:xfrm>
              <a:off x="99401" y="3596776"/>
              <a:ext cx="724145" cy="2172435"/>
            </a:xfrm>
            <a:custGeom>
              <a:rect b="b" l="l" r="r" t="t"/>
              <a:pathLst>
                <a:path extrusionOk="0" h="2172435" w="724145">
                  <a:moveTo>
                    <a:pt x="740000" y="2146366"/>
                  </a:moveTo>
                  <a:lnTo>
                    <a:pt x="751434" y="2176857"/>
                  </a:lnTo>
                  <a:cubicBezTo>
                    <a:pt x="751434" y="2176857"/>
                    <a:pt x="740000" y="2180668"/>
                    <a:pt x="736189" y="2173045"/>
                  </a:cubicBezTo>
                  <a:cubicBezTo>
                    <a:pt x="732378" y="2165423"/>
                    <a:pt x="610" y="15855"/>
                    <a:pt x="610" y="15855"/>
                  </a:cubicBezTo>
                  <a:cubicBezTo>
                    <a:pt x="610" y="15855"/>
                    <a:pt x="-3201" y="8232"/>
                    <a:pt x="8232" y="610"/>
                  </a:cubicBezTo>
                  <a:cubicBezTo>
                    <a:pt x="8232" y="610"/>
                    <a:pt x="8232" y="-3201"/>
                    <a:pt x="12044" y="8232"/>
                  </a:cubicBezTo>
                  <a:lnTo>
                    <a:pt x="740000" y="2146366"/>
                  </a:lnTo>
                  <a:close/>
                </a:path>
              </a:pathLst>
            </a:custGeom>
            <a:solidFill>
              <a:srgbClr val="B4B3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8"/>
            <p:cNvSpPr/>
            <p:nvPr/>
          </p:nvSpPr>
          <p:spPr>
            <a:xfrm>
              <a:off x="218161" y="3128598"/>
              <a:ext cx="3049032" cy="2363000"/>
            </a:xfrm>
            <a:custGeom>
              <a:rect b="b" l="l" r="r" t="t"/>
              <a:pathLst>
                <a:path extrusionOk="0" h="2363000" w="3049032">
                  <a:moveTo>
                    <a:pt x="0" y="514524"/>
                  </a:moveTo>
                  <a:lnTo>
                    <a:pt x="2515452" y="0"/>
                  </a:lnTo>
                  <a:lnTo>
                    <a:pt x="3064278" y="1585497"/>
                  </a:lnTo>
                  <a:lnTo>
                    <a:pt x="636486" y="2382057"/>
                  </a:lnTo>
                  <a:close/>
                </a:path>
              </a:pathLst>
            </a:custGeom>
            <a:solidFill>
              <a:srgbClr val="3AA8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854647" y="4714094"/>
              <a:ext cx="2439226" cy="800370"/>
            </a:xfrm>
            <a:custGeom>
              <a:rect b="b" l="l" r="r" t="t"/>
              <a:pathLst>
                <a:path extrusionOk="0" h="800370" w="2439226">
                  <a:moveTo>
                    <a:pt x="3811" y="811805"/>
                  </a:moveTo>
                  <a:lnTo>
                    <a:pt x="0" y="796560"/>
                  </a:lnTo>
                  <a:lnTo>
                    <a:pt x="2427793" y="0"/>
                  </a:lnTo>
                  <a:lnTo>
                    <a:pt x="2443038" y="11434"/>
                  </a:lnTo>
                  <a:close/>
                </a:path>
              </a:pathLst>
            </a:custGeom>
            <a:solidFill>
              <a:srgbClr val="BDBA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2733613" y="3124786"/>
              <a:ext cx="533580" cy="1562629"/>
            </a:xfrm>
            <a:custGeom>
              <a:rect b="b" l="l" r="r" t="t"/>
              <a:pathLst>
                <a:path extrusionOk="0" h="1562629" w="533580">
                  <a:moveTo>
                    <a:pt x="548826" y="1589308"/>
                  </a:moveTo>
                  <a:lnTo>
                    <a:pt x="564071" y="1600742"/>
                  </a:lnTo>
                  <a:lnTo>
                    <a:pt x="15245" y="0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8F8E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1060456" y="5594502"/>
              <a:ext cx="38112" cy="114338"/>
            </a:xfrm>
            <a:custGeom>
              <a:rect b="b" l="l" r="r" t="t"/>
              <a:pathLst>
                <a:path extrusionOk="0" h="114338" w="38112">
                  <a:moveTo>
                    <a:pt x="0" y="0"/>
                  </a:moveTo>
                  <a:lnTo>
                    <a:pt x="26679" y="15245"/>
                  </a:lnTo>
                  <a:lnTo>
                    <a:pt x="45735" y="41924"/>
                  </a:lnTo>
                  <a:lnTo>
                    <a:pt x="57169" y="72415"/>
                  </a:lnTo>
                  <a:lnTo>
                    <a:pt x="72415" y="133395"/>
                  </a:lnTo>
                  <a:lnTo>
                    <a:pt x="41924" y="110527"/>
                  </a:lnTo>
                  <a:lnTo>
                    <a:pt x="41924" y="95282"/>
                  </a:lnTo>
                  <a:lnTo>
                    <a:pt x="34302" y="68603"/>
                  </a:lnTo>
                  <a:lnTo>
                    <a:pt x="19056" y="57169"/>
                  </a:lnTo>
                  <a:close/>
                </a:path>
              </a:pathLst>
            </a:custGeom>
            <a:solidFill>
              <a:srgbClr val="A3A3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8"/>
            <p:cNvSpPr/>
            <p:nvPr/>
          </p:nvSpPr>
          <p:spPr>
            <a:xfrm>
              <a:off x="1060456" y="5503031"/>
              <a:ext cx="304903" cy="76225"/>
            </a:xfrm>
            <a:custGeom>
              <a:rect b="b" l="l" r="r" t="t"/>
              <a:pathLst>
                <a:path extrusionOk="0" h="76225" w="304903">
                  <a:moveTo>
                    <a:pt x="304903" y="11434"/>
                  </a:moveTo>
                  <a:lnTo>
                    <a:pt x="26679" y="106716"/>
                  </a:lnTo>
                  <a:lnTo>
                    <a:pt x="0" y="91471"/>
                  </a:lnTo>
                  <a:lnTo>
                    <a:pt x="278224" y="0"/>
                  </a:lnTo>
                  <a:cubicBezTo>
                    <a:pt x="278224" y="0"/>
                    <a:pt x="301092" y="7623"/>
                    <a:pt x="304903" y="11434"/>
                  </a:cubicBezTo>
                  <a:close/>
                </a:path>
              </a:pathLst>
            </a:custGeom>
            <a:solidFill>
              <a:srgbClr val="CDCC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8"/>
            <p:cNvSpPr/>
            <p:nvPr/>
          </p:nvSpPr>
          <p:spPr>
            <a:xfrm>
              <a:off x="1087135" y="5518277"/>
              <a:ext cx="266790" cy="114338"/>
            </a:xfrm>
            <a:custGeom>
              <a:rect b="b" l="l" r="r" t="t"/>
              <a:pathLst>
                <a:path extrusionOk="0" h="114338" w="266790">
                  <a:moveTo>
                    <a:pt x="19056" y="118150"/>
                  </a:moveTo>
                  <a:lnTo>
                    <a:pt x="297281" y="22868"/>
                  </a:lnTo>
                  <a:cubicBezTo>
                    <a:pt x="297281" y="22868"/>
                    <a:pt x="293469" y="7623"/>
                    <a:pt x="278224" y="0"/>
                  </a:cubicBezTo>
                  <a:lnTo>
                    <a:pt x="0" y="91471"/>
                  </a:lnTo>
                  <a:lnTo>
                    <a:pt x="19056" y="118150"/>
                  </a:ln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1106192" y="5541144"/>
              <a:ext cx="266790" cy="114338"/>
            </a:xfrm>
            <a:custGeom>
              <a:rect b="b" l="l" r="r" t="t"/>
              <a:pathLst>
                <a:path extrusionOk="0" h="114338" w="266790">
                  <a:moveTo>
                    <a:pt x="15245" y="129584"/>
                  </a:moveTo>
                  <a:lnTo>
                    <a:pt x="293469" y="34302"/>
                  </a:lnTo>
                  <a:cubicBezTo>
                    <a:pt x="293469" y="34302"/>
                    <a:pt x="282036" y="3812"/>
                    <a:pt x="278224" y="0"/>
                  </a:cubicBezTo>
                  <a:lnTo>
                    <a:pt x="0" y="95282"/>
                  </a:lnTo>
                  <a:lnTo>
                    <a:pt x="15245" y="129584"/>
                  </a:lnTo>
                  <a:close/>
                </a:path>
              </a:pathLst>
            </a:custGeom>
            <a:solidFill>
              <a:srgbClr val="D9DA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2985158" y="4965639"/>
              <a:ext cx="38112" cy="114338"/>
            </a:xfrm>
            <a:custGeom>
              <a:rect b="b" l="l" r="r" t="t"/>
              <a:pathLst>
                <a:path extrusionOk="0" h="114338" w="38112">
                  <a:moveTo>
                    <a:pt x="0" y="0"/>
                  </a:moveTo>
                  <a:lnTo>
                    <a:pt x="26679" y="11434"/>
                  </a:lnTo>
                  <a:lnTo>
                    <a:pt x="45736" y="34302"/>
                  </a:lnTo>
                  <a:lnTo>
                    <a:pt x="53358" y="68603"/>
                  </a:lnTo>
                  <a:lnTo>
                    <a:pt x="64792" y="121961"/>
                  </a:lnTo>
                  <a:lnTo>
                    <a:pt x="38113" y="99094"/>
                  </a:lnTo>
                  <a:lnTo>
                    <a:pt x="41924" y="83848"/>
                  </a:lnTo>
                  <a:lnTo>
                    <a:pt x="34302" y="60981"/>
                  </a:lnTo>
                  <a:lnTo>
                    <a:pt x="19056" y="49547"/>
                  </a:lnTo>
                  <a:close/>
                </a:path>
              </a:pathLst>
            </a:custGeom>
            <a:solidFill>
              <a:srgbClr val="A3A3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2985158" y="4877980"/>
              <a:ext cx="266790" cy="76225"/>
            </a:xfrm>
            <a:custGeom>
              <a:rect b="b" l="l" r="r" t="t"/>
              <a:pathLst>
                <a:path extrusionOk="0" h="76225" w="266790">
                  <a:moveTo>
                    <a:pt x="282036" y="11434"/>
                  </a:moveTo>
                  <a:lnTo>
                    <a:pt x="26679" y="99094"/>
                  </a:lnTo>
                  <a:lnTo>
                    <a:pt x="0" y="83848"/>
                  </a:lnTo>
                  <a:lnTo>
                    <a:pt x="259168" y="0"/>
                  </a:lnTo>
                  <a:cubicBezTo>
                    <a:pt x="259168" y="0"/>
                    <a:pt x="278224" y="7623"/>
                    <a:pt x="282036" y="11434"/>
                  </a:cubicBezTo>
                  <a:close/>
                </a:path>
              </a:pathLst>
            </a:custGeom>
            <a:solidFill>
              <a:srgbClr val="CDCC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3011837" y="4889414"/>
              <a:ext cx="266790" cy="76225"/>
            </a:xfrm>
            <a:custGeom>
              <a:rect b="b" l="l" r="r" t="t"/>
              <a:pathLst>
                <a:path extrusionOk="0" h="76225" w="266790">
                  <a:moveTo>
                    <a:pt x="19056" y="110527"/>
                  </a:moveTo>
                  <a:lnTo>
                    <a:pt x="274413" y="22868"/>
                  </a:lnTo>
                  <a:cubicBezTo>
                    <a:pt x="274413" y="22868"/>
                    <a:pt x="270602" y="11434"/>
                    <a:pt x="255356" y="0"/>
                  </a:cubicBezTo>
                  <a:lnTo>
                    <a:pt x="0" y="87660"/>
                  </a:lnTo>
                  <a:lnTo>
                    <a:pt x="19056" y="110527"/>
                  </a:ln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3030894" y="4908470"/>
              <a:ext cx="266790" cy="114338"/>
            </a:xfrm>
            <a:custGeom>
              <a:rect b="b" l="l" r="r" t="t"/>
              <a:pathLst>
                <a:path extrusionOk="0" h="114338" w="266790">
                  <a:moveTo>
                    <a:pt x="11434" y="125773"/>
                  </a:moveTo>
                  <a:lnTo>
                    <a:pt x="270602" y="34302"/>
                  </a:lnTo>
                  <a:cubicBezTo>
                    <a:pt x="270602" y="34302"/>
                    <a:pt x="259168" y="3811"/>
                    <a:pt x="255356" y="0"/>
                  </a:cubicBezTo>
                  <a:lnTo>
                    <a:pt x="0" y="91471"/>
                  </a:lnTo>
                  <a:lnTo>
                    <a:pt x="11434" y="125773"/>
                  </a:lnTo>
                  <a:close/>
                </a:path>
              </a:pathLst>
            </a:custGeom>
            <a:solidFill>
              <a:srgbClr val="D9DA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1121437" y="5575446"/>
              <a:ext cx="266790" cy="152451"/>
            </a:xfrm>
            <a:custGeom>
              <a:rect b="b" l="l" r="r" t="t"/>
              <a:pathLst>
                <a:path extrusionOk="0" h="152451" w="266790">
                  <a:moveTo>
                    <a:pt x="11434" y="152452"/>
                  </a:moveTo>
                  <a:lnTo>
                    <a:pt x="289658" y="57169"/>
                  </a:lnTo>
                  <a:lnTo>
                    <a:pt x="282036" y="11434"/>
                  </a:lnTo>
                  <a:lnTo>
                    <a:pt x="278224" y="0"/>
                  </a:lnTo>
                  <a:lnTo>
                    <a:pt x="0" y="95282"/>
                  </a:lnTo>
                  <a:lnTo>
                    <a:pt x="0" y="106716"/>
                  </a:ln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3042328" y="4946583"/>
              <a:ext cx="266790" cy="114338"/>
            </a:xfrm>
            <a:custGeom>
              <a:rect b="b" l="l" r="r" t="t"/>
              <a:pathLst>
                <a:path extrusionOk="0" h="114338" w="266790">
                  <a:moveTo>
                    <a:pt x="7623" y="141018"/>
                  </a:moveTo>
                  <a:lnTo>
                    <a:pt x="270602" y="53358"/>
                  </a:lnTo>
                  <a:lnTo>
                    <a:pt x="262979" y="11434"/>
                  </a:lnTo>
                  <a:lnTo>
                    <a:pt x="259168" y="0"/>
                  </a:lnTo>
                  <a:lnTo>
                    <a:pt x="0" y="87660"/>
                  </a:lnTo>
                  <a:lnTo>
                    <a:pt x="0" y="95282"/>
                  </a:ln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866081" y="4915652"/>
              <a:ext cx="3887516" cy="1943758"/>
            </a:xfrm>
            <a:custGeom>
              <a:rect b="b" l="l" r="r" t="t"/>
              <a:pathLst>
                <a:path extrusionOk="0" h="1943758" w="3887516">
                  <a:moveTo>
                    <a:pt x="0" y="884660"/>
                  </a:moveTo>
                  <a:lnTo>
                    <a:pt x="1208179" y="1944199"/>
                  </a:lnTo>
                  <a:lnTo>
                    <a:pt x="3921819" y="739831"/>
                  </a:lnTo>
                  <a:cubicBezTo>
                    <a:pt x="3921819" y="739831"/>
                    <a:pt x="3918007" y="732209"/>
                    <a:pt x="3898951" y="720775"/>
                  </a:cubicBezTo>
                  <a:lnTo>
                    <a:pt x="2568810" y="8064"/>
                  </a:lnTo>
                  <a:cubicBezTo>
                    <a:pt x="2568810" y="8064"/>
                    <a:pt x="2553565" y="-7182"/>
                    <a:pt x="2523075" y="4252"/>
                  </a:cubicBezTo>
                  <a:lnTo>
                    <a:pt x="2157191" y="130025"/>
                  </a:lnTo>
                  <a:lnTo>
                    <a:pt x="541203" y="682662"/>
                  </a:lnTo>
                  <a:lnTo>
                    <a:pt x="255356" y="781756"/>
                  </a:lnTo>
                  <a:lnTo>
                    <a:pt x="30490" y="857981"/>
                  </a:lnTo>
                  <a:cubicBezTo>
                    <a:pt x="26679" y="857981"/>
                    <a:pt x="15245" y="857981"/>
                    <a:pt x="0" y="884660"/>
                  </a:cubicBezTo>
                  <a:close/>
                </a:path>
              </a:pathLst>
            </a:custGeom>
            <a:solidFill>
              <a:srgbClr val="DBDB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861940" y="4915652"/>
              <a:ext cx="3925629" cy="2096209"/>
            </a:xfrm>
            <a:custGeom>
              <a:rect b="b" l="l" r="r" t="t"/>
              <a:pathLst>
                <a:path extrusionOk="0" h="2096209" w="3925629">
                  <a:moveTo>
                    <a:pt x="236630" y="785567"/>
                  </a:moveTo>
                  <a:lnTo>
                    <a:pt x="27009" y="857981"/>
                  </a:lnTo>
                  <a:cubicBezTo>
                    <a:pt x="27009" y="857981"/>
                    <a:pt x="-3482" y="869415"/>
                    <a:pt x="330" y="911339"/>
                  </a:cubicBezTo>
                  <a:cubicBezTo>
                    <a:pt x="4141" y="953264"/>
                    <a:pt x="7952" y="998999"/>
                    <a:pt x="7952" y="998999"/>
                  </a:cubicBezTo>
                  <a:cubicBezTo>
                    <a:pt x="7952" y="998999"/>
                    <a:pt x="7952" y="1010433"/>
                    <a:pt x="23197" y="1025678"/>
                  </a:cubicBezTo>
                  <a:cubicBezTo>
                    <a:pt x="38443" y="1040923"/>
                    <a:pt x="1181830" y="2081406"/>
                    <a:pt x="1181830" y="2081406"/>
                  </a:cubicBezTo>
                  <a:cubicBezTo>
                    <a:pt x="1181830" y="2081406"/>
                    <a:pt x="1212320" y="2111896"/>
                    <a:pt x="1250433" y="2096651"/>
                  </a:cubicBezTo>
                  <a:cubicBezTo>
                    <a:pt x="1288546" y="2081406"/>
                    <a:pt x="3887847" y="915151"/>
                    <a:pt x="3887847" y="915151"/>
                  </a:cubicBezTo>
                  <a:cubicBezTo>
                    <a:pt x="3887847" y="915151"/>
                    <a:pt x="3929771" y="899906"/>
                    <a:pt x="3933582" y="861793"/>
                  </a:cubicBezTo>
                  <a:cubicBezTo>
                    <a:pt x="3937394" y="823680"/>
                    <a:pt x="3941205" y="777944"/>
                    <a:pt x="3941205" y="777944"/>
                  </a:cubicBezTo>
                  <a:cubicBezTo>
                    <a:pt x="3941205" y="777944"/>
                    <a:pt x="3948827" y="743643"/>
                    <a:pt x="3914526" y="728398"/>
                  </a:cubicBezTo>
                  <a:cubicBezTo>
                    <a:pt x="3880224" y="709341"/>
                    <a:pt x="2576763" y="8064"/>
                    <a:pt x="2576763" y="8064"/>
                  </a:cubicBezTo>
                  <a:cubicBezTo>
                    <a:pt x="2576763" y="8064"/>
                    <a:pt x="2561517" y="-7182"/>
                    <a:pt x="2531027" y="4252"/>
                  </a:cubicBezTo>
                  <a:cubicBezTo>
                    <a:pt x="2496725" y="15686"/>
                    <a:pt x="236630" y="785567"/>
                    <a:pt x="236630" y="785567"/>
                  </a:cubicBezTo>
                  <a:close/>
                </a:path>
              </a:pathLst>
            </a:custGeom>
            <a:solidFill>
              <a:srgbClr val="DBDB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2893687" y="5792385"/>
              <a:ext cx="800371" cy="381129"/>
            </a:xfrm>
            <a:custGeom>
              <a:rect b="b" l="l" r="r" t="t"/>
              <a:pathLst>
                <a:path extrusionOk="0" h="381129" w="800371">
                  <a:moveTo>
                    <a:pt x="0" y="198492"/>
                  </a:moveTo>
                  <a:lnTo>
                    <a:pt x="480223" y="4116"/>
                  </a:lnTo>
                  <a:cubicBezTo>
                    <a:pt x="480223" y="4116"/>
                    <a:pt x="514524" y="-7318"/>
                    <a:pt x="533581" y="7927"/>
                  </a:cubicBezTo>
                  <a:lnTo>
                    <a:pt x="823239" y="190870"/>
                  </a:lnTo>
                  <a:cubicBezTo>
                    <a:pt x="823239" y="190870"/>
                    <a:pt x="827050" y="194681"/>
                    <a:pt x="819428" y="198492"/>
                  </a:cubicBezTo>
                  <a:cubicBezTo>
                    <a:pt x="811805" y="202303"/>
                    <a:pt x="312526" y="415735"/>
                    <a:pt x="312526" y="415735"/>
                  </a:cubicBezTo>
                  <a:lnTo>
                    <a:pt x="0" y="198492"/>
                  </a:ln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2886065" y="5986113"/>
              <a:ext cx="800371" cy="228677"/>
            </a:xfrm>
            <a:custGeom>
              <a:rect b="b" l="l" r="r" t="t"/>
              <a:pathLst>
                <a:path extrusionOk="0" h="228677" w="800371">
                  <a:moveTo>
                    <a:pt x="0" y="27632"/>
                  </a:moveTo>
                  <a:lnTo>
                    <a:pt x="3811" y="953"/>
                  </a:lnTo>
                  <a:lnTo>
                    <a:pt x="316337" y="218196"/>
                  </a:lnTo>
                  <a:lnTo>
                    <a:pt x="823239" y="4764"/>
                  </a:lnTo>
                  <a:lnTo>
                    <a:pt x="827050" y="953"/>
                  </a:lnTo>
                  <a:cubicBezTo>
                    <a:pt x="827050" y="953"/>
                    <a:pt x="830862" y="-2858"/>
                    <a:pt x="830862" y="4764"/>
                  </a:cubicBezTo>
                  <a:cubicBezTo>
                    <a:pt x="830862" y="12387"/>
                    <a:pt x="834673" y="23820"/>
                    <a:pt x="827050" y="27632"/>
                  </a:cubicBezTo>
                  <a:cubicBezTo>
                    <a:pt x="819428" y="31443"/>
                    <a:pt x="331583" y="237253"/>
                    <a:pt x="331583" y="237253"/>
                  </a:cubicBezTo>
                  <a:cubicBezTo>
                    <a:pt x="331583" y="237253"/>
                    <a:pt x="320149" y="244875"/>
                    <a:pt x="297281" y="229630"/>
                  </a:cubicBezTo>
                  <a:cubicBezTo>
                    <a:pt x="278224" y="218196"/>
                    <a:pt x="0" y="27632"/>
                    <a:pt x="0" y="27632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1280900" y="5358626"/>
              <a:ext cx="2096210" cy="990935"/>
            </a:xfrm>
            <a:custGeom>
              <a:rect b="b" l="l" r="r" t="t"/>
              <a:pathLst>
                <a:path extrusionOk="0" h="990935" w="2096210">
                  <a:moveTo>
                    <a:pt x="393175" y="975267"/>
                  </a:moveTo>
                  <a:lnTo>
                    <a:pt x="419854" y="998135"/>
                  </a:lnTo>
                  <a:cubicBezTo>
                    <a:pt x="419854" y="998135"/>
                    <a:pt x="446533" y="1013380"/>
                    <a:pt x="465589" y="1001946"/>
                  </a:cubicBezTo>
                  <a:cubicBezTo>
                    <a:pt x="488457" y="990512"/>
                    <a:pt x="602796" y="944776"/>
                    <a:pt x="602796" y="944776"/>
                  </a:cubicBezTo>
                  <a:cubicBezTo>
                    <a:pt x="602796" y="944776"/>
                    <a:pt x="618041" y="937154"/>
                    <a:pt x="614230" y="925720"/>
                  </a:cubicBezTo>
                  <a:cubicBezTo>
                    <a:pt x="614230" y="925720"/>
                    <a:pt x="637097" y="937154"/>
                    <a:pt x="659965" y="925720"/>
                  </a:cubicBezTo>
                  <a:cubicBezTo>
                    <a:pt x="682833" y="914286"/>
                    <a:pt x="785738" y="868551"/>
                    <a:pt x="785738" y="868551"/>
                  </a:cubicBezTo>
                  <a:cubicBezTo>
                    <a:pt x="785738" y="868551"/>
                    <a:pt x="804794" y="860928"/>
                    <a:pt x="800983" y="853306"/>
                  </a:cubicBezTo>
                  <a:cubicBezTo>
                    <a:pt x="800983" y="853306"/>
                    <a:pt x="820039" y="860928"/>
                    <a:pt x="842907" y="853306"/>
                  </a:cubicBezTo>
                  <a:cubicBezTo>
                    <a:pt x="865775" y="841872"/>
                    <a:pt x="961057" y="803759"/>
                    <a:pt x="961057" y="803759"/>
                  </a:cubicBezTo>
                  <a:cubicBezTo>
                    <a:pt x="961057" y="803759"/>
                    <a:pt x="987736" y="792325"/>
                    <a:pt x="983925" y="784702"/>
                  </a:cubicBezTo>
                  <a:cubicBezTo>
                    <a:pt x="983925" y="784702"/>
                    <a:pt x="1006793" y="792325"/>
                    <a:pt x="1025849" y="780891"/>
                  </a:cubicBezTo>
                  <a:cubicBezTo>
                    <a:pt x="1044906" y="773268"/>
                    <a:pt x="1593732" y="552214"/>
                    <a:pt x="1593732" y="552214"/>
                  </a:cubicBezTo>
                  <a:cubicBezTo>
                    <a:pt x="1593732" y="552214"/>
                    <a:pt x="1620410" y="540780"/>
                    <a:pt x="1616599" y="533157"/>
                  </a:cubicBezTo>
                  <a:cubicBezTo>
                    <a:pt x="1616599" y="533157"/>
                    <a:pt x="1635656" y="540780"/>
                    <a:pt x="1658523" y="529346"/>
                  </a:cubicBezTo>
                  <a:cubicBezTo>
                    <a:pt x="1677580" y="517912"/>
                    <a:pt x="1769051" y="483610"/>
                    <a:pt x="1769051" y="483610"/>
                  </a:cubicBezTo>
                  <a:cubicBezTo>
                    <a:pt x="1769051" y="483610"/>
                    <a:pt x="1788107" y="475988"/>
                    <a:pt x="1784296" y="468365"/>
                  </a:cubicBezTo>
                  <a:cubicBezTo>
                    <a:pt x="1784296" y="468365"/>
                    <a:pt x="1807164" y="475988"/>
                    <a:pt x="1826220" y="468365"/>
                  </a:cubicBezTo>
                  <a:cubicBezTo>
                    <a:pt x="1841465" y="460743"/>
                    <a:pt x="1925314" y="426441"/>
                    <a:pt x="1925314" y="426441"/>
                  </a:cubicBezTo>
                  <a:cubicBezTo>
                    <a:pt x="1925314" y="426441"/>
                    <a:pt x="1948181" y="418819"/>
                    <a:pt x="1944370" y="407385"/>
                  </a:cubicBezTo>
                  <a:cubicBezTo>
                    <a:pt x="1944370" y="407385"/>
                    <a:pt x="1967238" y="411196"/>
                    <a:pt x="1982483" y="407385"/>
                  </a:cubicBezTo>
                  <a:cubicBezTo>
                    <a:pt x="1997728" y="399762"/>
                    <a:pt x="2081577" y="365460"/>
                    <a:pt x="2081577" y="365460"/>
                  </a:cubicBezTo>
                  <a:lnTo>
                    <a:pt x="2096822" y="357838"/>
                  </a:lnTo>
                  <a:cubicBezTo>
                    <a:pt x="2096822" y="357838"/>
                    <a:pt x="2112067" y="350215"/>
                    <a:pt x="2100633" y="334970"/>
                  </a:cubicBezTo>
                  <a:lnTo>
                    <a:pt x="1997728" y="266367"/>
                  </a:lnTo>
                  <a:cubicBezTo>
                    <a:pt x="1997728" y="266367"/>
                    <a:pt x="1993917" y="262556"/>
                    <a:pt x="1990106" y="262556"/>
                  </a:cubicBezTo>
                  <a:lnTo>
                    <a:pt x="2054898" y="239688"/>
                  </a:lnTo>
                  <a:cubicBezTo>
                    <a:pt x="2054898" y="239688"/>
                    <a:pt x="2070143" y="232065"/>
                    <a:pt x="2062520" y="220631"/>
                  </a:cubicBezTo>
                  <a:cubicBezTo>
                    <a:pt x="2054898" y="209198"/>
                    <a:pt x="2001540" y="178707"/>
                    <a:pt x="2001540" y="178707"/>
                  </a:cubicBezTo>
                  <a:cubicBezTo>
                    <a:pt x="2001540" y="178707"/>
                    <a:pt x="1982483" y="167273"/>
                    <a:pt x="1974861" y="171085"/>
                  </a:cubicBezTo>
                  <a:cubicBezTo>
                    <a:pt x="1974861" y="171085"/>
                    <a:pt x="1971049" y="171085"/>
                    <a:pt x="1971049" y="167273"/>
                  </a:cubicBezTo>
                  <a:cubicBezTo>
                    <a:pt x="1971049" y="167273"/>
                    <a:pt x="1974861" y="163462"/>
                    <a:pt x="1971049" y="155839"/>
                  </a:cubicBezTo>
                  <a:cubicBezTo>
                    <a:pt x="1967238" y="152028"/>
                    <a:pt x="1910069" y="113915"/>
                    <a:pt x="1910069" y="113915"/>
                  </a:cubicBezTo>
                  <a:cubicBezTo>
                    <a:pt x="1910069" y="113915"/>
                    <a:pt x="1898635" y="106293"/>
                    <a:pt x="1887201" y="110104"/>
                  </a:cubicBezTo>
                  <a:cubicBezTo>
                    <a:pt x="1887201" y="110104"/>
                    <a:pt x="1894823" y="102481"/>
                    <a:pt x="1887201" y="94859"/>
                  </a:cubicBezTo>
                  <a:cubicBezTo>
                    <a:pt x="1879578" y="87236"/>
                    <a:pt x="1830031" y="60557"/>
                    <a:pt x="1830031" y="60557"/>
                  </a:cubicBezTo>
                  <a:cubicBezTo>
                    <a:pt x="1830031" y="60557"/>
                    <a:pt x="1818597" y="52935"/>
                    <a:pt x="1810975" y="52935"/>
                  </a:cubicBezTo>
                  <a:cubicBezTo>
                    <a:pt x="1810975" y="52935"/>
                    <a:pt x="1807164" y="52935"/>
                    <a:pt x="1807164" y="49123"/>
                  </a:cubicBezTo>
                  <a:cubicBezTo>
                    <a:pt x="1807164" y="45312"/>
                    <a:pt x="1807164" y="45312"/>
                    <a:pt x="1803353" y="41501"/>
                  </a:cubicBezTo>
                  <a:cubicBezTo>
                    <a:pt x="1799541" y="37690"/>
                    <a:pt x="1746183" y="3388"/>
                    <a:pt x="1746183" y="3388"/>
                  </a:cubicBezTo>
                  <a:cubicBezTo>
                    <a:pt x="1746183" y="3388"/>
                    <a:pt x="1723315" y="-4235"/>
                    <a:pt x="1704259" y="3388"/>
                  </a:cubicBezTo>
                  <a:cubicBezTo>
                    <a:pt x="1685202" y="11010"/>
                    <a:pt x="1540373" y="64368"/>
                    <a:pt x="1540373" y="64368"/>
                  </a:cubicBezTo>
                  <a:cubicBezTo>
                    <a:pt x="1540373" y="64368"/>
                    <a:pt x="1532751" y="68180"/>
                    <a:pt x="1532751" y="75802"/>
                  </a:cubicBezTo>
                  <a:lnTo>
                    <a:pt x="1525128" y="71991"/>
                  </a:lnTo>
                  <a:cubicBezTo>
                    <a:pt x="1525128" y="71991"/>
                    <a:pt x="1513694" y="68180"/>
                    <a:pt x="1502260" y="71991"/>
                  </a:cubicBezTo>
                  <a:cubicBezTo>
                    <a:pt x="1490827" y="75802"/>
                    <a:pt x="1422223" y="94859"/>
                    <a:pt x="1429846" y="106293"/>
                  </a:cubicBezTo>
                  <a:cubicBezTo>
                    <a:pt x="1429846" y="106293"/>
                    <a:pt x="1422223" y="106293"/>
                    <a:pt x="1422223" y="110104"/>
                  </a:cubicBezTo>
                  <a:cubicBezTo>
                    <a:pt x="1422223" y="110104"/>
                    <a:pt x="1406978" y="102481"/>
                    <a:pt x="1391733" y="110104"/>
                  </a:cubicBezTo>
                  <a:cubicBezTo>
                    <a:pt x="1376488" y="117727"/>
                    <a:pt x="1323130" y="136783"/>
                    <a:pt x="1323130" y="136783"/>
                  </a:cubicBezTo>
                  <a:cubicBezTo>
                    <a:pt x="1323130" y="136783"/>
                    <a:pt x="1319318" y="140594"/>
                    <a:pt x="1323130" y="140594"/>
                  </a:cubicBezTo>
                  <a:cubicBezTo>
                    <a:pt x="1323130" y="140594"/>
                    <a:pt x="1315507" y="144405"/>
                    <a:pt x="1315507" y="144405"/>
                  </a:cubicBezTo>
                  <a:cubicBezTo>
                    <a:pt x="1315507" y="144405"/>
                    <a:pt x="1304073" y="136783"/>
                    <a:pt x="1292639" y="144405"/>
                  </a:cubicBezTo>
                  <a:cubicBezTo>
                    <a:pt x="1277394" y="152028"/>
                    <a:pt x="1216414" y="174896"/>
                    <a:pt x="1216414" y="174896"/>
                  </a:cubicBezTo>
                  <a:cubicBezTo>
                    <a:pt x="1216414" y="174896"/>
                    <a:pt x="1212602" y="178707"/>
                    <a:pt x="1212602" y="182518"/>
                  </a:cubicBezTo>
                  <a:cubicBezTo>
                    <a:pt x="1212602" y="182518"/>
                    <a:pt x="1204980" y="182518"/>
                    <a:pt x="1208791" y="186330"/>
                  </a:cubicBezTo>
                  <a:cubicBezTo>
                    <a:pt x="1208791" y="186330"/>
                    <a:pt x="1197357" y="178707"/>
                    <a:pt x="1185923" y="186330"/>
                  </a:cubicBezTo>
                  <a:cubicBezTo>
                    <a:pt x="1170678" y="190141"/>
                    <a:pt x="1105886" y="213009"/>
                    <a:pt x="1105886" y="213009"/>
                  </a:cubicBezTo>
                  <a:cubicBezTo>
                    <a:pt x="1105886" y="213009"/>
                    <a:pt x="1098264" y="216820"/>
                    <a:pt x="1102075" y="220631"/>
                  </a:cubicBezTo>
                  <a:cubicBezTo>
                    <a:pt x="1102075" y="220631"/>
                    <a:pt x="1094452" y="220631"/>
                    <a:pt x="1094452" y="224443"/>
                  </a:cubicBezTo>
                  <a:cubicBezTo>
                    <a:pt x="1094452" y="224443"/>
                    <a:pt x="1079207" y="216820"/>
                    <a:pt x="1063962" y="224443"/>
                  </a:cubicBezTo>
                  <a:cubicBezTo>
                    <a:pt x="1048717" y="232065"/>
                    <a:pt x="995359" y="251122"/>
                    <a:pt x="995359" y="251122"/>
                  </a:cubicBezTo>
                  <a:cubicBezTo>
                    <a:pt x="995359" y="251122"/>
                    <a:pt x="987736" y="254933"/>
                    <a:pt x="991547" y="262556"/>
                  </a:cubicBezTo>
                  <a:cubicBezTo>
                    <a:pt x="991547" y="262556"/>
                    <a:pt x="987736" y="262556"/>
                    <a:pt x="983925" y="266367"/>
                  </a:cubicBezTo>
                  <a:cubicBezTo>
                    <a:pt x="983925" y="266367"/>
                    <a:pt x="972491" y="258744"/>
                    <a:pt x="953434" y="266367"/>
                  </a:cubicBezTo>
                  <a:cubicBezTo>
                    <a:pt x="938189" y="273989"/>
                    <a:pt x="881020" y="293046"/>
                    <a:pt x="881020" y="293046"/>
                  </a:cubicBezTo>
                  <a:cubicBezTo>
                    <a:pt x="881020" y="293046"/>
                    <a:pt x="869586" y="296857"/>
                    <a:pt x="873397" y="304480"/>
                  </a:cubicBezTo>
                  <a:cubicBezTo>
                    <a:pt x="873397" y="304480"/>
                    <a:pt x="869586" y="304480"/>
                    <a:pt x="865775" y="308291"/>
                  </a:cubicBezTo>
                  <a:cubicBezTo>
                    <a:pt x="865775" y="308291"/>
                    <a:pt x="854341" y="296857"/>
                    <a:pt x="835285" y="308291"/>
                  </a:cubicBezTo>
                  <a:cubicBezTo>
                    <a:pt x="816228" y="315914"/>
                    <a:pt x="759059" y="338782"/>
                    <a:pt x="759059" y="338782"/>
                  </a:cubicBezTo>
                  <a:cubicBezTo>
                    <a:pt x="759059" y="338782"/>
                    <a:pt x="747625" y="346404"/>
                    <a:pt x="751436" y="350215"/>
                  </a:cubicBezTo>
                  <a:cubicBezTo>
                    <a:pt x="751436" y="350215"/>
                    <a:pt x="747625" y="354026"/>
                    <a:pt x="747625" y="354026"/>
                  </a:cubicBezTo>
                  <a:cubicBezTo>
                    <a:pt x="747625" y="354026"/>
                    <a:pt x="728568" y="342593"/>
                    <a:pt x="713323" y="354026"/>
                  </a:cubicBezTo>
                  <a:cubicBezTo>
                    <a:pt x="694267" y="361649"/>
                    <a:pt x="640909" y="380706"/>
                    <a:pt x="640909" y="380706"/>
                  </a:cubicBezTo>
                  <a:cubicBezTo>
                    <a:pt x="640909" y="380706"/>
                    <a:pt x="629475" y="384517"/>
                    <a:pt x="633286" y="392139"/>
                  </a:cubicBezTo>
                  <a:cubicBezTo>
                    <a:pt x="633286" y="392139"/>
                    <a:pt x="629475" y="392139"/>
                    <a:pt x="625664" y="395951"/>
                  </a:cubicBezTo>
                  <a:cubicBezTo>
                    <a:pt x="625664" y="395951"/>
                    <a:pt x="606607" y="388328"/>
                    <a:pt x="595173" y="395951"/>
                  </a:cubicBezTo>
                  <a:cubicBezTo>
                    <a:pt x="579928" y="403573"/>
                    <a:pt x="518947" y="426441"/>
                    <a:pt x="518947" y="426441"/>
                  </a:cubicBezTo>
                  <a:cubicBezTo>
                    <a:pt x="518947" y="426441"/>
                    <a:pt x="507513" y="430252"/>
                    <a:pt x="511325" y="437875"/>
                  </a:cubicBezTo>
                  <a:cubicBezTo>
                    <a:pt x="511325" y="437875"/>
                    <a:pt x="503702" y="437875"/>
                    <a:pt x="503702" y="441686"/>
                  </a:cubicBezTo>
                  <a:cubicBezTo>
                    <a:pt x="503702" y="441686"/>
                    <a:pt x="488457" y="434064"/>
                    <a:pt x="473212" y="441686"/>
                  </a:cubicBezTo>
                  <a:cubicBezTo>
                    <a:pt x="457967" y="449309"/>
                    <a:pt x="396986" y="472177"/>
                    <a:pt x="396986" y="472177"/>
                  </a:cubicBezTo>
                  <a:cubicBezTo>
                    <a:pt x="396986" y="472177"/>
                    <a:pt x="381741" y="479799"/>
                    <a:pt x="381741" y="487422"/>
                  </a:cubicBezTo>
                  <a:cubicBezTo>
                    <a:pt x="381741" y="487422"/>
                    <a:pt x="377930" y="487422"/>
                    <a:pt x="377930" y="491233"/>
                  </a:cubicBezTo>
                  <a:cubicBezTo>
                    <a:pt x="377930" y="491233"/>
                    <a:pt x="362684" y="479799"/>
                    <a:pt x="347439" y="491233"/>
                  </a:cubicBezTo>
                  <a:cubicBezTo>
                    <a:pt x="332194" y="498856"/>
                    <a:pt x="271213" y="521723"/>
                    <a:pt x="271213" y="521723"/>
                  </a:cubicBezTo>
                  <a:cubicBezTo>
                    <a:pt x="271213" y="521723"/>
                    <a:pt x="259779" y="529346"/>
                    <a:pt x="263591" y="533157"/>
                  </a:cubicBezTo>
                  <a:cubicBezTo>
                    <a:pt x="263591" y="533157"/>
                    <a:pt x="259779" y="533157"/>
                    <a:pt x="255968" y="536969"/>
                  </a:cubicBezTo>
                  <a:cubicBezTo>
                    <a:pt x="255968" y="536969"/>
                    <a:pt x="240723" y="529346"/>
                    <a:pt x="225478" y="536969"/>
                  </a:cubicBezTo>
                  <a:cubicBezTo>
                    <a:pt x="210233" y="544591"/>
                    <a:pt x="141629" y="567459"/>
                    <a:pt x="141629" y="567459"/>
                  </a:cubicBezTo>
                  <a:cubicBezTo>
                    <a:pt x="141629" y="567459"/>
                    <a:pt x="130196" y="571270"/>
                    <a:pt x="134007" y="578893"/>
                  </a:cubicBezTo>
                  <a:cubicBezTo>
                    <a:pt x="134007" y="578893"/>
                    <a:pt x="130196" y="578893"/>
                    <a:pt x="126384" y="582704"/>
                  </a:cubicBezTo>
                  <a:cubicBezTo>
                    <a:pt x="126384" y="582704"/>
                    <a:pt x="111139" y="571270"/>
                    <a:pt x="88271" y="582704"/>
                  </a:cubicBezTo>
                  <a:cubicBezTo>
                    <a:pt x="65404" y="590327"/>
                    <a:pt x="12046" y="613194"/>
                    <a:pt x="12046" y="613194"/>
                  </a:cubicBezTo>
                  <a:cubicBezTo>
                    <a:pt x="12046" y="613194"/>
                    <a:pt x="-3200" y="620817"/>
                    <a:pt x="612" y="632251"/>
                  </a:cubicBezTo>
                  <a:cubicBezTo>
                    <a:pt x="8234" y="643685"/>
                    <a:pt x="53970" y="685609"/>
                    <a:pt x="53970" y="685609"/>
                  </a:cubicBezTo>
                  <a:cubicBezTo>
                    <a:pt x="53970" y="685609"/>
                    <a:pt x="69215" y="693231"/>
                    <a:pt x="76838" y="689420"/>
                  </a:cubicBezTo>
                  <a:cubicBezTo>
                    <a:pt x="76838" y="689420"/>
                    <a:pt x="73026" y="697043"/>
                    <a:pt x="80649" y="704665"/>
                  </a:cubicBezTo>
                  <a:cubicBezTo>
                    <a:pt x="88271" y="712288"/>
                    <a:pt x="134007" y="750401"/>
                    <a:pt x="134007" y="750401"/>
                  </a:cubicBezTo>
                  <a:cubicBezTo>
                    <a:pt x="134007" y="750401"/>
                    <a:pt x="145441" y="758023"/>
                    <a:pt x="156875" y="754212"/>
                  </a:cubicBezTo>
                  <a:cubicBezTo>
                    <a:pt x="156875" y="754212"/>
                    <a:pt x="153063" y="761835"/>
                    <a:pt x="160686" y="769457"/>
                  </a:cubicBezTo>
                  <a:cubicBezTo>
                    <a:pt x="168309" y="777080"/>
                    <a:pt x="214044" y="815193"/>
                    <a:pt x="214044" y="815193"/>
                  </a:cubicBezTo>
                  <a:cubicBezTo>
                    <a:pt x="214044" y="815193"/>
                    <a:pt x="229289" y="826627"/>
                    <a:pt x="240723" y="822815"/>
                  </a:cubicBezTo>
                  <a:cubicBezTo>
                    <a:pt x="240723" y="822815"/>
                    <a:pt x="233100" y="830438"/>
                    <a:pt x="236912" y="838061"/>
                  </a:cubicBezTo>
                  <a:cubicBezTo>
                    <a:pt x="240723" y="845683"/>
                    <a:pt x="290270" y="887607"/>
                    <a:pt x="290270" y="887607"/>
                  </a:cubicBezTo>
                  <a:cubicBezTo>
                    <a:pt x="290270" y="887607"/>
                    <a:pt x="305515" y="899041"/>
                    <a:pt x="316949" y="895230"/>
                  </a:cubicBezTo>
                  <a:cubicBezTo>
                    <a:pt x="316949" y="895230"/>
                    <a:pt x="313138" y="902852"/>
                    <a:pt x="324571" y="918098"/>
                  </a:cubicBezTo>
                  <a:cubicBezTo>
                    <a:pt x="343628" y="933343"/>
                    <a:pt x="393175" y="975267"/>
                    <a:pt x="393175" y="975267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1613703" y="6188623"/>
              <a:ext cx="266790" cy="152451"/>
            </a:xfrm>
            <a:custGeom>
              <a:rect b="b" l="l" r="r" t="t"/>
              <a:pathLst>
                <a:path extrusionOk="0" h="152451" w="266790">
                  <a:moveTo>
                    <a:pt x="14635" y="57610"/>
                  </a:moveTo>
                  <a:cubicBezTo>
                    <a:pt x="14635" y="57610"/>
                    <a:pt x="-8232" y="69044"/>
                    <a:pt x="3201" y="80478"/>
                  </a:cubicBezTo>
                  <a:cubicBezTo>
                    <a:pt x="14635" y="91912"/>
                    <a:pt x="94673" y="156704"/>
                    <a:pt x="94673" y="156704"/>
                  </a:cubicBezTo>
                  <a:cubicBezTo>
                    <a:pt x="94673" y="156704"/>
                    <a:pt x="113729" y="164326"/>
                    <a:pt x="136597" y="152892"/>
                  </a:cubicBezTo>
                  <a:cubicBezTo>
                    <a:pt x="159465" y="141459"/>
                    <a:pt x="262369" y="103346"/>
                    <a:pt x="262369" y="103346"/>
                  </a:cubicBezTo>
                  <a:cubicBezTo>
                    <a:pt x="262369" y="103346"/>
                    <a:pt x="285237" y="91912"/>
                    <a:pt x="273803" y="80478"/>
                  </a:cubicBezTo>
                  <a:cubicBezTo>
                    <a:pt x="262369" y="69044"/>
                    <a:pt x="186143" y="8064"/>
                    <a:pt x="186143" y="8064"/>
                  </a:cubicBezTo>
                  <a:cubicBezTo>
                    <a:pt x="186143" y="8064"/>
                    <a:pt x="170898" y="-7182"/>
                    <a:pt x="144219" y="4252"/>
                  </a:cubicBezTo>
                  <a:cubicBezTo>
                    <a:pt x="121352" y="15686"/>
                    <a:pt x="14635" y="57610"/>
                    <a:pt x="14635" y="57610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1806040" y="6123831"/>
              <a:ext cx="266790" cy="114338"/>
            </a:xfrm>
            <a:custGeom>
              <a:rect b="b" l="l" r="r" t="t"/>
              <a:pathLst>
                <a:path extrusionOk="0" h="114338" w="266790">
                  <a:moveTo>
                    <a:pt x="12863" y="49988"/>
                  </a:moveTo>
                  <a:cubicBezTo>
                    <a:pt x="12863" y="49988"/>
                    <a:pt x="-10005" y="61422"/>
                    <a:pt x="5241" y="72856"/>
                  </a:cubicBezTo>
                  <a:cubicBezTo>
                    <a:pt x="16674" y="84289"/>
                    <a:pt x="92900" y="149081"/>
                    <a:pt x="92900" y="149081"/>
                  </a:cubicBezTo>
                  <a:cubicBezTo>
                    <a:pt x="92900" y="149081"/>
                    <a:pt x="111957" y="156704"/>
                    <a:pt x="134824" y="145270"/>
                  </a:cubicBezTo>
                  <a:cubicBezTo>
                    <a:pt x="157692" y="133836"/>
                    <a:pt x="256786" y="95723"/>
                    <a:pt x="256786" y="95723"/>
                  </a:cubicBezTo>
                  <a:cubicBezTo>
                    <a:pt x="256786" y="95723"/>
                    <a:pt x="275842" y="84289"/>
                    <a:pt x="268220" y="76667"/>
                  </a:cubicBezTo>
                  <a:cubicBezTo>
                    <a:pt x="256786" y="65233"/>
                    <a:pt x="184371" y="8063"/>
                    <a:pt x="184371" y="8063"/>
                  </a:cubicBezTo>
                  <a:cubicBezTo>
                    <a:pt x="184371" y="8063"/>
                    <a:pt x="169126" y="-7181"/>
                    <a:pt x="146258" y="4252"/>
                  </a:cubicBezTo>
                  <a:cubicBezTo>
                    <a:pt x="115768" y="8063"/>
                    <a:pt x="12863" y="49988"/>
                    <a:pt x="12863" y="49988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1992793" y="6051416"/>
              <a:ext cx="266790" cy="114338"/>
            </a:xfrm>
            <a:custGeom>
              <a:rect b="b" l="l" r="r" t="t"/>
              <a:pathLst>
                <a:path extrusionOk="0" h="114338" w="266790">
                  <a:moveTo>
                    <a:pt x="12863" y="49988"/>
                  </a:moveTo>
                  <a:cubicBezTo>
                    <a:pt x="12863" y="49988"/>
                    <a:pt x="-10005" y="61422"/>
                    <a:pt x="5240" y="72855"/>
                  </a:cubicBezTo>
                  <a:cubicBezTo>
                    <a:pt x="16674" y="84289"/>
                    <a:pt x="92900" y="149081"/>
                    <a:pt x="92900" y="149081"/>
                  </a:cubicBezTo>
                  <a:cubicBezTo>
                    <a:pt x="92900" y="149081"/>
                    <a:pt x="111957" y="156704"/>
                    <a:pt x="134824" y="145270"/>
                  </a:cubicBezTo>
                  <a:cubicBezTo>
                    <a:pt x="157692" y="133836"/>
                    <a:pt x="256786" y="95723"/>
                    <a:pt x="256786" y="95723"/>
                  </a:cubicBezTo>
                  <a:cubicBezTo>
                    <a:pt x="256786" y="95723"/>
                    <a:pt x="275842" y="84289"/>
                    <a:pt x="268220" y="76667"/>
                  </a:cubicBezTo>
                  <a:cubicBezTo>
                    <a:pt x="256786" y="69044"/>
                    <a:pt x="184371" y="8064"/>
                    <a:pt x="184371" y="8064"/>
                  </a:cubicBezTo>
                  <a:cubicBezTo>
                    <a:pt x="184371" y="8064"/>
                    <a:pt x="172937" y="-7182"/>
                    <a:pt x="146258" y="4252"/>
                  </a:cubicBezTo>
                  <a:cubicBezTo>
                    <a:pt x="115768" y="8064"/>
                    <a:pt x="12863" y="49988"/>
                    <a:pt x="12863" y="49988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1529151" y="6078960"/>
              <a:ext cx="343016" cy="152451"/>
            </a:xfrm>
            <a:custGeom>
              <a:rect b="b" l="l" r="r" t="t"/>
              <a:pathLst>
                <a:path extrusionOk="0" h="152451" w="343016">
                  <a:moveTo>
                    <a:pt x="22962" y="91047"/>
                  </a:moveTo>
                  <a:cubicBezTo>
                    <a:pt x="22962" y="91047"/>
                    <a:pt x="-11339" y="102481"/>
                    <a:pt x="3906" y="117727"/>
                  </a:cubicBezTo>
                  <a:lnTo>
                    <a:pt x="53453" y="159651"/>
                  </a:lnTo>
                  <a:cubicBezTo>
                    <a:pt x="53453" y="159651"/>
                    <a:pt x="68698" y="171085"/>
                    <a:pt x="91566" y="159651"/>
                  </a:cubicBezTo>
                  <a:cubicBezTo>
                    <a:pt x="114433" y="148217"/>
                    <a:pt x="335488" y="64368"/>
                    <a:pt x="335488" y="64368"/>
                  </a:cubicBezTo>
                  <a:cubicBezTo>
                    <a:pt x="335488" y="64368"/>
                    <a:pt x="350733" y="56746"/>
                    <a:pt x="339299" y="45312"/>
                  </a:cubicBezTo>
                  <a:cubicBezTo>
                    <a:pt x="327866" y="33878"/>
                    <a:pt x="289753" y="3388"/>
                    <a:pt x="289753" y="3388"/>
                  </a:cubicBezTo>
                  <a:cubicBezTo>
                    <a:pt x="289753" y="3388"/>
                    <a:pt x="274508" y="-4235"/>
                    <a:pt x="251640" y="3388"/>
                  </a:cubicBezTo>
                  <a:cubicBezTo>
                    <a:pt x="228772" y="14822"/>
                    <a:pt x="22962" y="91047"/>
                    <a:pt x="22962" y="91047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1448767" y="6033992"/>
              <a:ext cx="266790" cy="114338"/>
            </a:xfrm>
            <a:custGeom>
              <a:rect b="b" l="l" r="r" t="t"/>
              <a:pathLst>
                <a:path extrusionOk="0" h="114338" w="266790">
                  <a:moveTo>
                    <a:pt x="8063" y="71224"/>
                  </a:moveTo>
                  <a:cubicBezTo>
                    <a:pt x="8063" y="71224"/>
                    <a:pt x="-7182" y="82658"/>
                    <a:pt x="4252" y="94091"/>
                  </a:cubicBezTo>
                  <a:cubicBezTo>
                    <a:pt x="15686" y="105525"/>
                    <a:pt x="49988" y="136015"/>
                    <a:pt x="49988" y="136015"/>
                  </a:cubicBezTo>
                  <a:cubicBezTo>
                    <a:pt x="49988" y="136015"/>
                    <a:pt x="61422" y="143638"/>
                    <a:pt x="91912" y="132204"/>
                  </a:cubicBezTo>
                  <a:cubicBezTo>
                    <a:pt x="122402" y="120770"/>
                    <a:pt x="267231" y="63601"/>
                    <a:pt x="267231" y="63601"/>
                  </a:cubicBezTo>
                  <a:cubicBezTo>
                    <a:pt x="267231" y="63601"/>
                    <a:pt x="278665" y="55978"/>
                    <a:pt x="267231" y="44545"/>
                  </a:cubicBezTo>
                  <a:cubicBezTo>
                    <a:pt x="255797" y="33111"/>
                    <a:pt x="221496" y="6432"/>
                    <a:pt x="221496" y="6432"/>
                  </a:cubicBezTo>
                  <a:cubicBezTo>
                    <a:pt x="221496" y="6432"/>
                    <a:pt x="206251" y="-5002"/>
                    <a:pt x="187194" y="2620"/>
                  </a:cubicBezTo>
                  <a:cubicBezTo>
                    <a:pt x="171949" y="10243"/>
                    <a:pt x="8063" y="71224"/>
                    <a:pt x="8063" y="71224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1367265" y="5978172"/>
              <a:ext cx="228677" cy="114338"/>
            </a:xfrm>
            <a:custGeom>
              <a:rect b="b" l="l" r="r" t="t"/>
              <a:pathLst>
                <a:path extrusionOk="0" h="114338" w="228677">
                  <a:moveTo>
                    <a:pt x="238206" y="62251"/>
                  </a:moveTo>
                  <a:lnTo>
                    <a:pt x="81943" y="123232"/>
                  </a:lnTo>
                  <a:cubicBezTo>
                    <a:pt x="81943" y="123232"/>
                    <a:pt x="62886" y="127043"/>
                    <a:pt x="51452" y="119420"/>
                  </a:cubicBezTo>
                  <a:cubicBezTo>
                    <a:pt x="40019" y="111798"/>
                    <a:pt x="1906" y="77496"/>
                    <a:pt x="1906" y="77496"/>
                  </a:cubicBezTo>
                  <a:cubicBezTo>
                    <a:pt x="1906" y="77496"/>
                    <a:pt x="-5717" y="66062"/>
                    <a:pt x="9528" y="58440"/>
                  </a:cubicBezTo>
                  <a:cubicBezTo>
                    <a:pt x="24773" y="50817"/>
                    <a:pt x="154357" y="5082"/>
                    <a:pt x="154357" y="5082"/>
                  </a:cubicBezTo>
                  <a:cubicBezTo>
                    <a:pt x="154357" y="5082"/>
                    <a:pt x="181036" y="-6352"/>
                    <a:pt x="192470" y="5082"/>
                  </a:cubicBezTo>
                  <a:cubicBezTo>
                    <a:pt x="203904" y="16515"/>
                    <a:pt x="238206" y="43195"/>
                    <a:pt x="238206" y="43195"/>
                  </a:cubicBezTo>
                  <a:cubicBezTo>
                    <a:pt x="238206" y="43195"/>
                    <a:pt x="257262" y="54628"/>
                    <a:pt x="238206" y="62251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1291992" y="5936566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119103" y="4764"/>
                  </a:moveTo>
                  <a:lnTo>
                    <a:pt x="164838" y="46688"/>
                  </a:lnTo>
                  <a:cubicBezTo>
                    <a:pt x="164838" y="46688"/>
                    <a:pt x="176272" y="58122"/>
                    <a:pt x="164838" y="61933"/>
                  </a:cubicBezTo>
                  <a:cubicBezTo>
                    <a:pt x="153404" y="69556"/>
                    <a:pt x="77179" y="96235"/>
                    <a:pt x="77179" y="96235"/>
                  </a:cubicBezTo>
                  <a:cubicBezTo>
                    <a:pt x="77179" y="96235"/>
                    <a:pt x="58122" y="100046"/>
                    <a:pt x="46688" y="92424"/>
                  </a:cubicBezTo>
                  <a:cubicBezTo>
                    <a:pt x="35254" y="80990"/>
                    <a:pt x="953" y="50500"/>
                    <a:pt x="953" y="50500"/>
                  </a:cubicBezTo>
                  <a:cubicBezTo>
                    <a:pt x="953" y="50500"/>
                    <a:pt x="-2858" y="42877"/>
                    <a:pt x="4764" y="35254"/>
                  </a:cubicBezTo>
                  <a:lnTo>
                    <a:pt x="84801" y="953"/>
                  </a:lnTo>
                  <a:cubicBezTo>
                    <a:pt x="84801" y="953"/>
                    <a:pt x="100046" y="-2858"/>
                    <a:pt x="119103" y="4764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1417765" y="5887972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122914" y="7622"/>
                  </a:moveTo>
                  <a:lnTo>
                    <a:pt x="168650" y="49547"/>
                  </a:lnTo>
                  <a:cubicBezTo>
                    <a:pt x="168650" y="49547"/>
                    <a:pt x="180084" y="60981"/>
                    <a:pt x="168650" y="64792"/>
                  </a:cubicBezTo>
                  <a:cubicBezTo>
                    <a:pt x="157216" y="72414"/>
                    <a:pt x="77179" y="99093"/>
                    <a:pt x="77179" y="99093"/>
                  </a:cubicBezTo>
                  <a:cubicBezTo>
                    <a:pt x="77179" y="99093"/>
                    <a:pt x="58122" y="102905"/>
                    <a:pt x="46688" y="91471"/>
                  </a:cubicBezTo>
                  <a:cubicBezTo>
                    <a:pt x="35254" y="80037"/>
                    <a:pt x="953" y="45735"/>
                    <a:pt x="953" y="45735"/>
                  </a:cubicBezTo>
                  <a:cubicBezTo>
                    <a:pt x="953" y="45735"/>
                    <a:pt x="-2858" y="38113"/>
                    <a:pt x="4764" y="30490"/>
                  </a:cubicBezTo>
                  <a:lnTo>
                    <a:pt x="88613" y="0"/>
                  </a:lnTo>
                  <a:cubicBezTo>
                    <a:pt x="88613" y="3811"/>
                    <a:pt x="107669" y="-3812"/>
                    <a:pt x="122914" y="7622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1543538" y="5842236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119103" y="7623"/>
                  </a:moveTo>
                  <a:lnTo>
                    <a:pt x="164838" y="49547"/>
                  </a:lnTo>
                  <a:cubicBezTo>
                    <a:pt x="164838" y="49547"/>
                    <a:pt x="176272" y="60981"/>
                    <a:pt x="164838" y="64792"/>
                  </a:cubicBezTo>
                  <a:cubicBezTo>
                    <a:pt x="153405" y="72415"/>
                    <a:pt x="77179" y="99093"/>
                    <a:pt x="77179" y="99093"/>
                  </a:cubicBezTo>
                  <a:cubicBezTo>
                    <a:pt x="77179" y="99093"/>
                    <a:pt x="58122" y="102905"/>
                    <a:pt x="46688" y="91471"/>
                  </a:cubicBezTo>
                  <a:cubicBezTo>
                    <a:pt x="35254" y="80037"/>
                    <a:pt x="953" y="45736"/>
                    <a:pt x="953" y="45736"/>
                  </a:cubicBezTo>
                  <a:cubicBezTo>
                    <a:pt x="953" y="45736"/>
                    <a:pt x="-2859" y="38113"/>
                    <a:pt x="4764" y="30490"/>
                  </a:cubicBezTo>
                  <a:lnTo>
                    <a:pt x="84801" y="0"/>
                  </a:lnTo>
                  <a:cubicBezTo>
                    <a:pt x="88613" y="3811"/>
                    <a:pt x="103858" y="-3811"/>
                    <a:pt x="119103" y="7623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1570216" y="5932754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119103" y="4764"/>
                  </a:moveTo>
                  <a:lnTo>
                    <a:pt x="164838" y="46688"/>
                  </a:lnTo>
                  <a:cubicBezTo>
                    <a:pt x="164838" y="46688"/>
                    <a:pt x="176272" y="58122"/>
                    <a:pt x="164838" y="61933"/>
                  </a:cubicBezTo>
                  <a:cubicBezTo>
                    <a:pt x="153404" y="65745"/>
                    <a:pt x="77179" y="92424"/>
                    <a:pt x="77179" y="92424"/>
                  </a:cubicBezTo>
                  <a:cubicBezTo>
                    <a:pt x="77179" y="92424"/>
                    <a:pt x="58122" y="96235"/>
                    <a:pt x="46688" y="88613"/>
                  </a:cubicBezTo>
                  <a:cubicBezTo>
                    <a:pt x="35254" y="77179"/>
                    <a:pt x="953" y="46688"/>
                    <a:pt x="953" y="46688"/>
                  </a:cubicBezTo>
                  <a:cubicBezTo>
                    <a:pt x="953" y="46688"/>
                    <a:pt x="-2858" y="39066"/>
                    <a:pt x="4764" y="31443"/>
                  </a:cubicBezTo>
                  <a:lnTo>
                    <a:pt x="88613" y="953"/>
                  </a:lnTo>
                  <a:cubicBezTo>
                    <a:pt x="88613" y="953"/>
                    <a:pt x="103858" y="-2858"/>
                    <a:pt x="119103" y="4764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1695989" y="5884160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119103" y="7623"/>
                  </a:moveTo>
                  <a:lnTo>
                    <a:pt x="164838" y="45736"/>
                  </a:lnTo>
                  <a:cubicBezTo>
                    <a:pt x="164838" y="45736"/>
                    <a:pt x="176272" y="57169"/>
                    <a:pt x="164838" y="60981"/>
                  </a:cubicBezTo>
                  <a:cubicBezTo>
                    <a:pt x="153405" y="64792"/>
                    <a:pt x="77179" y="91471"/>
                    <a:pt x="77179" y="91471"/>
                  </a:cubicBezTo>
                  <a:cubicBezTo>
                    <a:pt x="77179" y="91471"/>
                    <a:pt x="58122" y="95282"/>
                    <a:pt x="46688" y="87660"/>
                  </a:cubicBezTo>
                  <a:cubicBezTo>
                    <a:pt x="35254" y="76226"/>
                    <a:pt x="953" y="45736"/>
                    <a:pt x="953" y="45736"/>
                  </a:cubicBezTo>
                  <a:cubicBezTo>
                    <a:pt x="953" y="45736"/>
                    <a:pt x="-2859" y="38113"/>
                    <a:pt x="4764" y="30490"/>
                  </a:cubicBezTo>
                  <a:lnTo>
                    <a:pt x="88613" y="0"/>
                  </a:lnTo>
                  <a:cubicBezTo>
                    <a:pt x="88613" y="3812"/>
                    <a:pt x="103858" y="0"/>
                    <a:pt x="119103" y="7623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1817950" y="5838425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119103" y="7622"/>
                  </a:moveTo>
                  <a:lnTo>
                    <a:pt x="164838" y="45735"/>
                  </a:lnTo>
                  <a:cubicBezTo>
                    <a:pt x="164838" y="45735"/>
                    <a:pt x="176272" y="57169"/>
                    <a:pt x="164838" y="60981"/>
                  </a:cubicBezTo>
                  <a:cubicBezTo>
                    <a:pt x="153404" y="64792"/>
                    <a:pt x="77179" y="91471"/>
                    <a:pt x="77179" y="91471"/>
                  </a:cubicBezTo>
                  <a:cubicBezTo>
                    <a:pt x="77179" y="91471"/>
                    <a:pt x="58122" y="95282"/>
                    <a:pt x="46688" y="87660"/>
                  </a:cubicBezTo>
                  <a:cubicBezTo>
                    <a:pt x="35254" y="76226"/>
                    <a:pt x="953" y="45735"/>
                    <a:pt x="953" y="45735"/>
                  </a:cubicBezTo>
                  <a:cubicBezTo>
                    <a:pt x="953" y="45735"/>
                    <a:pt x="-2858" y="38113"/>
                    <a:pt x="4764" y="30490"/>
                  </a:cubicBezTo>
                  <a:lnTo>
                    <a:pt x="88613" y="0"/>
                  </a:lnTo>
                  <a:cubicBezTo>
                    <a:pt x="88613" y="3811"/>
                    <a:pt x="103858" y="0"/>
                    <a:pt x="119103" y="7622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1939912" y="5792690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119103" y="7622"/>
                  </a:moveTo>
                  <a:lnTo>
                    <a:pt x="164838" y="45735"/>
                  </a:lnTo>
                  <a:cubicBezTo>
                    <a:pt x="164838" y="45735"/>
                    <a:pt x="176272" y="57169"/>
                    <a:pt x="164838" y="60981"/>
                  </a:cubicBezTo>
                  <a:cubicBezTo>
                    <a:pt x="153404" y="64792"/>
                    <a:pt x="77179" y="91471"/>
                    <a:pt x="77179" y="91471"/>
                  </a:cubicBezTo>
                  <a:cubicBezTo>
                    <a:pt x="77179" y="91471"/>
                    <a:pt x="58122" y="95282"/>
                    <a:pt x="46688" y="87660"/>
                  </a:cubicBezTo>
                  <a:cubicBezTo>
                    <a:pt x="35254" y="76226"/>
                    <a:pt x="953" y="45735"/>
                    <a:pt x="953" y="45735"/>
                  </a:cubicBezTo>
                  <a:cubicBezTo>
                    <a:pt x="953" y="45735"/>
                    <a:pt x="-2858" y="38113"/>
                    <a:pt x="4764" y="30490"/>
                  </a:cubicBezTo>
                  <a:lnTo>
                    <a:pt x="88612" y="0"/>
                  </a:lnTo>
                  <a:cubicBezTo>
                    <a:pt x="88612" y="3811"/>
                    <a:pt x="103858" y="0"/>
                    <a:pt x="119103" y="7622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2061873" y="5753624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119103" y="4764"/>
                  </a:moveTo>
                  <a:lnTo>
                    <a:pt x="161027" y="39066"/>
                  </a:lnTo>
                  <a:cubicBezTo>
                    <a:pt x="161027" y="39066"/>
                    <a:pt x="172461" y="50500"/>
                    <a:pt x="161027" y="54311"/>
                  </a:cubicBezTo>
                  <a:cubicBezTo>
                    <a:pt x="149593" y="58122"/>
                    <a:pt x="77179" y="84801"/>
                    <a:pt x="77179" y="84801"/>
                  </a:cubicBezTo>
                  <a:cubicBezTo>
                    <a:pt x="77179" y="84801"/>
                    <a:pt x="58122" y="88612"/>
                    <a:pt x="46688" y="80990"/>
                  </a:cubicBezTo>
                  <a:cubicBezTo>
                    <a:pt x="35254" y="73367"/>
                    <a:pt x="953" y="39066"/>
                    <a:pt x="953" y="39066"/>
                  </a:cubicBezTo>
                  <a:cubicBezTo>
                    <a:pt x="953" y="39066"/>
                    <a:pt x="-2858" y="31443"/>
                    <a:pt x="4764" y="27632"/>
                  </a:cubicBezTo>
                  <a:lnTo>
                    <a:pt x="84801" y="953"/>
                  </a:lnTo>
                  <a:cubicBezTo>
                    <a:pt x="88612" y="953"/>
                    <a:pt x="103858" y="-2859"/>
                    <a:pt x="119103" y="4764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2183834" y="5708231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107669" y="8233"/>
                  </a:moveTo>
                  <a:lnTo>
                    <a:pt x="153405" y="42534"/>
                  </a:lnTo>
                  <a:cubicBezTo>
                    <a:pt x="153405" y="42534"/>
                    <a:pt x="164838" y="50157"/>
                    <a:pt x="157216" y="57779"/>
                  </a:cubicBezTo>
                  <a:cubicBezTo>
                    <a:pt x="145782" y="65402"/>
                    <a:pt x="73367" y="88270"/>
                    <a:pt x="73367" y="88270"/>
                  </a:cubicBezTo>
                  <a:cubicBezTo>
                    <a:pt x="73367" y="88270"/>
                    <a:pt x="58122" y="92081"/>
                    <a:pt x="46688" y="80647"/>
                  </a:cubicBezTo>
                  <a:cubicBezTo>
                    <a:pt x="35254" y="73024"/>
                    <a:pt x="953" y="38723"/>
                    <a:pt x="953" y="38723"/>
                  </a:cubicBezTo>
                  <a:cubicBezTo>
                    <a:pt x="953" y="38723"/>
                    <a:pt x="-2859" y="31100"/>
                    <a:pt x="4764" y="27289"/>
                  </a:cubicBezTo>
                  <a:lnTo>
                    <a:pt x="84801" y="610"/>
                  </a:lnTo>
                  <a:cubicBezTo>
                    <a:pt x="84801" y="610"/>
                    <a:pt x="92424" y="-3201"/>
                    <a:pt x="107669" y="8233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2301984" y="5663106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107669" y="7622"/>
                  </a:moveTo>
                  <a:lnTo>
                    <a:pt x="153404" y="41924"/>
                  </a:lnTo>
                  <a:cubicBezTo>
                    <a:pt x="153404" y="41924"/>
                    <a:pt x="164838" y="49547"/>
                    <a:pt x="157216" y="57169"/>
                  </a:cubicBezTo>
                  <a:cubicBezTo>
                    <a:pt x="145782" y="64792"/>
                    <a:pt x="73367" y="87660"/>
                    <a:pt x="73367" y="87660"/>
                  </a:cubicBezTo>
                  <a:cubicBezTo>
                    <a:pt x="73367" y="87660"/>
                    <a:pt x="58122" y="91471"/>
                    <a:pt x="46688" y="80037"/>
                  </a:cubicBezTo>
                  <a:cubicBezTo>
                    <a:pt x="35254" y="72415"/>
                    <a:pt x="953" y="38113"/>
                    <a:pt x="953" y="38113"/>
                  </a:cubicBezTo>
                  <a:cubicBezTo>
                    <a:pt x="953" y="38113"/>
                    <a:pt x="-2858" y="30490"/>
                    <a:pt x="4764" y="26679"/>
                  </a:cubicBezTo>
                  <a:lnTo>
                    <a:pt x="84801" y="0"/>
                  </a:lnTo>
                  <a:cubicBezTo>
                    <a:pt x="80990" y="3811"/>
                    <a:pt x="92424" y="0"/>
                    <a:pt x="107669" y="7622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2420134" y="5621182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103858" y="7622"/>
                  </a:moveTo>
                  <a:lnTo>
                    <a:pt x="149593" y="41924"/>
                  </a:lnTo>
                  <a:cubicBezTo>
                    <a:pt x="149593" y="41924"/>
                    <a:pt x="164838" y="53358"/>
                    <a:pt x="157216" y="57169"/>
                  </a:cubicBezTo>
                  <a:cubicBezTo>
                    <a:pt x="145782" y="64792"/>
                    <a:pt x="73367" y="87660"/>
                    <a:pt x="73367" y="87660"/>
                  </a:cubicBezTo>
                  <a:cubicBezTo>
                    <a:pt x="73367" y="87660"/>
                    <a:pt x="58122" y="91471"/>
                    <a:pt x="46688" y="80037"/>
                  </a:cubicBezTo>
                  <a:cubicBezTo>
                    <a:pt x="35254" y="72414"/>
                    <a:pt x="953" y="38113"/>
                    <a:pt x="953" y="38113"/>
                  </a:cubicBezTo>
                  <a:cubicBezTo>
                    <a:pt x="953" y="38113"/>
                    <a:pt x="-2859" y="30490"/>
                    <a:pt x="4764" y="26679"/>
                  </a:cubicBezTo>
                  <a:lnTo>
                    <a:pt x="84801" y="0"/>
                  </a:lnTo>
                  <a:cubicBezTo>
                    <a:pt x="80990" y="3811"/>
                    <a:pt x="88613" y="0"/>
                    <a:pt x="103858" y="7622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2530662" y="5579257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103858" y="7623"/>
                  </a:moveTo>
                  <a:lnTo>
                    <a:pt x="149593" y="41924"/>
                  </a:lnTo>
                  <a:cubicBezTo>
                    <a:pt x="149593" y="41924"/>
                    <a:pt x="164838" y="53358"/>
                    <a:pt x="157216" y="57169"/>
                  </a:cubicBezTo>
                  <a:cubicBezTo>
                    <a:pt x="145782" y="64792"/>
                    <a:pt x="73367" y="87660"/>
                    <a:pt x="73367" y="87660"/>
                  </a:cubicBezTo>
                  <a:cubicBezTo>
                    <a:pt x="73367" y="87660"/>
                    <a:pt x="58122" y="91471"/>
                    <a:pt x="46688" y="80037"/>
                  </a:cubicBezTo>
                  <a:cubicBezTo>
                    <a:pt x="35254" y="72415"/>
                    <a:pt x="953" y="38113"/>
                    <a:pt x="953" y="38113"/>
                  </a:cubicBezTo>
                  <a:cubicBezTo>
                    <a:pt x="953" y="38113"/>
                    <a:pt x="-2858" y="30490"/>
                    <a:pt x="4764" y="26679"/>
                  </a:cubicBezTo>
                  <a:lnTo>
                    <a:pt x="84801" y="0"/>
                  </a:lnTo>
                  <a:cubicBezTo>
                    <a:pt x="80990" y="0"/>
                    <a:pt x="88612" y="0"/>
                    <a:pt x="103858" y="7623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2635842" y="5542728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105394" y="6039"/>
                  </a:moveTo>
                  <a:lnTo>
                    <a:pt x="158752" y="40341"/>
                  </a:lnTo>
                  <a:cubicBezTo>
                    <a:pt x="158752" y="40341"/>
                    <a:pt x="166375" y="47963"/>
                    <a:pt x="158752" y="55585"/>
                  </a:cubicBezTo>
                  <a:cubicBezTo>
                    <a:pt x="147318" y="63208"/>
                    <a:pt x="78715" y="86076"/>
                    <a:pt x="78715" y="86076"/>
                  </a:cubicBezTo>
                  <a:cubicBezTo>
                    <a:pt x="78715" y="86076"/>
                    <a:pt x="63470" y="89887"/>
                    <a:pt x="52036" y="82265"/>
                  </a:cubicBezTo>
                  <a:cubicBezTo>
                    <a:pt x="40602" y="74642"/>
                    <a:pt x="2489" y="44152"/>
                    <a:pt x="2489" y="44152"/>
                  </a:cubicBezTo>
                  <a:cubicBezTo>
                    <a:pt x="2489" y="44152"/>
                    <a:pt x="-5133" y="36529"/>
                    <a:pt x="6300" y="32718"/>
                  </a:cubicBezTo>
                  <a:lnTo>
                    <a:pt x="82526" y="6039"/>
                  </a:lnTo>
                  <a:cubicBezTo>
                    <a:pt x="86338" y="2228"/>
                    <a:pt x="90149" y="-5395"/>
                    <a:pt x="105394" y="6039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2747905" y="5501337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100046" y="1694"/>
                  </a:moveTo>
                  <a:lnTo>
                    <a:pt x="153404" y="35996"/>
                  </a:lnTo>
                  <a:cubicBezTo>
                    <a:pt x="153404" y="35996"/>
                    <a:pt x="161027" y="43618"/>
                    <a:pt x="153404" y="51241"/>
                  </a:cubicBezTo>
                  <a:cubicBezTo>
                    <a:pt x="141970" y="58863"/>
                    <a:pt x="77179" y="81731"/>
                    <a:pt x="77179" y="81731"/>
                  </a:cubicBezTo>
                  <a:cubicBezTo>
                    <a:pt x="77179" y="81731"/>
                    <a:pt x="61933" y="85542"/>
                    <a:pt x="50500" y="77920"/>
                  </a:cubicBezTo>
                  <a:cubicBezTo>
                    <a:pt x="39066" y="70297"/>
                    <a:pt x="953" y="39807"/>
                    <a:pt x="953" y="39807"/>
                  </a:cubicBezTo>
                  <a:cubicBezTo>
                    <a:pt x="953" y="39807"/>
                    <a:pt x="-2858" y="32184"/>
                    <a:pt x="4764" y="28373"/>
                  </a:cubicBezTo>
                  <a:lnTo>
                    <a:pt x="80990" y="1694"/>
                  </a:lnTo>
                  <a:cubicBezTo>
                    <a:pt x="80990" y="1694"/>
                    <a:pt x="88613" y="-2117"/>
                    <a:pt x="100046" y="1694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2866055" y="5548177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100046" y="4401"/>
                  </a:moveTo>
                  <a:lnTo>
                    <a:pt x="153404" y="38703"/>
                  </a:lnTo>
                  <a:cubicBezTo>
                    <a:pt x="153404" y="38703"/>
                    <a:pt x="161027" y="46325"/>
                    <a:pt x="153404" y="53948"/>
                  </a:cubicBezTo>
                  <a:cubicBezTo>
                    <a:pt x="141971" y="61570"/>
                    <a:pt x="80990" y="84438"/>
                    <a:pt x="80990" y="84438"/>
                  </a:cubicBezTo>
                  <a:cubicBezTo>
                    <a:pt x="80990" y="84438"/>
                    <a:pt x="61933" y="88249"/>
                    <a:pt x="50500" y="76815"/>
                  </a:cubicBezTo>
                  <a:cubicBezTo>
                    <a:pt x="39066" y="69193"/>
                    <a:pt x="953" y="42514"/>
                    <a:pt x="953" y="42514"/>
                  </a:cubicBezTo>
                  <a:cubicBezTo>
                    <a:pt x="953" y="42514"/>
                    <a:pt x="-2858" y="34891"/>
                    <a:pt x="4764" y="31080"/>
                  </a:cubicBezTo>
                  <a:lnTo>
                    <a:pt x="80990" y="4401"/>
                  </a:lnTo>
                  <a:cubicBezTo>
                    <a:pt x="80990" y="590"/>
                    <a:pt x="84801" y="-3222"/>
                    <a:pt x="100046" y="4401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2754575" y="5589738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100999" y="4764"/>
                  </a:moveTo>
                  <a:lnTo>
                    <a:pt x="154357" y="39066"/>
                  </a:lnTo>
                  <a:cubicBezTo>
                    <a:pt x="154357" y="39066"/>
                    <a:pt x="161980" y="46688"/>
                    <a:pt x="154357" y="54311"/>
                  </a:cubicBezTo>
                  <a:cubicBezTo>
                    <a:pt x="142924" y="61933"/>
                    <a:pt x="81943" y="84801"/>
                    <a:pt x="81943" y="84801"/>
                  </a:cubicBezTo>
                  <a:cubicBezTo>
                    <a:pt x="81943" y="84801"/>
                    <a:pt x="62886" y="88613"/>
                    <a:pt x="51452" y="80990"/>
                  </a:cubicBezTo>
                  <a:cubicBezTo>
                    <a:pt x="40018" y="73367"/>
                    <a:pt x="1906" y="42877"/>
                    <a:pt x="1906" y="42877"/>
                  </a:cubicBezTo>
                  <a:cubicBezTo>
                    <a:pt x="1906" y="42877"/>
                    <a:pt x="-5717" y="35254"/>
                    <a:pt x="9528" y="27632"/>
                  </a:cubicBezTo>
                  <a:lnTo>
                    <a:pt x="85754" y="953"/>
                  </a:lnTo>
                  <a:cubicBezTo>
                    <a:pt x="81943" y="953"/>
                    <a:pt x="89565" y="-2858"/>
                    <a:pt x="100999" y="4764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2647859" y="5631662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100999" y="4764"/>
                  </a:moveTo>
                  <a:lnTo>
                    <a:pt x="154357" y="39066"/>
                  </a:lnTo>
                  <a:cubicBezTo>
                    <a:pt x="154357" y="39066"/>
                    <a:pt x="161980" y="46688"/>
                    <a:pt x="154357" y="54311"/>
                  </a:cubicBezTo>
                  <a:cubicBezTo>
                    <a:pt x="142923" y="61933"/>
                    <a:pt x="81943" y="84801"/>
                    <a:pt x="81943" y="84801"/>
                  </a:cubicBezTo>
                  <a:cubicBezTo>
                    <a:pt x="81943" y="84801"/>
                    <a:pt x="62886" y="88613"/>
                    <a:pt x="51452" y="80990"/>
                  </a:cubicBezTo>
                  <a:cubicBezTo>
                    <a:pt x="40019" y="73367"/>
                    <a:pt x="1906" y="42877"/>
                    <a:pt x="1906" y="42877"/>
                  </a:cubicBezTo>
                  <a:cubicBezTo>
                    <a:pt x="1906" y="42877"/>
                    <a:pt x="-5717" y="35254"/>
                    <a:pt x="9528" y="27632"/>
                  </a:cubicBezTo>
                  <a:lnTo>
                    <a:pt x="85754" y="953"/>
                  </a:lnTo>
                  <a:cubicBezTo>
                    <a:pt x="81943" y="953"/>
                    <a:pt x="85754" y="-2858"/>
                    <a:pt x="100999" y="4764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2529709" y="5673587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100999" y="4764"/>
                  </a:moveTo>
                  <a:lnTo>
                    <a:pt x="154357" y="39066"/>
                  </a:lnTo>
                  <a:cubicBezTo>
                    <a:pt x="154357" y="39066"/>
                    <a:pt x="161980" y="46688"/>
                    <a:pt x="154357" y="54311"/>
                  </a:cubicBezTo>
                  <a:cubicBezTo>
                    <a:pt x="142923" y="61934"/>
                    <a:pt x="81943" y="84801"/>
                    <a:pt x="81943" y="84801"/>
                  </a:cubicBezTo>
                  <a:cubicBezTo>
                    <a:pt x="81943" y="84801"/>
                    <a:pt x="62886" y="88613"/>
                    <a:pt x="51452" y="80990"/>
                  </a:cubicBezTo>
                  <a:cubicBezTo>
                    <a:pt x="40019" y="73367"/>
                    <a:pt x="1906" y="42877"/>
                    <a:pt x="1906" y="42877"/>
                  </a:cubicBezTo>
                  <a:cubicBezTo>
                    <a:pt x="1906" y="42877"/>
                    <a:pt x="-5717" y="35254"/>
                    <a:pt x="9528" y="27632"/>
                  </a:cubicBezTo>
                  <a:lnTo>
                    <a:pt x="85754" y="953"/>
                  </a:lnTo>
                  <a:cubicBezTo>
                    <a:pt x="81943" y="953"/>
                    <a:pt x="89565" y="-2858"/>
                    <a:pt x="100999" y="4764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2414787" y="5718581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105394" y="1694"/>
                  </a:moveTo>
                  <a:lnTo>
                    <a:pt x="154941" y="39807"/>
                  </a:lnTo>
                  <a:cubicBezTo>
                    <a:pt x="154941" y="39807"/>
                    <a:pt x="166374" y="47429"/>
                    <a:pt x="154941" y="55052"/>
                  </a:cubicBezTo>
                  <a:cubicBezTo>
                    <a:pt x="143507" y="58863"/>
                    <a:pt x="82526" y="85542"/>
                    <a:pt x="82526" y="85542"/>
                  </a:cubicBezTo>
                  <a:cubicBezTo>
                    <a:pt x="82526" y="85542"/>
                    <a:pt x="63470" y="89353"/>
                    <a:pt x="52036" y="81731"/>
                  </a:cubicBezTo>
                  <a:cubicBezTo>
                    <a:pt x="40602" y="74108"/>
                    <a:pt x="2489" y="43618"/>
                    <a:pt x="2489" y="43618"/>
                  </a:cubicBezTo>
                  <a:cubicBezTo>
                    <a:pt x="2489" y="43618"/>
                    <a:pt x="-5134" y="32184"/>
                    <a:pt x="6300" y="28373"/>
                  </a:cubicBezTo>
                  <a:lnTo>
                    <a:pt x="82526" y="1694"/>
                  </a:lnTo>
                  <a:cubicBezTo>
                    <a:pt x="82526" y="1694"/>
                    <a:pt x="93960" y="-2117"/>
                    <a:pt x="105394" y="1694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2297220" y="5757798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108622" y="4401"/>
                  </a:moveTo>
                  <a:lnTo>
                    <a:pt x="158169" y="42514"/>
                  </a:lnTo>
                  <a:cubicBezTo>
                    <a:pt x="158169" y="42514"/>
                    <a:pt x="169602" y="53948"/>
                    <a:pt x="158169" y="57759"/>
                  </a:cubicBezTo>
                  <a:cubicBezTo>
                    <a:pt x="146735" y="61570"/>
                    <a:pt x="85754" y="88249"/>
                    <a:pt x="85754" y="88249"/>
                  </a:cubicBezTo>
                  <a:cubicBezTo>
                    <a:pt x="85754" y="88249"/>
                    <a:pt x="59075" y="92061"/>
                    <a:pt x="51452" y="84438"/>
                  </a:cubicBezTo>
                  <a:cubicBezTo>
                    <a:pt x="40019" y="76815"/>
                    <a:pt x="1906" y="46325"/>
                    <a:pt x="1906" y="46325"/>
                  </a:cubicBezTo>
                  <a:cubicBezTo>
                    <a:pt x="1906" y="46325"/>
                    <a:pt x="-5717" y="38703"/>
                    <a:pt x="9528" y="31080"/>
                  </a:cubicBezTo>
                  <a:lnTo>
                    <a:pt x="85754" y="4401"/>
                  </a:lnTo>
                  <a:cubicBezTo>
                    <a:pt x="85754" y="590"/>
                    <a:pt x="97188" y="-3222"/>
                    <a:pt x="108622" y="4401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2179070" y="5806241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108622" y="1694"/>
                  </a:moveTo>
                  <a:lnTo>
                    <a:pt x="158169" y="39807"/>
                  </a:lnTo>
                  <a:cubicBezTo>
                    <a:pt x="158169" y="39807"/>
                    <a:pt x="169602" y="51241"/>
                    <a:pt x="158169" y="55052"/>
                  </a:cubicBezTo>
                  <a:cubicBezTo>
                    <a:pt x="146735" y="58863"/>
                    <a:pt x="85754" y="85542"/>
                    <a:pt x="85754" y="85542"/>
                  </a:cubicBezTo>
                  <a:cubicBezTo>
                    <a:pt x="85754" y="85542"/>
                    <a:pt x="59075" y="89354"/>
                    <a:pt x="51453" y="81731"/>
                  </a:cubicBezTo>
                  <a:cubicBezTo>
                    <a:pt x="40019" y="74108"/>
                    <a:pt x="1906" y="43618"/>
                    <a:pt x="1906" y="43618"/>
                  </a:cubicBezTo>
                  <a:cubicBezTo>
                    <a:pt x="1906" y="43618"/>
                    <a:pt x="-5717" y="35996"/>
                    <a:pt x="9528" y="28373"/>
                  </a:cubicBezTo>
                  <a:lnTo>
                    <a:pt x="85754" y="1694"/>
                  </a:lnTo>
                  <a:cubicBezTo>
                    <a:pt x="81943" y="1694"/>
                    <a:pt x="97188" y="-2117"/>
                    <a:pt x="108622" y="1694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2057109" y="5849269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108622" y="4401"/>
                  </a:moveTo>
                  <a:lnTo>
                    <a:pt x="158169" y="42514"/>
                  </a:lnTo>
                  <a:cubicBezTo>
                    <a:pt x="158169" y="42514"/>
                    <a:pt x="169602" y="53948"/>
                    <a:pt x="158169" y="57759"/>
                  </a:cubicBezTo>
                  <a:cubicBezTo>
                    <a:pt x="146735" y="61570"/>
                    <a:pt x="85754" y="88249"/>
                    <a:pt x="85754" y="88249"/>
                  </a:cubicBezTo>
                  <a:cubicBezTo>
                    <a:pt x="85754" y="88249"/>
                    <a:pt x="59075" y="92060"/>
                    <a:pt x="51452" y="84438"/>
                  </a:cubicBezTo>
                  <a:cubicBezTo>
                    <a:pt x="40019" y="76816"/>
                    <a:pt x="1906" y="46325"/>
                    <a:pt x="1906" y="46325"/>
                  </a:cubicBezTo>
                  <a:cubicBezTo>
                    <a:pt x="1906" y="46325"/>
                    <a:pt x="-5717" y="38703"/>
                    <a:pt x="9528" y="31080"/>
                  </a:cubicBezTo>
                  <a:lnTo>
                    <a:pt x="85754" y="4401"/>
                  </a:lnTo>
                  <a:cubicBezTo>
                    <a:pt x="85754" y="590"/>
                    <a:pt x="97188" y="-3222"/>
                    <a:pt x="108622" y="4401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1930383" y="5891194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117197" y="4401"/>
                  </a:moveTo>
                  <a:lnTo>
                    <a:pt x="166744" y="42514"/>
                  </a:lnTo>
                  <a:cubicBezTo>
                    <a:pt x="166744" y="42514"/>
                    <a:pt x="178178" y="57759"/>
                    <a:pt x="166744" y="61570"/>
                  </a:cubicBezTo>
                  <a:cubicBezTo>
                    <a:pt x="155310" y="65381"/>
                    <a:pt x="90518" y="92061"/>
                    <a:pt x="90518" y="92061"/>
                  </a:cubicBezTo>
                  <a:cubicBezTo>
                    <a:pt x="90518" y="92061"/>
                    <a:pt x="63839" y="99683"/>
                    <a:pt x="48594" y="88249"/>
                  </a:cubicBezTo>
                  <a:cubicBezTo>
                    <a:pt x="37160" y="80627"/>
                    <a:pt x="2858" y="50136"/>
                    <a:pt x="2858" y="50136"/>
                  </a:cubicBezTo>
                  <a:cubicBezTo>
                    <a:pt x="2858" y="50136"/>
                    <a:pt x="-8575" y="38703"/>
                    <a:pt x="14292" y="31080"/>
                  </a:cubicBezTo>
                  <a:lnTo>
                    <a:pt x="90518" y="4401"/>
                  </a:lnTo>
                  <a:cubicBezTo>
                    <a:pt x="94329" y="590"/>
                    <a:pt x="105763" y="-3222"/>
                    <a:pt x="117197" y="4401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1804611" y="5939636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117197" y="1694"/>
                  </a:moveTo>
                  <a:lnTo>
                    <a:pt x="166744" y="39807"/>
                  </a:lnTo>
                  <a:cubicBezTo>
                    <a:pt x="166744" y="39807"/>
                    <a:pt x="178178" y="55052"/>
                    <a:pt x="166744" y="58863"/>
                  </a:cubicBezTo>
                  <a:cubicBezTo>
                    <a:pt x="155310" y="62675"/>
                    <a:pt x="90518" y="89354"/>
                    <a:pt x="90518" y="89354"/>
                  </a:cubicBezTo>
                  <a:cubicBezTo>
                    <a:pt x="90518" y="89354"/>
                    <a:pt x="63839" y="96976"/>
                    <a:pt x="48594" y="85542"/>
                  </a:cubicBezTo>
                  <a:cubicBezTo>
                    <a:pt x="37160" y="77920"/>
                    <a:pt x="2858" y="47430"/>
                    <a:pt x="2858" y="47430"/>
                  </a:cubicBezTo>
                  <a:cubicBezTo>
                    <a:pt x="2858" y="47430"/>
                    <a:pt x="-8575" y="35996"/>
                    <a:pt x="14292" y="28373"/>
                  </a:cubicBezTo>
                  <a:lnTo>
                    <a:pt x="90518" y="1694"/>
                  </a:lnTo>
                  <a:cubicBezTo>
                    <a:pt x="94330" y="1694"/>
                    <a:pt x="105763" y="-2117"/>
                    <a:pt x="117197" y="1694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1678838" y="5986476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117197" y="4401"/>
                  </a:moveTo>
                  <a:lnTo>
                    <a:pt x="166744" y="42514"/>
                  </a:lnTo>
                  <a:cubicBezTo>
                    <a:pt x="166744" y="42514"/>
                    <a:pt x="178178" y="57759"/>
                    <a:pt x="166744" y="61570"/>
                  </a:cubicBezTo>
                  <a:cubicBezTo>
                    <a:pt x="155310" y="65381"/>
                    <a:pt x="90518" y="92061"/>
                    <a:pt x="90518" y="92061"/>
                  </a:cubicBezTo>
                  <a:cubicBezTo>
                    <a:pt x="90518" y="92061"/>
                    <a:pt x="63839" y="99683"/>
                    <a:pt x="48594" y="88249"/>
                  </a:cubicBezTo>
                  <a:cubicBezTo>
                    <a:pt x="37160" y="80627"/>
                    <a:pt x="2858" y="50136"/>
                    <a:pt x="2858" y="50136"/>
                  </a:cubicBezTo>
                  <a:cubicBezTo>
                    <a:pt x="2858" y="50136"/>
                    <a:pt x="-8575" y="38703"/>
                    <a:pt x="14292" y="31080"/>
                  </a:cubicBezTo>
                  <a:lnTo>
                    <a:pt x="90518" y="4401"/>
                  </a:lnTo>
                  <a:cubicBezTo>
                    <a:pt x="90518" y="590"/>
                    <a:pt x="105763" y="-3222"/>
                    <a:pt x="117197" y="4401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1823667" y="6033224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117197" y="3388"/>
                  </a:moveTo>
                  <a:lnTo>
                    <a:pt x="166744" y="41501"/>
                  </a:lnTo>
                  <a:cubicBezTo>
                    <a:pt x="166744" y="41501"/>
                    <a:pt x="178178" y="56746"/>
                    <a:pt x="166744" y="60557"/>
                  </a:cubicBezTo>
                  <a:cubicBezTo>
                    <a:pt x="155310" y="64369"/>
                    <a:pt x="90518" y="91048"/>
                    <a:pt x="90518" y="91048"/>
                  </a:cubicBezTo>
                  <a:cubicBezTo>
                    <a:pt x="90518" y="91048"/>
                    <a:pt x="63839" y="98670"/>
                    <a:pt x="48594" y="87236"/>
                  </a:cubicBezTo>
                  <a:cubicBezTo>
                    <a:pt x="37160" y="79614"/>
                    <a:pt x="2858" y="49123"/>
                    <a:pt x="2858" y="49123"/>
                  </a:cubicBezTo>
                  <a:cubicBezTo>
                    <a:pt x="2858" y="49123"/>
                    <a:pt x="-8575" y="37689"/>
                    <a:pt x="14292" y="30067"/>
                  </a:cubicBezTo>
                  <a:lnTo>
                    <a:pt x="90518" y="3388"/>
                  </a:lnTo>
                  <a:cubicBezTo>
                    <a:pt x="94330" y="3388"/>
                    <a:pt x="105763" y="-4235"/>
                    <a:pt x="117197" y="3388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1953251" y="5985371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113386" y="1694"/>
                  </a:moveTo>
                  <a:lnTo>
                    <a:pt x="162933" y="39807"/>
                  </a:lnTo>
                  <a:cubicBezTo>
                    <a:pt x="162933" y="39807"/>
                    <a:pt x="174367" y="55052"/>
                    <a:pt x="162933" y="58863"/>
                  </a:cubicBezTo>
                  <a:cubicBezTo>
                    <a:pt x="151499" y="62674"/>
                    <a:pt x="90518" y="89353"/>
                    <a:pt x="90518" y="89353"/>
                  </a:cubicBezTo>
                  <a:cubicBezTo>
                    <a:pt x="90518" y="89353"/>
                    <a:pt x="63839" y="96976"/>
                    <a:pt x="48594" y="85542"/>
                  </a:cubicBezTo>
                  <a:cubicBezTo>
                    <a:pt x="37160" y="77920"/>
                    <a:pt x="2858" y="47429"/>
                    <a:pt x="2858" y="47429"/>
                  </a:cubicBezTo>
                  <a:cubicBezTo>
                    <a:pt x="2858" y="47429"/>
                    <a:pt x="-8575" y="35996"/>
                    <a:pt x="14292" y="28373"/>
                  </a:cubicBezTo>
                  <a:lnTo>
                    <a:pt x="90518" y="1694"/>
                  </a:lnTo>
                  <a:cubicBezTo>
                    <a:pt x="86707" y="1694"/>
                    <a:pt x="101952" y="-2117"/>
                    <a:pt x="113386" y="1694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2075213" y="5940740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117197" y="4401"/>
                  </a:moveTo>
                  <a:lnTo>
                    <a:pt x="166744" y="42514"/>
                  </a:lnTo>
                  <a:cubicBezTo>
                    <a:pt x="166744" y="42514"/>
                    <a:pt x="178178" y="57759"/>
                    <a:pt x="166744" y="61570"/>
                  </a:cubicBezTo>
                  <a:cubicBezTo>
                    <a:pt x="155310" y="65382"/>
                    <a:pt x="90518" y="92061"/>
                    <a:pt x="90518" y="92061"/>
                  </a:cubicBezTo>
                  <a:cubicBezTo>
                    <a:pt x="90518" y="92061"/>
                    <a:pt x="63839" y="99683"/>
                    <a:pt x="48594" y="88249"/>
                  </a:cubicBezTo>
                  <a:cubicBezTo>
                    <a:pt x="37160" y="80627"/>
                    <a:pt x="2859" y="50136"/>
                    <a:pt x="2859" y="50136"/>
                  </a:cubicBezTo>
                  <a:cubicBezTo>
                    <a:pt x="2859" y="50136"/>
                    <a:pt x="-8575" y="38702"/>
                    <a:pt x="14292" y="31080"/>
                  </a:cubicBezTo>
                  <a:lnTo>
                    <a:pt x="90518" y="4401"/>
                  </a:lnTo>
                  <a:cubicBezTo>
                    <a:pt x="94329" y="590"/>
                    <a:pt x="105763" y="-3222"/>
                    <a:pt x="117197" y="4401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2197174" y="5891194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117197" y="4401"/>
                  </a:moveTo>
                  <a:lnTo>
                    <a:pt x="166744" y="42514"/>
                  </a:lnTo>
                  <a:cubicBezTo>
                    <a:pt x="166744" y="42514"/>
                    <a:pt x="178178" y="57759"/>
                    <a:pt x="166744" y="61570"/>
                  </a:cubicBezTo>
                  <a:cubicBezTo>
                    <a:pt x="155310" y="65381"/>
                    <a:pt x="90518" y="92061"/>
                    <a:pt x="90518" y="92061"/>
                  </a:cubicBezTo>
                  <a:cubicBezTo>
                    <a:pt x="90518" y="92061"/>
                    <a:pt x="63839" y="99683"/>
                    <a:pt x="48594" y="88249"/>
                  </a:cubicBezTo>
                  <a:cubicBezTo>
                    <a:pt x="37160" y="80627"/>
                    <a:pt x="2858" y="50136"/>
                    <a:pt x="2858" y="50136"/>
                  </a:cubicBezTo>
                  <a:cubicBezTo>
                    <a:pt x="2858" y="50136"/>
                    <a:pt x="-8575" y="38703"/>
                    <a:pt x="14292" y="31080"/>
                  </a:cubicBezTo>
                  <a:lnTo>
                    <a:pt x="90518" y="4401"/>
                  </a:lnTo>
                  <a:cubicBezTo>
                    <a:pt x="90518" y="590"/>
                    <a:pt x="101952" y="-3222"/>
                    <a:pt x="117197" y="4401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2319135" y="5845458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113386" y="4401"/>
                  </a:moveTo>
                  <a:lnTo>
                    <a:pt x="162933" y="42514"/>
                  </a:lnTo>
                  <a:cubicBezTo>
                    <a:pt x="162933" y="42514"/>
                    <a:pt x="178178" y="53948"/>
                    <a:pt x="166744" y="61570"/>
                  </a:cubicBezTo>
                  <a:cubicBezTo>
                    <a:pt x="155310" y="65382"/>
                    <a:pt x="90518" y="92061"/>
                    <a:pt x="90518" y="92061"/>
                  </a:cubicBezTo>
                  <a:cubicBezTo>
                    <a:pt x="90518" y="92061"/>
                    <a:pt x="63839" y="99683"/>
                    <a:pt x="48594" y="88249"/>
                  </a:cubicBezTo>
                  <a:cubicBezTo>
                    <a:pt x="37160" y="80627"/>
                    <a:pt x="2858" y="50136"/>
                    <a:pt x="2858" y="50136"/>
                  </a:cubicBezTo>
                  <a:cubicBezTo>
                    <a:pt x="2858" y="50136"/>
                    <a:pt x="-8575" y="38702"/>
                    <a:pt x="14292" y="31080"/>
                  </a:cubicBezTo>
                  <a:lnTo>
                    <a:pt x="90518" y="4401"/>
                  </a:lnTo>
                  <a:cubicBezTo>
                    <a:pt x="90518" y="590"/>
                    <a:pt x="101952" y="-3222"/>
                    <a:pt x="113386" y="4401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2433474" y="5801265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113386" y="2858"/>
                  </a:moveTo>
                  <a:lnTo>
                    <a:pt x="162933" y="40971"/>
                  </a:lnTo>
                  <a:cubicBezTo>
                    <a:pt x="162933" y="40971"/>
                    <a:pt x="181989" y="52405"/>
                    <a:pt x="166744" y="60028"/>
                  </a:cubicBezTo>
                  <a:cubicBezTo>
                    <a:pt x="155310" y="63839"/>
                    <a:pt x="90518" y="90518"/>
                    <a:pt x="90518" y="90518"/>
                  </a:cubicBezTo>
                  <a:cubicBezTo>
                    <a:pt x="90518" y="90518"/>
                    <a:pt x="63839" y="98141"/>
                    <a:pt x="48594" y="86707"/>
                  </a:cubicBezTo>
                  <a:cubicBezTo>
                    <a:pt x="37160" y="79084"/>
                    <a:pt x="2858" y="48594"/>
                    <a:pt x="2858" y="48594"/>
                  </a:cubicBezTo>
                  <a:cubicBezTo>
                    <a:pt x="2858" y="48594"/>
                    <a:pt x="-8575" y="37160"/>
                    <a:pt x="14292" y="29538"/>
                  </a:cubicBezTo>
                  <a:lnTo>
                    <a:pt x="90518" y="2858"/>
                  </a:lnTo>
                  <a:cubicBezTo>
                    <a:pt x="94330" y="-953"/>
                    <a:pt x="101952" y="-953"/>
                    <a:pt x="113386" y="2858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2551624" y="5755530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113386" y="2858"/>
                  </a:moveTo>
                  <a:lnTo>
                    <a:pt x="162933" y="40971"/>
                  </a:lnTo>
                  <a:cubicBezTo>
                    <a:pt x="162933" y="40971"/>
                    <a:pt x="181989" y="52405"/>
                    <a:pt x="166744" y="60028"/>
                  </a:cubicBezTo>
                  <a:cubicBezTo>
                    <a:pt x="155310" y="63839"/>
                    <a:pt x="90518" y="90518"/>
                    <a:pt x="90518" y="90518"/>
                  </a:cubicBezTo>
                  <a:cubicBezTo>
                    <a:pt x="90518" y="90518"/>
                    <a:pt x="63839" y="98141"/>
                    <a:pt x="48594" y="86707"/>
                  </a:cubicBezTo>
                  <a:cubicBezTo>
                    <a:pt x="37160" y="79084"/>
                    <a:pt x="2859" y="48594"/>
                    <a:pt x="2859" y="48594"/>
                  </a:cubicBezTo>
                  <a:cubicBezTo>
                    <a:pt x="2859" y="48594"/>
                    <a:pt x="-8575" y="37160"/>
                    <a:pt x="14292" y="29537"/>
                  </a:cubicBezTo>
                  <a:lnTo>
                    <a:pt x="90518" y="2858"/>
                  </a:lnTo>
                  <a:cubicBezTo>
                    <a:pt x="94330" y="-953"/>
                    <a:pt x="101952" y="-953"/>
                    <a:pt x="113386" y="2858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2673585" y="5712652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105763" y="3812"/>
                  </a:moveTo>
                  <a:lnTo>
                    <a:pt x="155310" y="38113"/>
                  </a:lnTo>
                  <a:cubicBezTo>
                    <a:pt x="155310" y="38113"/>
                    <a:pt x="170555" y="49547"/>
                    <a:pt x="155310" y="57169"/>
                  </a:cubicBezTo>
                  <a:cubicBezTo>
                    <a:pt x="143876" y="60981"/>
                    <a:pt x="90518" y="83849"/>
                    <a:pt x="90518" y="83849"/>
                  </a:cubicBezTo>
                  <a:cubicBezTo>
                    <a:pt x="90518" y="83849"/>
                    <a:pt x="63839" y="91471"/>
                    <a:pt x="48594" y="80037"/>
                  </a:cubicBezTo>
                  <a:cubicBezTo>
                    <a:pt x="37160" y="72415"/>
                    <a:pt x="2858" y="41924"/>
                    <a:pt x="2858" y="41924"/>
                  </a:cubicBezTo>
                  <a:cubicBezTo>
                    <a:pt x="2858" y="41924"/>
                    <a:pt x="-8575" y="30490"/>
                    <a:pt x="14292" y="22868"/>
                  </a:cubicBezTo>
                  <a:lnTo>
                    <a:pt x="82895" y="0"/>
                  </a:lnTo>
                  <a:cubicBezTo>
                    <a:pt x="82895" y="0"/>
                    <a:pt x="94329" y="0"/>
                    <a:pt x="105763" y="3812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2784113" y="5669775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105763" y="4764"/>
                  </a:moveTo>
                  <a:lnTo>
                    <a:pt x="151499" y="39066"/>
                  </a:lnTo>
                  <a:cubicBezTo>
                    <a:pt x="151499" y="39066"/>
                    <a:pt x="166744" y="50500"/>
                    <a:pt x="155310" y="58122"/>
                  </a:cubicBezTo>
                  <a:cubicBezTo>
                    <a:pt x="143876" y="61933"/>
                    <a:pt x="90518" y="84801"/>
                    <a:pt x="90518" y="84801"/>
                  </a:cubicBezTo>
                  <a:cubicBezTo>
                    <a:pt x="90518" y="84801"/>
                    <a:pt x="63839" y="92424"/>
                    <a:pt x="48594" y="80990"/>
                  </a:cubicBezTo>
                  <a:cubicBezTo>
                    <a:pt x="37160" y="73367"/>
                    <a:pt x="2858" y="42877"/>
                    <a:pt x="2858" y="42877"/>
                  </a:cubicBezTo>
                  <a:cubicBezTo>
                    <a:pt x="2858" y="42877"/>
                    <a:pt x="-8575" y="31443"/>
                    <a:pt x="14292" y="23820"/>
                  </a:cubicBezTo>
                  <a:lnTo>
                    <a:pt x="82896" y="953"/>
                  </a:lnTo>
                  <a:cubicBezTo>
                    <a:pt x="82896" y="953"/>
                    <a:pt x="94330" y="-2858"/>
                    <a:pt x="105763" y="4764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2898451" y="5627851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105763" y="4764"/>
                  </a:moveTo>
                  <a:lnTo>
                    <a:pt x="155310" y="39066"/>
                  </a:lnTo>
                  <a:cubicBezTo>
                    <a:pt x="155310" y="39066"/>
                    <a:pt x="170555" y="50500"/>
                    <a:pt x="155310" y="58122"/>
                  </a:cubicBezTo>
                  <a:cubicBezTo>
                    <a:pt x="143876" y="61933"/>
                    <a:pt x="90518" y="84801"/>
                    <a:pt x="90518" y="84801"/>
                  </a:cubicBezTo>
                  <a:cubicBezTo>
                    <a:pt x="90518" y="84801"/>
                    <a:pt x="63839" y="92424"/>
                    <a:pt x="48594" y="80990"/>
                  </a:cubicBezTo>
                  <a:cubicBezTo>
                    <a:pt x="37160" y="73367"/>
                    <a:pt x="2858" y="42877"/>
                    <a:pt x="2858" y="42877"/>
                  </a:cubicBezTo>
                  <a:cubicBezTo>
                    <a:pt x="2858" y="42877"/>
                    <a:pt x="-8575" y="31443"/>
                    <a:pt x="14292" y="23820"/>
                  </a:cubicBezTo>
                  <a:lnTo>
                    <a:pt x="82896" y="953"/>
                  </a:lnTo>
                  <a:cubicBezTo>
                    <a:pt x="79084" y="953"/>
                    <a:pt x="90518" y="-2858"/>
                    <a:pt x="105763" y="4764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2858433" y="5463340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96235" y="1579"/>
                  </a:moveTo>
                  <a:lnTo>
                    <a:pt x="149593" y="39691"/>
                  </a:lnTo>
                  <a:cubicBezTo>
                    <a:pt x="149593" y="39691"/>
                    <a:pt x="161027" y="51125"/>
                    <a:pt x="149593" y="54937"/>
                  </a:cubicBezTo>
                  <a:cubicBezTo>
                    <a:pt x="138159" y="58748"/>
                    <a:pt x="77179" y="81616"/>
                    <a:pt x="77179" y="81616"/>
                  </a:cubicBezTo>
                  <a:cubicBezTo>
                    <a:pt x="77179" y="81616"/>
                    <a:pt x="61933" y="85427"/>
                    <a:pt x="50499" y="77804"/>
                  </a:cubicBezTo>
                  <a:cubicBezTo>
                    <a:pt x="39066" y="70182"/>
                    <a:pt x="953" y="39691"/>
                    <a:pt x="953" y="39691"/>
                  </a:cubicBezTo>
                  <a:cubicBezTo>
                    <a:pt x="953" y="39691"/>
                    <a:pt x="-2858" y="32069"/>
                    <a:pt x="4764" y="28258"/>
                  </a:cubicBezTo>
                  <a:lnTo>
                    <a:pt x="73367" y="5390"/>
                  </a:lnTo>
                  <a:cubicBezTo>
                    <a:pt x="73367" y="1579"/>
                    <a:pt x="84801" y="-2233"/>
                    <a:pt x="96235" y="1579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1665499" y="5796501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122914" y="7622"/>
                  </a:moveTo>
                  <a:lnTo>
                    <a:pt x="168650" y="49547"/>
                  </a:lnTo>
                  <a:cubicBezTo>
                    <a:pt x="168650" y="49547"/>
                    <a:pt x="180084" y="60981"/>
                    <a:pt x="168650" y="64792"/>
                  </a:cubicBezTo>
                  <a:cubicBezTo>
                    <a:pt x="157216" y="72415"/>
                    <a:pt x="77179" y="99093"/>
                    <a:pt x="77179" y="99093"/>
                  </a:cubicBezTo>
                  <a:cubicBezTo>
                    <a:pt x="77179" y="99093"/>
                    <a:pt x="58122" y="102905"/>
                    <a:pt x="46688" y="91471"/>
                  </a:cubicBezTo>
                  <a:cubicBezTo>
                    <a:pt x="35254" y="80037"/>
                    <a:pt x="953" y="45735"/>
                    <a:pt x="953" y="45735"/>
                  </a:cubicBezTo>
                  <a:cubicBezTo>
                    <a:pt x="953" y="45735"/>
                    <a:pt x="-2858" y="38113"/>
                    <a:pt x="4764" y="30490"/>
                  </a:cubicBezTo>
                  <a:lnTo>
                    <a:pt x="88613" y="0"/>
                  </a:lnTo>
                  <a:cubicBezTo>
                    <a:pt x="92424" y="3811"/>
                    <a:pt x="107669" y="0"/>
                    <a:pt x="122914" y="7622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1791271" y="5753987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119103" y="4401"/>
                  </a:moveTo>
                  <a:lnTo>
                    <a:pt x="164838" y="46325"/>
                  </a:lnTo>
                  <a:cubicBezTo>
                    <a:pt x="164838" y="46325"/>
                    <a:pt x="176272" y="57759"/>
                    <a:pt x="164838" y="61570"/>
                  </a:cubicBezTo>
                  <a:cubicBezTo>
                    <a:pt x="153405" y="69193"/>
                    <a:pt x="77179" y="95872"/>
                    <a:pt x="77179" y="95872"/>
                  </a:cubicBezTo>
                  <a:cubicBezTo>
                    <a:pt x="77179" y="95872"/>
                    <a:pt x="58122" y="99683"/>
                    <a:pt x="46688" y="92060"/>
                  </a:cubicBezTo>
                  <a:cubicBezTo>
                    <a:pt x="35254" y="80627"/>
                    <a:pt x="953" y="50136"/>
                    <a:pt x="953" y="50136"/>
                  </a:cubicBezTo>
                  <a:cubicBezTo>
                    <a:pt x="953" y="50136"/>
                    <a:pt x="-2859" y="42514"/>
                    <a:pt x="4764" y="34891"/>
                  </a:cubicBezTo>
                  <a:lnTo>
                    <a:pt x="84801" y="4401"/>
                  </a:lnTo>
                  <a:cubicBezTo>
                    <a:pt x="88613" y="590"/>
                    <a:pt x="103858" y="-3222"/>
                    <a:pt x="119103" y="4401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1909421" y="5712063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119103" y="4401"/>
                  </a:moveTo>
                  <a:lnTo>
                    <a:pt x="164838" y="42514"/>
                  </a:lnTo>
                  <a:cubicBezTo>
                    <a:pt x="164838" y="42514"/>
                    <a:pt x="176272" y="53948"/>
                    <a:pt x="164838" y="57759"/>
                  </a:cubicBezTo>
                  <a:cubicBezTo>
                    <a:pt x="153404" y="65382"/>
                    <a:pt x="77179" y="88249"/>
                    <a:pt x="77179" y="88249"/>
                  </a:cubicBezTo>
                  <a:cubicBezTo>
                    <a:pt x="77179" y="88249"/>
                    <a:pt x="58122" y="92061"/>
                    <a:pt x="46688" y="84438"/>
                  </a:cubicBezTo>
                  <a:cubicBezTo>
                    <a:pt x="35254" y="76815"/>
                    <a:pt x="953" y="46325"/>
                    <a:pt x="953" y="46325"/>
                  </a:cubicBezTo>
                  <a:cubicBezTo>
                    <a:pt x="953" y="46325"/>
                    <a:pt x="-2858" y="38702"/>
                    <a:pt x="4764" y="34891"/>
                  </a:cubicBezTo>
                  <a:lnTo>
                    <a:pt x="84801" y="4401"/>
                  </a:lnTo>
                  <a:cubicBezTo>
                    <a:pt x="88612" y="590"/>
                    <a:pt x="103858" y="-3222"/>
                    <a:pt x="119103" y="4401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2031383" y="5669775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115292" y="4764"/>
                  </a:moveTo>
                  <a:lnTo>
                    <a:pt x="157216" y="42877"/>
                  </a:lnTo>
                  <a:cubicBezTo>
                    <a:pt x="157216" y="42877"/>
                    <a:pt x="164838" y="50500"/>
                    <a:pt x="161027" y="54311"/>
                  </a:cubicBezTo>
                  <a:cubicBezTo>
                    <a:pt x="149593" y="61933"/>
                    <a:pt x="77179" y="84801"/>
                    <a:pt x="77179" y="84801"/>
                  </a:cubicBezTo>
                  <a:cubicBezTo>
                    <a:pt x="77179" y="84801"/>
                    <a:pt x="61933" y="88613"/>
                    <a:pt x="50500" y="80990"/>
                  </a:cubicBezTo>
                  <a:cubicBezTo>
                    <a:pt x="39066" y="73367"/>
                    <a:pt x="953" y="42877"/>
                    <a:pt x="953" y="42877"/>
                  </a:cubicBezTo>
                  <a:cubicBezTo>
                    <a:pt x="953" y="42877"/>
                    <a:pt x="-2859" y="35254"/>
                    <a:pt x="4764" y="31443"/>
                  </a:cubicBezTo>
                  <a:lnTo>
                    <a:pt x="84801" y="953"/>
                  </a:lnTo>
                  <a:cubicBezTo>
                    <a:pt x="80990" y="953"/>
                    <a:pt x="100046" y="-2858"/>
                    <a:pt x="115292" y="4764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145721" y="5628214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119103" y="4401"/>
                  </a:moveTo>
                  <a:lnTo>
                    <a:pt x="161027" y="42514"/>
                  </a:lnTo>
                  <a:cubicBezTo>
                    <a:pt x="161027" y="42514"/>
                    <a:pt x="172461" y="53948"/>
                    <a:pt x="161027" y="57759"/>
                  </a:cubicBezTo>
                  <a:cubicBezTo>
                    <a:pt x="149593" y="65381"/>
                    <a:pt x="77179" y="88249"/>
                    <a:pt x="77179" y="88249"/>
                  </a:cubicBezTo>
                  <a:cubicBezTo>
                    <a:pt x="77179" y="88249"/>
                    <a:pt x="58122" y="92061"/>
                    <a:pt x="46688" y="84438"/>
                  </a:cubicBezTo>
                  <a:cubicBezTo>
                    <a:pt x="35254" y="76815"/>
                    <a:pt x="953" y="46325"/>
                    <a:pt x="953" y="46325"/>
                  </a:cubicBezTo>
                  <a:cubicBezTo>
                    <a:pt x="953" y="46325"/>
                    <a:pt x="-2859" y="38703"/>
                    <a:pt x="4764" y="34891"/>
                  </a:cubicBezTo>
                  <a:lnTo>
                    <a:pt x="84801" y="4401"/>
                  </a:lnTo>
                  <a:cubicBezTo>
                    <a:pt x="84801" y="590"/>
                    <a:pt x="103858" y="-3222"/>
                    <a:pt x="119103" y="4401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2262335" y="5585927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109205" y="4764"/>
                  </a:moveTo>
                  <a:lnTo>
                    <a:pt x="154941" y="39066"/>
                  </a:lnTo>
                  <a:cubicBezTo>
                    <a:pt x="154941" y="39066"/>
                    <a:pt x="170186" y="46688"/>
                    <a:pt x="151129" y="58122"/>
                  </a:cubicBezTo>
                  <a:cubicBezTo>
                    <a:pt x="139696" y="61933"/>
                    <a:pt x="74904" y="84801"/>
                    <a:pt x="74904" y="84801"/>
                  </a:cubicBezTo>
                  <a:cubicBezTo>
                    <a:pt x="74904" y="84801"/>
                    <a:pt x="55847" y="88612"/>
                    <a:pt x="44413" y="80990"/>
                  </a:cubicBezTo>
                  <a:cubicBezTo>
                    <a:pt x="32979" y="73367"/>
                    <a:pt x="2489" y="42877"/>
                    <a:pt x="2489" y="42877"/>
                  </a:cubicBezTo>
                  <a:cubicBezTo>
                    <a:pt x="2489" y="42877"/>
                    <a:pt x="-5134" y="39066"/>
                    <a:pt x="6300" y="31443"/>
                  </a:cubicBezTo>
                  <a:lnTo>
                    <a:pt x="82526" y="953"/>
                  </a:lnTo>
                  <a:cubicBezTo>
                    <a:pt x="82526" y="953"/>
                    <a:pt x="97771" y="-2858"/>
                    <a:pt x="109205" y="4764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2376674" y="5541144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109205" y="7623"/>
                  </a:moveTo>
                  <a:lnTo>
                    <a:pt x="154941" y="41924"/>
                  </a:lnTo>
                  <a:cubicBezTo>
                    <a:pt x="154941" y="41924"/>
                    <a:pt x="170186" y="49547"/>
                    <a:pt x="151129" y="60981"/>
                  </a:cubicBezTo>
                  <a:cubicBezTo>
                    <a:pt x="139696" y="64792"/>
                    <a:pt x="78715" y="87660"/>
                    <a:pt x="78715" y="87660"/>
                  </a:cubicBezTo>
                  <a:cubicBezTo>
                    <a:pt x="78715" y="87660"/>
                    <a:pt x="59658" y="87660"/>
                    <a:pt x="48225" y="80037"/>
                  </a:cubicBezTo>
                  <a:cubicBezTo>
                    <a:pt x="36791" y="72415"/>
                    <a:pt x="2489" y="41924"/>
                    <a:pt x="2489" y="41924"/>
                  </a:cubicBezTo>
                  <a:cubicBezTo>
                    <a:pt x="2489" y="41924"/>
                    <a:pt x="-5134" y="38113"/>
                    <a:pt x="6300" y="30490"/>
                  </a:cubicBezTo>
                  <a:lnTo>
                    <a:pt x="82526" y="0"/>
                  </a:lnTo>
                  <a:cubicBezTo>
                    <a:pt x="82526" y="7623"/>
                    <a:pt x="97771" y="0"/>
                    <a:pt x="109205" y="7623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2487201" y="5503031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109205" y="7623"/>
                  </a:moveTo>
                  <a:lnTo>
                    <a:pt x="154941" y="41924"/>
                  </a:lnTo>
                  <a:cubicBezTo>
                    <a:pt x="154941" y="41924"/>
                    <a:pt x="170186" y="49547"/>
                    <a:pt x="151129" y="60981"/>
                  </a:cubicBezTo>
                  <a:cubicBezTo>
                    <a:pt x="139696" y="64792"/>
                    <a:pt x="78715" y="87660"/>
                    <a:pt x="78715" y="87660"/>
                  </a:cubicBezTo>
                  <a:cubicBezTo>
                    <a:pt x="78715" y="87660"/>
                    <a:pt x="59658" y="87660"/>
                    <a:pt x="48225" y="80037"/>
                  </a:cubicBezTo>
                  <a:cubicBezTo>
                    <a:pt x="36791" y="72415"/>
                    <a:pt x="2489" y="41924"/>
                    <a:pt x="2489" y="41924"/>
                  </a:cubicBezTo>
                  <a:cubicBezTo>
                    <a:pt x="2489" y="41924"/>
                    <a:pt x="-5134" y="38113"/>
                    <a:pt x="6300" y="30490"/>
                  </a:cubicBezTo>
                  <a:lnTo>
                    <a:pt x="82526" y="0"/>
                  </a:lnTo>
                  <a:cubicBezTo>
                    <a:pt x="82526" y="3812"/>
                    <a:pt x="97771" y="0"/>
                    <a:pt x="109205" y="7623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2601540" y="5464919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105394" y="7623"/>
                  </a:moveTo>
                  <a:lnTo>
                    <a:pt x="154941" y="41924"/>
                  </a:lnTo>
                  <a:cubicBezTo>
                    <a:pt x="154941" y="41924"/>
                    <a:pt x="170186" y="49547"/>
                    <a:pt x="151129" y="60981"/>
                  </a:cubicBezTo>
                  <a:cubicBezTo>
                    <a:pt x="139696" y="64792"/>
                    <a:pt x="78715" y="87660"/>
                    <a:pt x="78715" y="87660"/>
                  </a:cubicBezTo>
                  <a:cubicBezTo>
                    <a:pt x="78715" y="87660"/>
                    <a:pt x="59658" y="87660"/>
                    <a:pt x="48225" y="80037"/>
                  </a:cubicBezTo>
                  <a:cubicBezTo>
                    <a:pt x="36791" y="72414"/>
                    <a:pt x="2489" y="41924"/>
                    <a:pt x="2489" y="41924"/>
                  </a:cubicBezTo>
                  <a:cubicBezTo>
                    <a:pt x="2489" y="41924"/>
                    <a:pt x="-5134" y="38113"/>
                    <a:pt x="6300" y="30490"/>
                  </a:cubicBezTo>
                  <a:lnTo>
                    <a:pt x="82526" y="0"/>
                  </a:lnTo>
                  <a:cubicBezTo>
                    <a:pt x="78715" y="3811"/>
                    <a:pt x="90149" y="0"/>
                    <a:pt x="105394" y="7623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2708256" y="5426806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105394" y="7623"/>
                  </a:moveTo>
                  <a:lnTo>
                    <a:pt x="154941" y="41924"/>
                  </a:lnTo>
                  <a:cubicBezTo>
                    <a:pt x="154941" y="41924"/>
                    <a:pt x="170186" y="49547"/>
                    <a:pt x="151129" y="60981"/>
                  </a:cubicBezTo>
                  <a:cubicBezTo>
                    <a:pt x="139695" y="64792"/>
                    <a:pt x="78715" y="87660"/>
                    <a:pt x="78715" y="87660"/>
                  </a:cubicBezTo>
                  <a:cubicBezTo>
                    <a:pt x="78715" y="87660"/>
                    <a:pt x="59658" y="87660"/>
                    <a:pt x="48224" y="80037"/>
                  </a:cubicBezTo>
                  <a:cubicBezTo>
                    <a:pt x="36791" y="72414"/>
                    <a:pt x="2489" y="41924"/>
                    <a:pt x="2489" y="41924"/>
                  </a:cubicBezTo>
                  <a:cubicBezTo>
                    <a:pt x="2489" y="41924"/>
                    <a:pt x="-5133" y="38113"/>
                    <a:pt x="6300" y="30490"/>
                  </a:cubicBezTo>
                  <a:lnTo>
                    <a:pt x="82526" y="0"/>
                  </a:lnTo>
                  <a:cubicBezTo>
                    <a:pt x="82526" y="0"/>
                    <a:pt x="93960" y="0"/>
                    <a:pt x="105394" y="7623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2809839" y="5355582"/>
              <a:ext cx="266790" cy="76225"/>
            </a:xfrm>
            <a:custGeom>
              <a:rect b="b" l="l" r="r" t="t"/>
              <a:pathLst>
                <a:path extrusionOk="0" h="76225" w="266790">
                  <a:moveTo>
                    <a:pt x="0" y="67412"/>
                  </a:moveTo>
                  <a:lnTo>
                    <a:pt x="64792" y="109336"/>
                  </a:lnTo>
                  <a:cubicBezTo>
                    <a:pt x="64792" y="109336"/>
                    <a:pt x="80037" y="116959"/>
                    <a:pt x="95282" y="113148"/>
                  </a:cubicBezTo>
                  <a:cubicBezTo>
                    <a:pt x="110528" y="105525"/>
                    <a:pt x="270602" y="48356"/>
                    <a:pt x="270602" y="48356"/>
                  </a:cubicBezTo>
                  <a:cubicBezTo>
                    <a:pt x="270602" y="48356"/>
                    <a:pt x="270602" y="40733"/>
                    <a:pt x="259168" y="36922"/>
                  </a:cubicBezTo>
                  <a:lnTo>
                    <a:pt x="213432" y="6432"/>
                  </a:lnTo>
                  <a:cubicBezTo>
                    <a:pt x="213432" y="6432"/>
                    <a:pt x="194376" y="-5002"/>
                    <a:pt x="171508" y="2620"/>
                  </a:cubicBezTo>
                  <a:cubicBezTo>
                    <a:pt x="148640" y="10243"/>
                    <a:pt x="3811" y="63601"/>
                    <a:pt x="3811" y="63601"/>
                  </a:cubicBezTo>
                  <a:cubicBezTo>
                    <a:pt x="3811" y="63601"/>
                    <a:pt x="0" y="67412"/>
                    <a:pt x="0" y="67412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2957209" y="5403938"/>
              <a:ext cx="190564" cy="76225"/>
            </a:xfrm>
            <a:custGeom>
              <a:rect b="b" l="l" r="r" t="t"/>
              <a:pathLst>
                <a:path extrusionOk="0" h="76225" w="190564">
                  <a:moveTo>
                    <a:pt x="130854" y="0"/>
                  </a:moveTo>
                  <a:lnTo>
                    <a:pt x="5082" y="45736"/>
                  </a:lnTo>
                  <a:cubicBezTo>
                    <a:pt x="5082" y="45736"/>
                    <a:pt x="-6352" y="53358"/>
                    <a:pt x="5082" y="60981"/>
                  </a:cubicBezTo>
                  <a:cubicBezTo>
                    <a:pt x="16516" y="68603"/>
                    <a:pt x="58440" y="95282"/>
                    <a:pt x="58440" y="95282"/>
                  </a:cubicBezTo>
                  <a:cubicBezTo>
                    <a:pt x="58440" y="95282"/>
                    <a:pt x="77496" y="102905"/>
                    <a:pt x="92741" y="95282"/>
                  </a:cubicBezTo>
                  <a:cubicBezTo>
                    <a:pt x="111798" y="87660"/>
                    <a:pt x="207080" y="49547"/>
                    <a:pt x="207080" y="49547"/>
                  </a:cubicBezTo>
                  <a:cubicBezTo>
                    <a:pt x="207080" y="49547"/>
                    <a:pt x="210891" y="45736"/>
                    <a:pt x="199457" y="38113"/>
                  </a:cubicBezTo>
                  <a:cubicBezTo>
                    <a:pt x="188024" y="30490"/>
                    <a:pt x="142288" y="3811"/>
                    <a:pt x="130854" y="0"/>
                  </a:cubicBezTo>
                  <a:lnTo>
                    <a:pt x="130854" y="0"/>
                  </a:ln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2970760" y="5459413"/>
              <a:ext cx="266790" cy="114338"/>
            </a:xfrm>
            <a:custGeom>
              <a:rect b="b" l="l" r="r" t="t"/>
              <a:pathLst>
                <a:path extrusionOk="0" h="114338" w="266790">
                  <a:moveTo>
                    <a:pt x="201151" y="1694"/>
                  </a:moveTo>
                  <a:lnTo>
                    <a:pt x="6776" y="77920"/>
                  </a:lnTo>
                  <a:cubicBezTo>
                    <a:pt x="6776" y="77920"/>
                    <a:pt x="-8470" y="85542"/>
                    <a:pt x="6776" y="93165"/>
                  </a:cubicBezTo>
                  <a:cubicBezTo>
                    <a:pt x="18210" y="100787"/>
                    <a:pt x="60134" y="127467"/>
                    <a:pt x="60134" y="127467"/>
                  </a:cubicBezTo>
                  <a:cubicBezTo>
                    <a:pt x="60134" y="127467"/>
                    <a:pt x="75379" y="138900"/>
                    <a:pt x="90624" y="131278"/>
                  </a:cubicBezTo>
                  <a:cubicBezTo>
                    <a:pt x="105869" y="123655"/>
                    <a:pt x="281189" y="55052"/>
                    <a:pt x="281189" y="55052"/>
                  </a:cubicBezTo>
                  <a:cubicBezTo>
                    <a:pt x="281189" y="55052"/>
                    <a:pt x="285000" y="47430"/>
                    <a:pt x="277377" y="43618"/>
                  </a:cubicBezTo>
                  <a:lnTo>
                    <a:pt x="208774" y="1694"/>
                  </a:lnTo>
                  <a:cubicBezTo>
                    <a:pt x="212585" y="1694"/>
                    <a:pt x="204963" y="-2117"/>
                    <a:pt x="201151" y="1694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3007585" y="5518082"/>
              <a:ext cx="304903" cy="152451"/>
            </a:xfrm>
            <a:custGeom>
              <a:rect b="b" l="l" r="r" t="t"/>
              <a:pathLst>
                <a:path extrusionOk="0" h="152451" w="304903">
                  <a:moveTo>
                    <a:pt x="8064" y="95477"/>
                  </a:moveTo>
                  <a:cubicBezTo>
                    <a:pt x="8064" y="95477"/>
                    <a:pt x="-7182" y="103100"/>
                    <a:pt x="4252" y="114534"/>
                  </a:cubicBezTo>
                  <a:cubicBezTo>
                    <a:pt x="15686" y="125968"/>
                    <a:pt x="53799" y="148835"/>
                    <a:pt x="53799" y="148835"/>
                  </a:cubicBezTo>
                  <a:cubicBezTo>
                    <a:pt x="53799" y="148835"/>
                    <a:pt x="72855" y="164080"/>
                    <a:pt x="91912" y="152646"/>
                  </a:cubicBezTo>
                  <a:cubicBezTo>
                    <a:pt x="110968" y="141213"/>
                    <a:pt x="290099" y="76421"/>
                    <a:pt x="290099" y="76421"/>
                  </a:cubicBezTo>
                  <a:cubicBezTo>
                    <a:pt x="290099" y="76421"/>
                    <a:pt x="343457" y="57364"/>
                    <a:pt x="335835" y="49742"/>
                  </a:cubicBezTo>
                  <a:cubicBezTo>
                    <a:pt x="335835" y="49742"/>
                    <a:pt x="271043" y="-3616"/>
                    <a:pt x="259609" y="195"/>
                  </a:cubicBezTo>
                  <a:cubicBezTo>
                    <a:pt x="259609" y="195"/>
                    <a:pt x="251986" y="195"/>
                    <a:pt x="244363" y="4006"/>
                  </a:cubicBezTo>
                  <a:cubicBezTo>
                    <a:pt x="236741" y="7818"/>
                    <a:pt x="8064" y="95477"/>
                    <a:pt x="8064" y="95477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3133358" y="5612949"/>
              <a:ext cx="228677" cy="114338"/>
            </a:xfrm>
            <a:custGeom>
              <a:rect b="b" l="l" r="r" t="t"/>
              <a:pathLst>
                <a:path extrusionOk="0" h="114338" w="228677">
                  <a:moveTo>
                    <a:pt x="145270" y="610"/>
                  </a:moveTo>
                  <a:cubicBezTo>
                    <a:pt x="145270" y="610"/>
                    <a:pt x="137647" y="-3201"/>
                    <a:pt x="114780" y="8233"/>
                  </a:cubicBezTo>
                  <a:cubicBezTo>
                    <a:pt x="91912" y="15855"/>
                    <a:pt x="8064" y="50157"/>
                    <a:pt x="8064" y="50157"/>
                  </a:cubicBezTo>
                  <a:cubicBezTo>
                    <a:pt x="8064" y="50157"/>
                    <a:pt x="-7182" y="57779"/>
                    <a:pt x="4252" y="65402"/>
                  </a:cubicBezTo>
                  <a:cubicBezTo>
                    <a:pt x="15686" y="76836"/>
                    <a:pt x="95723" y="126382"/>
                    <a:pt x="95723" y="126382"/>
                  </a:cubicBezTo>
                  <a:cubicBezTo>
                    <a:pt x="95723" y="126382"/>
                    <a:pt x="114780" y="137816"/>
                    <a:pt x="141459" y="126382"/>
                  </a:cubicBezTo>
                  <a:cubicBezTo>
                    <a:pt x="168138" y="114948"/>
                    <a:pt x="240552" y="88270"/>
                    <a:pt x="240552" y="88270"/>
                  </a:cubicBezTo>
                  <a:cubicBezTo>
                    <a:pt x="240552" y="88270"/>
                    <a:pt x="263420" y="76836"/>
                    <a:pt x="255798" y="69213"/>
                  </a:cubicBezTo>
                  <a:cubicBezTo>
                    <a:pt x="240552" y="61590"/>
                    <a:pt x="145270" y="610"/>
                    <a:pt x="145270" y="610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2970323" y="5678774"/>
              <a:ext cx="228677" cy="114338"/>
            </a:xfrm>
            <a:custGeom>
              <a:rect b="b" l="l" r="r" t="t"/>
              <a:pathLst>
                <a:path extrusionOk="0" h="114338" w="228677">
                  <a:moveTo>
                    <a:pt x="152042" y="3388"/>
                  </a:moveTo>
                  <a:lnTo>
                    <a:pt x="247325" y="64368"/>
                  </a:lnTo>
                  <a:cubicBezTo>
                    <a:pt x="247325" y="64368"/>
                    <a:pt x="266381" y="71991"/>
                    <a:pt x="251136" y="83425"/>
                  </a:cubicBezTo>
                  <a:cubicBezTo>
                    <a:pt x="235891" y="91047"/>
                    <a:pt x="140608" y="129160"/>
                    <a:pt x="140608" y="129160"/>
                  </a:cubicBezTo>
                  <a:cubicBezTo>
                    <a:pt x="140608" y="129160"/>
                    <a:pt x="121552" y="140594"/>
                    <a:pt x="91061" y="121538"/>
                  </a:cubicBezTo>
                  <a:cubicBezTo>
                    <a:pt x="60571" y="102481"/>
                    <a:pt x="3402" y="64368"/>
                    <a:pt x="3402" y="64368"/>
                  </a:cubicBezTo>
                  <a:cubicBezTo>
                    <a:pt x="3402" y="64368"/>
                    <a:pt x="-8032" y="52934"/>
                    <a:pt x="11024" y="45312"/>
                  </a:cubicBezTo>
                  <a:cubicBezTo>
                    <a:pt x="26270" y="37690"/>
                    <a:pt x="121552" y="3388"/>
                    <a:pt x="121552" y="3388"/>
                  </a:cubicBezTo>
                  <a:cubicBezTo>
                    <a:pt x="121552" y="3388"/>
                    <a:pt x="144420" y="-4235"/>
                    <a:pt x="152042" y="3388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2807350" y="5739755"/>
              <a:ext cx="228677" cy="114338"/>
            </a:xfrm>
            <a:custGeom>
              <a:rect b="b" l="l" r="r" t="t"/>
              <a:pathLst>
                <a:path extrusionOk="0" h="114338" w="228677">
                  <a:moveTo>
                    <a:pt x="246412" y="60557"/>
                  </a:moveTo>
                  <a:cubicBezTo>
                    <a:pt x="246412" y="60557"/>
                    <a:pt x="269279" y="71991"/>
                    <a:pt x="254034" y="83425"/>
                  </a:cubicBezTo>
                  <a:cubicBezTo>
                    <a:pt x="238789" y="91048"/>
                    <a:pt x="139695" y="129160"/>
                    <a:pt x="139695" y="129160"/>
                  </a:cubicBezTo>
                  <a:cubicBezTo>
                    <a:pt x="139695" y="129160"/>
                    <a:pt x="105394" y="140594"/>
                    <a:pt x="90149" y="129160"/>
                  </a:cubicBezTo>
                  <a:cubicBezTo>
                    <a:pt x="74904" y="113915"/>
                    <a:pt x="2489" y="68180"/>
                    <a:pt x="2489" y="68180"/>
                  </a:cubicBezTo>
                  <a:cubicBezTo>
                    <a:pt x="2489" y="68180"/>
                    <a:pt x="-5133" y="56746"/>
                    <a:pt x="6300" y="49123"/>
                  </a:cubicBezTo>
                  <a:cubicBezTo>
                    <a:pt x="17734" y="45312"/>
                    <a:pt x="120639" y="3388"/>
                    <a:pt x="120639" y="3388"/>
                  </a:cubicBezTo>
                  <a:cubicBezTo>
                    <a:pt x="120639" y="3388"/>
                    <a:pt x="147318" y="-4235"/>
                    <a:pt x="158752" y="3388"/>
                  </a:cubicBezTo>
                  <a:cubicBezTo>
                    <a:pt x="170186" y="14822"/>
                    <a:pt x="246412" y="60557"/>
                    <a:pt x="246412" y="60557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2175945" y="5803682"/>
              <a:ext cx="686032" cy="304903"/>
            </a:xfrm>
            <a:custGeom>
              <a:rect b="b" l="l" r="r" t="t"/>
              <a:pathLst>
                <a:path extrusionOk="0" h="304903" w="686032">
                  <a:moveTo>
                    <a:pt x="626271" y="4252"/>
                  </a:moveTo>
                  <a:lnTo>
                    <a:pt x="713931" y="69044"/>
                  </a:lnTo>
                  <a:cubicBezTo>
                    <a:pt x="713931" y="69044"/>
                    <a:pt x="732987" y="80478"/>
                    <a:pt x="717742" y="88101"/>
                  </a:cubicBezTo>
                  <a:lnTo>
                    <a:pt x="134615" y="316778"/>
                  </a:lnTo>
                  <a:cubicBezTo>
                    <a:pt x="134615" y="316778"/>
                    <a:pt x="107936" y="328212"/>
                    <a:pt x="88879" y="312967"/>
                  </a:cubicBezTo>
                  <a:cubicBezTo>
                    <a:pt x="69823" y="297722"/>
                    <a:pt x="1220" y="244364"/>
                    <a:pt x="1220" y="244364"/>
                  </a:cubicBezTo>
                  <a:cubicBezTo>
                    <a:pt x="1220" y="244364"/>
                    <a:pt x="-6403" y="232930"/>
                    <a:pt x="16465" y="221496"/>
                  </a:cubicBezTo>
                  <a:cubicBezTo>
                    <a:pt x="39333" y="213873"/>
                    <a:pt x="569102" y="8064"/>
                    <a:pt x="569102" y="8064"/>
                  </a:cubicBezTo>
                  <a:cubicBezTo>
                    <a:pt x="569102" y="8064"/>
                    <a:pt x="607215" y="-7182"/>
                    <a:pt x="626271" y="4252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3029827" y="5271865"/>
              <a:ext cx="419242" cy="228677"/>
            </a:xfrm>
            <a:custGeom>
              <a:rect b="b" l="l" r="r" t="t"/>
              <a:pathLst>
                <a:path extrusionOk="0" h="228677" w="419242">
                  <a:moveTo>
                    <a:pt x="439366" y="139695"/>
                  </a:moveTo>
                  <a:cubicBezTo>
                    <a:pt x="439366" y="139695"/>
                    <a:pt x="469856" y="158752"/>
                    <a:pt x="450799" y="170186"/>
                  </a:cubicBezTo>
                  <a:cubicBezTo>
                    <a:pt x="431743" y="181620"/>
                    <a:pt x="378385" y="200676"/>
                    <a:pt x="378385" y="200676"/>
                  </a:cubicBezTo>
                  <a:cubicBezTo>
                    <a:pt x="378385" y="200676"/>
                    <a:pt x="366951" y="204487"/>
                    <a:pt x="355517" y="200676"/>
                  </a:cubicBezTo>
                  <a:cubicBezTo>
                    <a:pt x="355517" y="200676"/>
                    <a:pt x="347895" y="212110"/>
                    <a:pt x="332649" y="215921"/>
                  </a:cubicBezTo>
                  <a:cubicBezTo>
                    <a:pt x="317404" y="223544"/>
                    <a:pt x="279291" y="234978"/>
                    <a:pt x="279291" y="234978"/>
                  </a:cubicBezTo>
                  <a:cubicBezTo>
                    <a:pt x="279291" y="234978"/>
                    <a:pt x="252612" y="242600"/>
                    <a:pt x="237367" y="231166"/>
                  </a:cubicBezTo>
                  <a:cubicBezTo>
                    <a:pt x="222122" y="219733"/>
                    <a:pt x="180198" y="193054"/>
                    <a:pt x="180198" y="193054"/>
                  </a:cubicBezTo>
                  <a:cubicBezTo>
                    <a:pt x="180198" y="193054"/>
                    <a:pt x="176386" y="189242"/>
                    <a:pt x="176386" y="181620"/>
                  </a:cubicBezTo>
                  <a:cubicBezTo>
                    <a:pt x="176386" y="181620"/>
                    <a:pt x="164952" y="185431"/>
                    <a:pt x="153519" y="177808"/>
                  </a:cubicBezTo>
                  <a:cubicBezTo>
                    <a:pt x="142085" y="170186"/>
                    <a:pt x="92538" y="139695"/>
                    <a:pt x="92538" y="139695"/>
                  </a:cubicBezTo>
                  <a:cubicBezTo>
                    <a:pt x="92538" y="139695"/>
                    <a:pt x="88727" y="132073"/>
                    <a:pt x="88727" y="128262"/>
                  </a:cubicBezTo>
                  <a:cubicBezTo>
                    <a:pt x="88727" y="128262"/>
                    <a:pt x="73482" y="132073"/>
                    <a:pt x="62048" y="124450"/>
                  </a:cubicBezTo>
                  <a:cubicBezTo>
                    <a:pt x="54425" y="116828"/>
                    <a:pt x="4878" y="86337"/>
                    <a:pt x="4878" y="86337"/>
                  </a:cubicBezTo>
                  <a:cubicBezTo>
                    <a:pt x="4878" y="86337"/>
                    <a:pt x="-2744" y="78715"/>
                    <a:pt x="1067" y="71092"/>
                  </a:cubicBezTo>
                  <a:cubicBezTo>
                    <a:pt x="8690" y="63470"/>
                    <a:pt x="77293" y="40602"/>
                    <a:pt x="77293" y="40602"/>
                  </a:cubicBezTo>
                  <a:cubicBezTo>
                    <a:pt x="77293" y="40602"/>
                    <a:pt x="92538" y="36791"/>
                    <a:pt x="100161" y="44413"/>
                  </a:cubicBezTo>
                  <a:cubicBezTo>
                    <a:pt x="100161" y="44413"/>
                    <a:pt x="100161" y="36791"/>
                    <a:pt x="103972" y="40602"/>
                  </a:cubicBezTo>
                  <a:cubicBezTo>
                    <a:pt x="103972" y="40602"/>
                    <a:pt x="100161" y="32979"/>
                    <a:pt x="107783" y="29168"/>
                  </a:cubicBezTo>
                  <a:cubicBezTo>
                    <a:pt x="115406" y="25357"/>
                    <a:pt x="172575" y="2489"/>
                    <a:pt x="172575" y="2489"/>
                  </a:cubicBezTo>
                  <a:cubicBezTo>
                    <a:pt x="172575" y="2489"/>
                    <a:pt x="191632" y="-5134"/>
                    <a:pt x="203065" y="6300"/>
                  </a:cubicBezTo>
                  <a:cubicBezTo>
                    <a:pt x="218311" y="17734"/>
                    <a:pt x="260235" y="40602"/>
                    <a:pt x="260235" y="40602"/>
                  </a:cubicBezTo>
                  <a:cubicBezTo>
                    <a:pt x="260235" y="40602"/>
                    <a:pt x="271669" y="48225"/>
                    <a:pt x="271669" y="55847"/>
                  </a:cubicBezTo>
                  <a:cubicBezTo>
                    <a:pt x="271669" y="55847"/>
                    <a:pt x="286914" y="52036"/>
                    <a:pt x="298348" y="59658"/>
                  </a:cubicBezTo>
                  <a:cubicBezTo>
                    <a:pt x="309782" y="67281"/>
                    <a:pt x="347895" y="93960"/>
                    <a:pt x="347895" y="93960"/>
                  </a:cubicBezTo>
                  <a:cubicBezTo>
                    <a:pt x="347895" y="93960"/>
                    <a:pt x="359329" y="101583"/>
                    <a:pt x="359329" y="113016"/>
                  </a:cubicBezTo>
                  <a:cubicBezTo>
                    <a:pt x="359329" y="113016"/>
                    <a:pt x="378385" y="105394"/>
                    <a:pt x="389819" y="116828"/>
                  </a:cubicBezTo>
                  <a:cubicBezTo>
                    <a:pt x="408875" y="120639"/>
                    <a:pt x="439366" y="139695"/>
                    <a:pt x="439366" y="139695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3216377" y="5415795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73685" y="3388"/>
                  </a:moveTo>
                  <a:lnTo>
                    <a:pt x="5082" y="30067"/>
                  </a:lnTo>
                  <a:cubicBezTo>
                    <a:pt x="5082" y="30067"/>
                    <a:pt x="-6352" y="33878"/>
                    <a:pt x="5082" y="45312"/>
                  </a:cubicBezTo>
                  <a:cubicBezTo>
                    <a:pt x="16515" y="52935"/>
                    <a:pt x="54628" y="75802"/>
                    <a:pt x="54628" y="75802"/>
                  </a:cubicBezTo>
                  <a:cubicBezTo>
                    <a:pt x="54628" y="75802"/>
                    <a:pt x="73685" y="87236"/>
                    <a:pt x="92741" y="79614"/>
                  </a:cubicBezTo>
                  <a:cubicBezTo>
                    <a:pt x="111798" y="71991"/>
                    <a:pt x="153722" y="52935"/>
                    <a:pt x="153722" y="52935"/>
                  </a:cubicBezTo>
                  <a:cubicBezTo>
                    <a:pt x="153722" y="52935"/>
                    <a:pt x="165156" y="45312"/>
                    <a:pt x="157533" y="37690"/>
                  </a:cubicBezTo>
                  <a:cubicBezTo>
                    <a:pt x="146099" y="30067"/>
                    <a:pt x="104175" y="3388"/>
                    <a:pt x="104175" y="3388"/>
                  </a:cubicBezTo>
                  <a:cubicBezTo>
                    <a:pt x="104175" y="3388"/>
                    <a:pt x="88930" y="-4235"/>
                    <a:pt x="73685" y="3388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3319282" y="5375565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73685" y="1694"/>
                  </a:moveTo>
                  <a:lnTo>
                    <a:pt x="5082" y="28373"/>
                  </a:lnTo>
                  <a:cubicBezTo>
                    <a:pt x="5082" y="28373"/>
                    <a:pt x="-6352" y="32184"/>
                    <a:pt x="5082" y="43618"/>
                  </a:cubicBezTo>
                  <a:cubicBezTo>
                    <a:pt x="16516" y="51241"/>
                    <a:pt x="54629" y="74108"/>
                    <a:pt x="54629" y="74108"/>
                  </a:cubicBezTo>
                  <a:cubicBezTo>
                    <a:pt x="54629" y="74108"/>
                    <a:pt x="73685" y="85542"/>
                    <a:pt x="92741" y="77920"/>
                  </a:cubicBezTo>
                  <a:cubicBezTo>
                    <a:pt x="111798" y="70297"/>
                    <a:pt x="153722" y="51241"/>
                    <a:pt x="153722" y="51241"/>
                  </a:cubicBezTo>
                  <a:cubicBezTo>
                    <a:pt x="153722" y="51241"/>
                    <a:pt x="165156" y="43618"/>
                    <a:pt x="157533" y="35995"/>
                  </a:cubicBezTo>
                  <a:cubicBezTo>
                    <a:pt x="146100" y="28373"/>
                    <a:pt x="104175" y="1694"/>
                    <a:pt x="104175" y="1694"/>
                  </a:cubicBezTo>
                  <a:cubicBezTo>
                    <a:pt x="104175" y="1694"/>
                    <a:pt x="88930" y="-2117"/>
                    <a:pt x="73685" y="1694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3234215" y="5321766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71092" y="2134"/>
                  </a:moveTo>
                  <a:lnTo>
                    <a:pt x="2489" y="32625"/>
                  </a:lnTo>
                  <a:cubicBezTo>
                    <a:pt x="2489" y="32625"/>
                    <a:pt x="-5134" y="36436"/>
                    <a:pt x="6300" y="44058"/>
                  </a:cubicBezTo>
                  <a:cubicBezTo>
                    <a:pt x="17734" y="51681"/>
                    <a:pt x="55847" y="74549"/>
                    <a:pt x="55847" y="74549"/>
                  </a:cubicBezTo>
                  <a:cubicBezTo>
                    <a:pt x="55847" y="74549"/>
                    <a:pt x="67281" y="85983"/>
                    <a:pt x="90149" y="78360"/>
                  </a:cubicBezTo>
                  <a:cubicBezTo>
                    <a:pt x="109205" y="70738"/>
                    <a:pt x="151129" y="55492"/>
                    <a:pt x="151129" y="55492"/>
                  </a:cubicBezTo>
                  <a:cubicBezTo>
                    <a:pt x="151129" y="55492"/>
                    <a:pt x="166374" y="51681"/>
                    <a:pt x="154941" y="44058"/>
                  </a:cubicBezTo>
                  <a:cubicBezTo>
                    <a:pt x="143507" y="36436"/>
                    <a:pt x="105394" y="9757"/>
                    <a:pt x="105394" y="9757"/>
                  </a:cubicBezTo>
                  <a:cubicBezTo>
                    <a:pt x="105394" y="9757"/>
                    <a:pt x="90149" y="-5488"/>
                    <a:pt x="71092" y="2134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3140151" y="5266731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73685" y="3811"/>
                  </a:moveTo>
                  <a:lnTo>
                    <a:pt x="5082" y="30490"/>
                  </a:lnTo>
                  <a:cubicBezTo>
                    <a:pt x="5082" y="30490"/>
                    <a:pt x="-6352" y="34302"/>
                    <a:pt x="5082" y="41924"/>
                  </a:cubicBezTo>
                  <a:cubicBezTo>
                    <a:pt x="16515" y="49547"/>
                    <a:pt x="54628" y="72415"/>
                    <a:pt x="54628" y="72415"/>
                  </a:cubicBezTo>
                  <a:cubicBezTo>
                    <a:pt x="54628" y="72415"/>
                    <a:pt x="73685" y="83848"/>
                    <a:pt x="92741" y="76226"/>
                  </a:cubicBezTo>
                  <a:cubicBezTo>
                    <a:pt x="111798" y="68603"/>
                    <a:pt x="153722" y="49547"/>
                    <a:pt x="153722" y="49547"/>
                  </a:cubicBezTo>
                  <a:cubicBezTo>
                    <a:pt x="153722" y="49547"/>
                    <a:pt x="165156" y="41924"/>
                    <a:pt x="157533" y="34302"/>
                  </a:cubicBezTo>
                  <a:cubicBezTo>
                    <a:pt x="146099" y="26679"/>
                    <a:pt x="104175" y="0"/>
                    <a:pt x="104175" y="0"/>
                  </a:cubicBezTo>
                  <a:cubicBezTo>
                    <a:pt x="104175" y="0"/>
                    <a:pt x="88930" y="0"/>
                    <a:pt x="73685" y="3811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3042023" y="5307703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68908" y="4764"/>
                  </a:moveTo>
                  <a:lnTo>
                    <a:pt x="4116" y="27632"/>
                  </a:lnTo>
                  <a:cubicBezTo>
                    <a:pt x="4116" y="27632"/>
                    <a:pt x="-7318" y="35254"/>
                    <a:pt x="7927" y="46688"/>
                  </a:cubicBezTo>
                  <a:cubicBezTo>
                    <a:pt x="19361" y="54311"/>
                    <a:pt x="53663" y="73367"/>
                    <a:pt x="53663" y="73367"/>
                  </a:cubicBezTo>
                  <a:cubicBezTo>
                    <a:pt x="53663" y="73367"/>
                    <a:pt x="72719" y="84801"/>
                    <a:pt x="91776" y="77179"/>
                  </a:cubicBezTo>
                  <a:cubicBezTo>
                    <a:pt x="110832" y="69556"/>
                    <a:pt x="152756" y="50500"/>
                    <a:pt x="152756" y="50500"/>
                  </a:cubicBezTo>
                  <a:cubicBezTo>
                    <a:pt x="152756" y="50500"/>
                    <a:pt x="164190" y="42877"/>
                    <a:pt x="152756" y="35254"/>
                  </a:cubicBezTo>
                  <a:cubicBezTo>
                    <a:pt x="141323" y="27632"/>
                    <a:pt x="99399" y="953"/>
                    <a:pt x="99399" y="953"/>
                  </a:cubicBezTo>
                  <a:cubicBezTo>
                    <a:pt x="99399" y="953"/>
                    <a:pt x="84153" y="-2858"/>
                    <a:pt x="68908" y="4764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3128717" y="5361061"/>
              <a:ext cx="152451" cy="38112"/>
            </a:xfrm>
            <a:custGeom>
              <a:rect b="b" l="l" r="r" t="t"/>
              <a:pathLst>
                <a:path extrusionOk="0" h="38112" w="152451">
                  <a:moveTo>
                    <a:pt x="73685" y="4764"/>
                  </a:moveTo>
                  <a:lnTo>
                    <a:pt x="5082" y="27632"/>
                  </a:lnTo>
                  <a:cubicBezTo>
                    <a:pt x="5082" y="27632"/>
                    <a:pt x="-6352" y="35254"/>
                    <a:pt x="5082" y="42877"/>
                  </a:cubicBezTo>
                  <a:cubicBezTo>
                    <a:pt x="16516" y="50500"/>
                    <a:pt x="50817" y="69556"/>
                    <a:pt x="50817" y="69556"/>
                  </a:cubicBezTo>
                  <a:cubicBezTo>
                    <a:pt x="50817" y="69556"/>
                    <a:pt x="69874" y="80990"/>
                    <a:pt x="88930" y="73367"/>
                  </a:cubicBezTo>
                  <a:cubicBezTo>
                    <a:pt x="107987" y="65745"/>
                    <a:pt x="149911" y="46688"/>
                    <a:pt x="149911" y="46688"/>
                  </a:cubicBezTo>
                  <a:cubicBezTo>
                    <a:pt x="149911" y="46688"/>
                    <a:pt x="161345" y="39066"/>
                    <a:pt x="149911" y="31443"/>
                  </a:cubicBezTo>
                  <a:cubicBezTo>
                    <a:pt x="138477" y="23820"/>
                    <a:pt x="96553" y="953"/>
                    <a:pt x="96553" y="953"/>
                  </a:cubicBezTo>
                  <a:cubicBezTo>
                    <a:pt x="96553" y="953"/>
                    <a:pt x="88930" y="-2858"/>
                    <a:pt x="73685" y="4764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3404558" y="5485297"/>
              <a:ext cx="381129" cy="190564"/>
            </a:xfrm>
            <a:custGeom>
              <a:rect b="b" l="l" r="r" t="t"/>
              <a:pathLst>
                <a:path extrusionOk="0" h="190564" w="381129">
                  <a:moveTo>
                    <a:pt x="83691" y="101583"/>
                  </a:moveTo>
                  <a:lnTo>
                    <a:pt x="11276" y="128262"/>
                  </a:lnTo>
                  <a:cubicBezTo>
                    <a:pt x="11276" y="128262"/>
                    <a:pt x="-7780" y="139696"/>
                    <a:pt x="3653" y="151129"/>
                  </a:cubicBezTo>
                  <a:cubicBezTo>
                    <a:pt x="15087" y="162563"/>
                    <a:pt x="60823" y="193054"/>
                    <a:pt x="60823" y="193054"/>
                  </a:cubicBezTo>
                  <a:cubicBezTo>
                    <a:pt x="60823" y="193054"/>
                    <a:pt x="83691" y="208299"/>
                    <a:pt x="106558" y="196865"/>
                  </a:cubicBezTo>
                  <a:cubicBezTo>
                    <a:pt x="121803" y="189242"/>
                    <a:pt x="175162" y="166374"/>
                    <a:pt x="175162" y="166374"/>
                  </a:cubicBezTo>
                  <a:cubicBezTo>
                    <a:pt x="175162" y="166374"/>
                    <a:pt x="182784" y="162563"/>
                    <a:pt x="178973" y="158752"/>
                  </a:cubicBezTo>
                  <a:cubicBezTo>
                    <a:pt x="178973" y="158752"/>
                    <a:pt x="198029" y="162563"/>
                    <a:pt x="213275" y="154941"/>
                  </a:cubicBezTo>
                  <a:cubicBezTo>
                    <a:pt x="232331" y="147318"/>
                    <a:pt x="278066" y="124450"/>
                    <a:pt x="278066" y="124450"/>
                  </a:cubicBezTo>
                  <a:cubicBezTo>
                    <a:pt x="278066" y="124450"/>
                    <a:pt x="285689" y="120639"/>
                    <a:pt x="281878" y="116828"/>
                  </a:cubicBezTo>
                  <a:cubicBezTo>
                    <a:pt x="281878" y="116828"/>
                    <a:pt x="297123" y="120639"/>
                    <a:pt x="308557" y="116828"/>
                  </a:cubicBezTo>
                  <a:cubicBezTo>
                    <a:pt x="319990" y="109205"/>
                    <a:pt x="373349" y="90149"/>
                    <a:pt x="373349" y="90149"/>
                  </a:cubicBezTo>
                  <a:cubicBezTo>
                    <a:pt x="373349" y="90149"/>
                    <a:pt x="388594" y="78715"/>
                    <a:pt x="380971" y="67281"/>
                  </a:cubicBezTo>
                  <a:cubicBezTo>
                    <a:pt x="369537" y="55847"/>
                    <a:pt x="312368" y="21546"/>
                    <a:pt x="312368" y="21546"/>
                  </a:cubicBezTo>
                  <a:cubicBezTo>
                    <a:pt x="312368" y="21546"/>
                    <a:pt x="289500" y="10112"/>
                    <a:pt x="266632" y="21546"/>
                  </a:cubicBezTo>
                  <a:cubicBezTo>
                    <a:pt x="243765" y="32979"/>
                    <a:pt x="213275" y="44413"/>
                    <a:pt x="213275" y="44413"/>
                  </a:cubicBezTo>
                  <a:cubicBezTo>
                    <a:pt x="213275" y="44413"/>
                    <a:pt x="201841" y="48225"/>
                    <a:pt x="205652" y="59659"/>
                  </a:cubicBezTo>
                  <a:cubicBezTo>
                    <a:pt x="205652" y="59659"/>
                    <a:pt x="198029" y="55847"/>
                    <a:pt x="186595" y="59659"/>
                  </a:cubicBezTo>
                  <a:cubicBezTo>
                    <a:pt x="186595" y="59659"/>
                    <a:pt x="186595" y="55847"/>
                    <a:pt x="178973" y="48225"/>
                  </a:cubicBezTo>
                  <a:cubicBezTo>
                    <a:pt x="171350" y="40602"/>
                    <a:pt x="110369" y="2489"/>
                    <a:pt x="110369" y="2489"/>
                  </a:cubicBezTo>
                  <a:cubicBezTo>
                    <a:pt x="110369" y="2489"/>
                    <a:pt x="98936" y="-5134"/>
                    <a:pt x="79879" y="6300"/>
                  </a:cubicBezTo>
                  <a:cubicBezTo>
                    <a:pt x="60823" y="17734"/>
                    <a:pt x="18898" y="32979"/>
                    <a:pt x="18898" y="32979"/>
                  </a:cubicBezTo>
                  <a:cubicBezTo>
                    <a:pt x="18898" y="32979"/>
                    <a:pt x="-158" y="44413"/>
                    <a:pt x="15087" y="55847"/>
                  </a:cubicBezTo>
                  <a:cubicBezTo>
                    <a:pt x="26521" y="71092"/>
                    <a:pt x="83691" y="101583"/>
                    <a:pt x="83691" y="101583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3420968" y="5487345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67281" y="4252"/>
                  </a:moveTo>
                  <a:lnTo>
                    <a:pt x="2489" y="30931"/>
                  </a:lnTo>
                  <a:cubicBezTo>
                    <a:pt x="2489" y="30931"/>
                    <a:pt x="-5134" y="38554"/>
                    <a:pt x="6300" y="46176"/>
                  </a:cubicBezTo>
                  <a:cubicBezTo>
                    <a:pt x="17734" y="53799"/>
                    <a:pt x="55847" y="80478"/>
                    <a:pt x="55847" y="80478"/>
                  </a:cubicBezTo>
                  <a:cubicBezTo>
                    <a:pt x="55847" y="80478"/>
                    <a:pt x="74904" y="95723"/>
                    <a:pt x="93960" y="88101"/>
                  </a:cubicBezTo>
                  <a:cubicBezTo>
                    <a:pt x="113016" y="80478"/>
                    <a:pt x="154941" y="61422"/>
                    <a:pt x="154941" y="61422"/>
                  </a:cubicBezTo>
                  <a:cubicBezTo>
                    <a:pt x="154941" y="61422"/>
                    <a:pt x="177809" y="53799"/>
                    <a:pt x="166375" y="46176"/>
                  </a:cubicBezTo>
                  <a:cubicBezTo>
                    <a:pt x="154941" y="38554"/>
                    <a:pt x="105394" y="8064"/>
                    <a:pt x="105394" y="8064"/>
                  </a:cubicBezTo>
                  <a:cubicBezTo>
                    <a:pt x="105394" y="8064"/>
                    <a:pt x="86337" y="-7182"/>
                    <a:pt x="67281" y="4252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3517469" y="5549190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73685" y="3388"/>
                  </a:moveTo>
                  <a:lnTo>
                    <a:pt x="5082" y="30067"/>
                  </a:lnTo>
                  <a:cubicBezTo>
                    <a:pt x="5082" y="30067"/>
                    <a:pt x="-6352" y="33878"/>
                    <a:pt x="5082" y="45312"/>
                  </a:cubicBezTo>
                  <a:cubicBezTo>
                    <a:pt x="16515" y="52935"/>
                    <a:pt x="54628" y="75802"/>
                    <a:pt x="54628" y="75802"/>
                  </a:cubicBezTo>
                  <a:cubicBezTo>
                    <a:pt x="54628" y="75802"/>
                    <a:pt x="73685" y="87236"/>
                    <a:pt x="92741" y="79614"/>
                  </a:cubicBezTo>
                  <a:cubicBezTo>
                    <a:pt x="111798" y="71991"/>
                    <a:pt x="153722" y="52935"/>
                    <a:pt x="153722" y="52935"/>
                  </a:cubicBezTo>
                  <a:cubicBezTo>
                    <a:pt x="153722" y="52935"/>
                    <a:pt x="165156" y="45312"/>
                    <a:pt x="157533" y="37689"/>
                  </a:cubicBezTo>
                  <a:cubicBezTo>
                    <a:pt x="146099" y="30067"/>
                    <a:pt x="104175" y="3388"/>
                    <a:pt x="104175" y="3388"/>
                  </a:cubicBezTo>
                  <a:cubicBezTo>
                    <a:pt x="104175" y="3388"/>
                    <a:pt x="88930" y="-4235"/>
                    <a:pt x="73685" y="3388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3410752" y="5589738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73685" y="4764"/>
                  </a:moveTo>
                  <a:lnTo>
                    <a:pt x="5082" y="27632"/>
                  </a:lnTo>
                  <a:cubicBezTo>
                    <a:pt x="5082" y="27632"/>
                    <a:pt x="-6352" y="31443"/>
                    <a:pt x="5082" y="42877"/>
                  </a:cubicBezTo>
                  <a:cubicBezTo>
                    <a:pt x="16516" y="50500"/>
                    <a:pt x="54629" y="73367"/>
                    <a:pt x="54629" y="73367"/>
                  </a:cubicBezTo>
                  <a:cubicBezTo>
                    <a:pt x="54629" y="73367"/>
                    <a:pt x="73685" y="84801"/>
                    <a:pt x="92742" y="77179"/>
                  </a:cubicBezTo>
                  <a:cubicBezTo>
                    <a:pt x="111798" y="69556"/>
                    <a:pt x="153722" y="50500"/>
                    <a:pt x="153722" y="50500"/>
                  </a:cubicBezTo>
                  <a:cubicBezTo>
                    <a:pt x="153722" y="50500"/>
                    <a:pt x="165156" y="42877"/>
                    <a:pt x="157533" y="35254"/>
                  </a:cubicBezTo>
                  <a:cubicBezTo>
                    <a:pt x="146099" y="27632"/>
                    <a:pt x="104175" y="953"/>
                    <a:pt x="104175" y="953"/>
                  </a:cubicBezTo>
                  <a:cubicBezTo>
                    <a:pt x="104175" y="953"/>
                    <a:pt x="88930" y="-2858"/>
                    <a:pt x="73685" y="4764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3611532" y="5500411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67281" y="2620"/>
                  </a:moveTo>
                  <a:lnTo>
                    <a:pt x="2489" y="29299"/>
                  </a:lnTo>
                  <a:cubicBezTo>
                    <a:pt x="2489" y="29299"/>
                    <a:pt x="-5134" y="36922"/>
                    <a:pt x="6300" y="48356"/>
                  </a:cubicBezTo>
                  <a:cubicBezTo>
                    <a:pt x="17734" y="55978"/>
                    <a:pt x="55847" y="78846"/>
                    <a:pt x="55847" y="78846"/>
                  </a:cubicBezTo>
                  <a:cubicBezTo>
                    <a:pt x="55847" y="78846"/>
                    <a:pt x="74904" y="90280"/>
                    <a:pt x="93960" y="82658"/>
                  </a:cubicBezTo>
                  <a:cubicBezTo>
                    <a:pt x="113016" y="75035"/>
                    <a:pt x="154941" y="55978"/>
                    <a:pt x="154941" y="55978"/>
                  </a:cubicBezTo>
                  <a:cubicBezTo>
                    <a:pt x="154941" y="55978"/>
                    <a:pt x="170186" y="48356"/>
                    <a:pt x="158752" y="40733"/>
                  </a:cubicBezTo>
                  <a:cubicBezTo>
                    <a:pt x="147318" y="33111"/>
                    <a:pt x="105394" y="6432"/>
                    <a:pt x="105394" y="6432"/>
                  </a:cubicBezTo>
                  <a:cubicBezTo>
                    <a:pt x="105394" y="6432"/>
                    <a:pt x="86337" y="-5002"/>
                    <a:pt x="67281" y="2620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38"/>
            <p:cNvSpPr/>
            <p:nvPr/>
          </p:nvSpPr>
          <p:spPr>
            <a:xfrm>
              <a:off x="3321162" y="5098082"/>
              <a:ext cx="800371" cy="381129"/>
            </a:xfrm>
            <a:custGeom>
              <a:rect b="b" l="l" r="r" t="t"/>
              <a:pathLst>
                <a:path extrusionOk="0" h="381129" w="800371">
                  <a:moveTo>
                    <a:pt x="350029" y="355403"/>
                  </a:moveTo>
                  <a:cubicBezTo>
                    <a:pt x="350029" y="355403"/>
                    <a:pt x="342406" y="359214"/>
                    <a:pt x="357652" y="370648"/>
                  </a:cubicBezTo>
                  <a:cubicBezTo>
                    <a:pt x="372897" y="382082"/>
                    <a:pt x="414821" y="404950"/>
                    <a:pt x="414821" y="404950"/>
                  </a:cubicBezTo>
                  <a:cubicBezTo>
                    <a:pt x="414821" y="404950"/>
                    <a:pt x="437689" y="420195"/>
                    <a:pt x="464368" y="408761"/>
                  </a:cubicBezTo>
                  <a:cubicBezTo>
                    <a:pt x="491047" y="397327"/>
                    <a:pt x="601574" y="351592"/>
                    <a:pt x="601574" y="351592"/>
                  </a:cubicBezTo>
                  <a:cubicBezTo>
                    <a:pt x="601574" y="351592"/>
                    <a:pt x="628253" y="340158"/>
                    <a:pt x="624442" y="332535"/>
                  </a:cubicBezTo>
                  <a:cubicBezTo>
                    <a:pt x="624442" y="332535"/>
                    <a:pt x="635876" y="336346"/>
                    <a:pt x="658744" y="328724"/>
                  </a:cubicBezTo>
                  <a:cubicBezTo>
                    <a:pt x="681611" y="321101"/>
                    <a:pt x="712102" y="305856"/>
                    <a:pt x="712102" y="305856"/>
                  </a:cubicBezTo>
                  <a:cubicBezTo>
                    <a:pt x="712102" y="305856"/>
                    <a:pt x="727347" y="302045"/>
                    <a:pt x="723536" y="294422"/>
                  </a:cubicBezTo>
                  <a:cubicBezTo>
                    <a:pt x="723536" y="294422"/>
                    <a:pt x="738781" y="298234"/>
                    <a:pt x="754026" y="290611"/>
                  </a:cubicBezTo>
                  <a:cubicBezTo>
                    <a:pt x="769271" y="286800"/>
                    <a:pt x="815007" y="263932"/>
                    <a:pt x="815007" y="263932"/>
                  </a:cubicBezTo>
                  <a:cubicBezTo>
                    <a:pt x="815007" y="263932"/>
                    <a:pt x="826440" y="252498"/>
                    <a:pt x="818818" y="244875"/>
                  </a:cubicBezTo>
                  <a:cubicBezTo>
                    <a:pt x="807384" y="233442"/>
                    <a:pt x="651121" y="153404"/>
                    <a:pt x="651121" y="153404"/>
                  </a:cubicBezTo>
                  <a:cubicBezTo>
                    <a:pt x="651121" y="153404"/>
                    <a:pt x="643498" y="149593"/>
                    <a:pt x="635876" y="153404"/>
                  </a:cubicBezTo>
                  <a:cubicBezTo>
                    <a:pt x="635876" y="153404"/>
                    <a:pt x="639687" y="149593"/>
                    <a:pt x="628253" y="138159"/>
                  </a:cubicBezTo>
                  <a:cubicBezTo>
                    <a:pt x="616819" y="126725"/>
                    <a:pt x="471990" y="50500"/>
                    <a:pt x="471990" y="50500"/>
                  </a:cubicBezTo>
                  <a:cubicBezTo>
                    <a:pt x="471990" y="50500"/>
                    <a:pt x="464368" y="46688"/>
                    <a:pt x="456745" y="50500"/>
                  </a:cubicBezTo>
                  <a:cubicBezTo>
                    <a:pt x="456745" y="50500"/>
                    <a:pt x="460556" y="42877"/>
                    <a:pt x="449123" y="35254"/>
                  </a:cubicBezTo>
                  <a:cubicBezTo>
                    <a:pt x="437689" y="27632"/>
                    <a:pt x="380519" y="953"/>
                    <a:pt x="380519" y="953"/>
                  </a:cubicBezTo>
                  <a:cubicBezTo>
                    <a:pt x="380519" y="953"/>
                    <a:pt x="376708" y="-2858"/>
                    <a:pt x="357652" y="4764"/>
                  </a:cubicBezTo>
                  <a:cubicBezTo>
                    <a:pt x="338595" y="12387"/>
                    <a:pt x="300482" y="27632"/>
                    <a:pt x="300482" y="27632"/>
                  </a:cubicBezTo>
                  <a:cubicBezTo>
                    <a:pt x="300482" y="27632"/>
                    <a:pt x="296671" y="31443"/>
                    <a:pt x="296671" y="35254"/>
                  </a:cubicBezTo>
                  <a:cubicBezTo>
                    <a:pt x="296671" y="35254"/>
                    <a:pt x="289048" y="27632"/>
                    <a:pt x="269992" y="31443"/>
                  </a:cubicBezTo>
                  <a:cubicBezTo>
                    <a:pt x="250935" y="35254"/>
                    <a:pt x="209011" y="54311"/>
                    <a:pt x="209011" y="54311"/>
                  </a:cubicBezTo>
                  <a:cubicBezTo>
                    <a:pt x="209011" y="54311"/>
                    <a:pt x="193766" y="58122"/>
                    <a:pt x="197577" y="69556"/>
                  </a:cubicBezTo>
                  <a:cubicBezTo>
                    <a:pt x="197577" y="69556"/>
                    <a:pt x="186144" y="61934"/>
                    <a:pt x="163276" y="69556"/>
                  </a:cubicBezTo>
                  <a:cubicBezTo>
                    <a:pt x="140408" y="77179"/>
                    <a:pt x="106106" y="92424"/>
                    <a:pt x="106106" y="92424"/>
                  </a:cubicBezTo>
                  <a:cubicBezTo>
                    <a:pt x="106106" y="92424"/>
                    <a:pt x="94672" y="100046"/>
                    <a:pt x="98484" y="107669"/>
                  </a:cubicBezTo>
                  <a:cubicBezTo>
                    <a:pt x="98484" y="107669"/>
                    <a:pt x="90861" y="96235"/>
                    <a:pt x="75616" y="103858"/>
                  </a:cubicBezTo>
                  <a:cubicBezTo>
                    <a:pt x="60371" y="111480"/>
                    <a:pt x="14635" y="126725"/>
                    <a:pt x="14635" y="126725"/>
                  </a:cubicBezTo>
                  <a:cubicBezTo>
                    <a:pt x="14635" y="126725"/>
                    <a:pt x="-8232" y="134348"/>
                    <a:pt x="3201" y="149593"/>
                  </a:cubicBezTo>
                  <a:cubicBezTo>
                    <a:pt x="14635" y="161027"/>
                    <a:pt x="60371" y="187706"/>
                    <a:pt x="60371" y="187706"/>
                  </a:cubicBezTo>
                  <a:cubicBezTo>
                    <a:pt x="60371" y="187706"/>
                    <a:pt x="71805" y="195329"/>
                    <a:pt x="87050" y="191517"/>
                  </a:cubicBezTo>
                  <a:cubicBezTo>
                    <a:pt x="87050" y="191517"/>
                    <a:pt x="87050" y="199140"/>
                    <a:pt x="98484" y="206763"/>
                  </a:cubicBezTo>
                  <a:cubicBezTo>
                    <a:pt x="109918" y="214385"/>
                    <a:pt x="140408" y="229630"/>
                    <a:pt x="140408" y="229630"/>
                  </a:cubicBezTo>
                  <a:cubicBezTo>
                    <a:pt x="140408" y="229630"/>
                    <a:pt x="163276" y="244875"/>
                    <a:pt x="178521" y="241064"/>
                  </a:cubicBezTo>
                  <a:cubicBezTo>
                    <a:pt x="178521" y="241064"/>
                    <a:pt x="178521" y="252498"/>
                    <a:pt x="193766" y="260121"/>
                  </a:cubicBezTo>
                  <a:cubicBezTo>
                    <a:pt x="209011" y="267743"/>
                    <a:pt x="235690" y="286800"/>
                    <a:pt x="235690" y="286800"/>
                  </a:cubicBezTo>
                  <a:cubicBezTo>
                    <a:pt x="235690" y="286800"/>
                    <a:pt x="258558" y="298234"/>
                    <a:pt x="266181" y="294422"/>
                  </a:cubicBezTo>
                  <a:cubicBezTo>
                    <a:pt x="266181" y="294422"/>
                    <a:pt x="262369" y="302045"/>
                    <a:pt x="281426" y="309667"/>
                  </a:cubicBezTo>
                  <a:cubicBezTo>
                    <a:pt x="296671" y="317290"/>
                    <a:pt x="330972" y="340158"/>
                    <a:pt x="330972" y="340158"/>
                  </a:cubicBezTo>
                  <a:cubicBezTo>
                    <a:pt x="330972" y="340158"/>
                    <a:pt x="330972" y="363025"/>
                    <a:pt x="350029" y="355403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3674049" y="5378581"/>
              <a:ext cx="228677" cy="114338"/>
            </a:xfrm>
            <a:custGeom>
              <a:rect b="b" l="l" r="r" t="t"/>
              <a:pathLst>
                <a:path extrusionOk="0" h="114338" w="228677">
                  <a:moveTo>
                    <a:pt x="4764" y="67281"/>
                  </a:moveTo>
                  <a:lnTo>
                    <a:pt x="161027" y="2489"/>
                  </a:lnTo>
                  <a:cubicBezTo>
                    <a:pt x="161027" y="2489"/>
                    <a:pt x="183895" y="-5134"/>
                    <a:pt x="199140" y="6300"/>
                  </a:cubicBezTo>
                  <a:cubicBezTo>
                    <a:pt x="214385" y="17734"/>
                    <a:pt x="256309" y="40602"/>
                    <a:pt x="256309" y="40602"/>
                  </a:cubicBezTo>
                  <a:cubicBezTo>
                    <a:pt x="256309" y="40602"/>
                    <a:pt x="271555" y="48225"/>
                    <a:pt x="256309" y="55847"/>
                  </a:cubicBezTo>
                  <a:cubicBezTo>
                    <a:pt x="244875" y="63470"/>
                    <a:pt x="100046" y="120639"/>
                    <a:pt x="100046" y="120639"/>
                  </a:cubicBezTo>
                  <a:cubicBezTo>
                    <a:pt x="100046" y="120639"/>
                    <a:pt x="80990" y="128262"/>
                    <a:pt x="65745" y="120639"/>
                  </a:cubicBezTo>
                  <a:cubicBezTo>
                    <a:pt x="50500" y="113017"/>
                    <a:pt x="953" y="82526"/>
                    <a:pt x="953" y="82526"/>
                  </a:cubicBezTo>
                  <a:cubicBezTo>
                    <a:pt x="953" y="82526"/>
                    <a:pt x="-2859" y="71092"/>
                    <a:pt x="4764" y="67281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3875730" y="5255721"/>
              <a:ext cx="228677" cy="114338"/>
            </a:xfrm>
            <a:custGeom>
              <a:rect b="b" l="l" r="r" t="t"/>
              <a:pathLst>
                <a:path extrusionOk="0" h="114338" w="228677">
                  <a:moveTo>
                    <a:pt x="241382" y="79614"/>
                  </a:moveTo>
                  <a:cubicBezTo>
                    <a:pt x="241382" y="79614"/>
                    <a:pt x="260438" y="91047"/>
                    <a:pt x="252816" y="98670"/>
                  </a:cubicBezTo>
                  <a:cubicBezTo>
                    <a:pt x="245193" y="106293"/>
                    <a:pt x="188024" y="125349"/>
                    <a:pt x="188024" y="125349"/>
                  </a:cubicBezTo>
                  <a:cubicBezTo>
                    <a:pt x="188024" y="125349"/>
                    <a:pt x="168967" y="129160"/>
                    <a:pt x="153722" y="121538"/>
                  </a:cubicBezTo>
                  <a:cubicBezTo>
                    <a:pt x="138477" y="113915"/>
                    <a:pt x="5082" y="37690"/>
                    <a:pt x="5082" y="37690"/>
                  </a:cubicBezTo>
                  <a:cubicBezTo>
                    <a:pt x="5082" y="37690"/>
                    <a:pt x="-6352" y="30067"/>
                    <a:pt x="5082" y="26256"/>
                  </a:cubicBezTo>
                  <a:cubicBezTo>
                    <a:pt x="12704" y="22444"/>
                    <a:pt x="66063" y="3388"/>
                    <a:pt x="66063" y="3388"/>
                  </a:cubicBezTo>
                  <a:cubicBezTo>
                    <a:pt x="66063" y="3388"/>
                    <a:pt x="81307" y="-4235"/>
                    <a:pt x="92741" y="3388"/>
                  </a:cubicBezTo>
                  <a:cubicBezTo>
                    <a:pt x="107987" y="11010"/>
                    <a:pt x="241382" y="79614"/>
                    <a:pt x="241382" y="79614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3696599" y="5155251"/>
              <a:ext cx="228677" cy="114338"/>
            </a:xfrm>
            <a:custGeom>
              <a:rect b="b" l="l" r="r" t="t"/>
              <a:pathLst>
                <a:path extrusionOk="0" h="114338" w="228677">
                  <a:moveTo>
                    <a:pt x="233759" y="77179"/>
                  </a:moveTo>
                  <a:cubicBezTo>
                    <a:pt x="233759" y="77179"/>
                    <a:pt x="252816" y="88613"/>
                    <a:pt x="245193" y="96235"/>
                  </a:cubicBezTo>
                  <a:cubicBezTo>
                    <a:pt x="237570" y="103858"/>
                    <a:pt x="180401" y="122914"/>
                    <a:pt x="180401" y="122914"/>
                  </a:cubicBezTo>
                  <a:cubicBezTo>
                    <a:pt x="180401" y="122914"/>
                    <a:pt x="161345" y="126725"/>
                    <a:pt x="146099" y="119103"/>
                  </a:cubicBezTo>
                  <a:cubicBezTo>
                    <a:pt x="130854" y="111480"/>
                    <a:pt x="5082" y="39066"/>
                    <a:pt x="5082" y="39066"/>
                  </a:cubicBezTo>
                  <a:cubicBezTo>
                    <a:pt x="5082" y="39066"/>
                    <a:pt x="-6352" y="35254"/>
                    <a:pt x="5082" y="27632"/>
                  </a:cubicBezTo>
                  <a:cubicBezTo>
                    <a:pt x="12704" y="23821"/>
                    <a:pt x="66062" y="953"/>
                    <a:pt x="66062" y="953"/>
                  </a:cubicBezTo>
                  <a:cubicBezTo>
                    <a:pt x="66062" y="953"/>
                    <a:pt x="81308" y="-2858"/>
                    <a:pt x="96553" y="4764"/>
                  </a:cubicBezTo>
                  <a:cubicBezTo>
                    <a:pt x="111798" y="16198"/>
                    <a:pt x="233759" y="77179"/>
                    <a:pt x="233759" y="77179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3318063" y="5212596"/>
              <a:ext cx="152451" cy="38112"/>
            </a:xfrm>
            <a:custGeom>
              <a:rect b="b" l="l" r="r" t="t"/>
              <a:pathLst>
                <a:path extrusionOk="0" h="38112" w="152451">
                  <a:moveTo>
                    <a:pt x="71092" y="778"/>
                  </a:moveTo>
                  <a:lnTo>
                    <a:pt x="2489" y="23646"/>
                  </a:lnTo>
                  <a:cubicBezTo>
                    <a:pt x="2489" y="23646"/>
                    <a:pt x="-5133" y="27457"/>
                    <a:pt x="6300" y="35079"/>
                  </a:cubicBezTo>
                  <a:cubicBezTo>
                    <a:pt x="17734" y="42702"/>
                    <a:pt x="55847" y="65570"/>
                    <a:pt x="55847" y="65570"/>
                  </a:cubicBezTo>
                  <a:cubicBezTo>
                    <a:pt x="55847" y="65570"/>
                    <a:pt x="67281" y="77004"/>
                    <a:pt x="90149" y="69381"/>
                  </a:cubicBezTo>
                  <a:cubicBezTo>
                    <a:pt x="109205" y="61759"/>
                    <a:pt x="151129" y="46513"/>
                    <a:pt x="151129" y="46513"/>
                  </a:cubicBezTo>
                  <a:cubicBezTo>
                    <a:pt x="151129" y="46513"/>
                    <a:pt x="166375" y="42702"/>
                    <a:pt x="154941" y="38891"/>
                  </a:cubicBezTo>
                  <a:cubicBezTo>
                    <a:pt x="143507" y="31268"/>
                    <a:pt x="101582" y="8400"/>
                    <a:pt x="101582" y="8400"/>
                  </a:cubicBezTo>
                  <a:cubicBezTo>
                    <a:pt x="101582" y="8400"/>
                    <a:pt x="78715" y="-3033"/>
                    <a:pt x="71092" y="778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38"/>
            <p:cNvSpPr/>
            <p:nvPr/>
          </p:nvSpPr>
          <p:spPr>
            <a:xfrm>
              <a:off x="3417156" y="5178294"/>
              <a:ext cx="152451" cy="38112"/>
            </a:xfrm>
            <a:custGeom>
              <a:rect b="b" l="l" r="r" t="t"/>
              <a:pathLst>
                <a:path extrusionOk="0" h="38112" w="152451">
                  <a:moveTo>
                    <a:pt x="71092" y="778"/>
                  </a:moveTo>
                  <a:lnTo>
                    <a:pt x="2489" y="23646"/>
                  </a:lnTo>
                  <a:cubicBezTo>
                    <a:pt x="2489" y="23646"/>
                    <a:pt x="-5133" y="27457"/>
                    <a:pt x="6300" y="35079"/>
                  </a:cubicBezTo>
                  <a:cubicBezTo>
                    <a:pt x="17734" y="42702"/>
                    <a:pt x="55847" y="65570"/>
                    <a:pt x="55847" y="65570"/>
                  </a:cubicBezTo>
                  <a:cubicBezTo>
                    <a:pt x="55847" y="65570"/>
                    <a:pt x="67281" y="77004"/>
                    <a:pt x="90149" y="69381"/>
                  </a:cubicBezTo>
                  <a:cubicBezTo>
                    <a:pt x="109205" y="61758"/>
                    <a:pt x="151129" y="46513"/>
                    <a:pt x="151129" y="46513"/>
                  </a:cubicBezTo>
                  <a:cubicBezTo>
                    <a:pt x="151129" y="46513"/>
                    <a:pt x="166375" y="42702"/>
                    <a:pt x="154941" y="38891"/>
                  </a:cubicBezTo>
                  <a:cubicBezTo>
                    <a:pt x="143507" y="31268"/>
                    <a:pt x="101582" y="8400"/>
                    <a:pt x="101582" y="8400"/>
                  </a:cubicBezTo>
                  <a:cubicBezTo>
                    <a:pt x="101582" y="8400"/>
                    <a:pt x="78715" y="-3034"/>
                    <a:pt x="71092" y="778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3512439" y="5140181"/>
              <a:ext cx="152451" cy="38112"/>
            </a:xfrm>
            <a:custGeom>
              <a:rect b="b" l="l" r="r" t="t"/>
              <a:pathLst>
                <a:path extrusionOk="0" h="38112" w="152451">
                  <a:moveTo>
                    <a:pt x="71092" y="778"/>
                  </a:moveTo>
                  <a:lnTo>
                    <a:pt x="2489" y="23646"/>
                  </a:lnTo>
                  <a:cubicBezTo>
                    <a:pt x="2489" y="23646"/>
                    <a:pt x="-5133" y="27457"/>
                    <a:pt x="6300" y="35079"/>
                  </a:cubicBezTo>
                  <a:cubicBezTo>
                    <a:pt x="17734" y="42702"/>
                    <a:pt x="55847" y="65570"/>
                    <a:pt x="55847" y="65570"/>
                  </a:cubicBezTo>
                  <a:cubicBezTo>
                    <a:pt x="55847" y="65570"/>
                    <a:pt x="67281" y="77004"/>
                    <a:pt x="90149" y="69381"/>
                  </a:cubicBezTo>
                  <a:cubicBezTo>
                    <a:pt x="109205" y="61758"/>
                    <a:pt x="151129" y="46513"/>
                    <a:pt x="151129" y="46513"/>
                  </a:cubicBezTo>
                  <a:cubicBezTo>
                    <a:pt x="151129" y="46513"/>
                    <a:pt x="166375" y="42702"/>
                    <a:pt x="154941" y="38891"/>
                  </a:cubicBezTo>
                  <a:cubicBezTo>
                    <a:pt x="143507" y="31268"/>
                    <a:pt x="101582" y="8400"/>
                    <a:pt x="101582" y="8400"/>
                  </a:cubicBezTo>
                  <a:cubicBezTo>
                    <a:pt x="101582" y="8400"/>
                    <a:pt x="78715" y="-3034"/>
                    <a:pt x="71092" y="778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3611532" y="5105879"/>
              <a:ext cx="152451" cy="38112"/>
            </a:xfrm>
            <a:custGeom>
              <a:rect b="b" l="l" r="r" t="t"/>
              <a:pathLst>
                <a:path extrusionOk="0" h="38112" w="152451">
                  <a:moveTo>
                    <a:pt x="71092" y="778"/>
                  </a:moveTo>
                  <a:lnTo>
                    <a:pt x="2489" y="23646"/>
                  </a:lnTo>
                  <a:cubicBezTo>
                    <a:pt x="2489" y="23646"/>
                    <a:pt x="-5134" y="27457"/>
                    <a:pt x="6300" y="35079"/>
                  </a:cubicBezTo>
                  <a:cubicBezTo>
                    <a:pt x="17734" y="42702"/>
                    <a:pt x="55847" y="65570"/>
                    <a:pt x="55847" y="65570"/>
                  </a:cubicBezTo>
                  <a:cubicBezTo>
                    <a:pt x="55847" y="65570"/>
                    <a:pt x="67281" y="77004"/>
                    <a:pt x="90149" y="69381"/>
                  </a:cubicBezTo>
                  <a:cubicBezTo>
                    <a:pt x="109205" y="61759"/>
                    <a:pt x="151129" y="46513"/>
                    <a:pt x="151129" y="46513"/>
                  </a:cubicBezTo>
                  <a:cubicBezTo>
                    <a:pt x="151129" y="46513"/>
                    <a:pt x="166375" y="42702"/>
                    <a:pt x="154941" y="38891"/>
                  </a:cubicBezTo>
                  <a:cubicBezTo>
                    <a:pt x="143507" y="31268"/>
                    <a:pt x="101583" y="8400"/>
                    <a:pt x="101583" y="8400"/>
                  </a:cubicBezTo>
                  <a:cubicBezTo>
                    <a:pt x="101583" y="8400"/>
                    <a:pt x="78715" y="-3033"/>
                    <a:pt x="71092" y="778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3600098" y="5189728"/>
              <a:ext cx="152451" cy="38112"/>
            </a:xfrm>
            <a:custGeom>
              <a:rect b="b" l="l" r="r" t="t"/>
              <a:pathLst>
                <a:path extrusionOk="0" h="38112" w="152451">
                  <a:moveTo>
                    <a:pt x="71092" y="778"/>
                  </a:moveTo>
                  <a:lnTo>
                    <a:pt x="2489" y="23645"/>
                  </a:lnTo>
                  <a:cubicBezTo>
                    <a:pt x="2489" y="23645"/>
                    <a:pt x="-5134" y="27457"/>
                    <a:pt x="6300" y="35079"/>
                  </a:cubicBezTo>
                  <a:cubicBezTo>
                    <a:pt x="17734" y="42702"/>
                    <a:pt x="55847" y="65570"/>
                    <a:pt x="55847" y="65570"/>
                  </a:cubicBezTo>
                  <a:cubicBezTo>
                    <a:pt x="55847" y="65570"/>
                    <a:pt x="67281" y="77004"/>
                    <a:pt x="90149" y="69381"/>
                  </a:cubicBezTo>
                  <a:cubicBezTo>
                    <a:pt x="109205" y="61758"/>
                    <a:pt x="151130" y="46513"/>
                    <a:pt x="151130" y="46513"/>
                  </a:cubicBezTo>
                  <a:cubicBezTo>
                    <a:pt x="151130" y="46513"/>
                    <a:pt x="166374" y="42702"/>
                    <a:pt x="154941" y="38891"/>
                  </a:cubicBezTo>
                  <a:cubicBezTo>
                    <a:pt x="143507" y="31268"/>
                    <a:pt x="101583" y="8400"/>
                    <a:pt x="101583" y="8400"/>
                  </a:cubicBezTo>
                  <a:cubicBezTo>
                    <a:pt x="101583" y="8400"/>
                    <a:pt x="82526" y="-3033"/>
                    <a:pt x="71092" y="778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3504816" y="5227841"/>
              <a:ext cx="152451" cy="38112"/>
            </a:xfrm>
            <a:custGeom>
              <a:rect b="b" l="l" r="r" t="t"/>
              <a:pathLst>
                <a:path extrusionOk="0" h="38112" w="152451">
                  <a:moveTo>
                    <a:pt x="71092" y="778"/>
                  </a:moveTo>
                  <a:lnTo>
                    <a:pt x="2489" y="23645"/>
                  </a:lnTo>
                  <a:cubicBezTo>
                    <a:pt x="2489" y="23645"/>
                    <a:pt x="-5134" y="27457"/>
                    <a:pt x="6300" y="35079"/>
                  </a:cubicBezTo>
                  <a:cubicBezTo>
                    <a:pt x="17734" y="42702"/>
                    <a:pt x="55847" y="65570"/>
                    <a:pt x="55847" y="65570"/>
                  </a:cubicBezTo>
                  <a:cubicBezTo>
                    <a:pt x="55847" y="65570"/>
                    <a:pt x="67281" y="77004"/>
                    <a:pt x="90149" y="69381"/>
                  </a:cubicBezTo>
                  <a:cubicBezTo>
                    <a:pt x="109205" y="61758"/>
                    <a:pt x="151130" y="46513"/>
                    <a:pt x="151130" y="46513"/>
                  </a:cubicBezTo>
                  <a:cubicBezTo>
                    <a:pt x="151130" y="46513"/>
                    <a:pt x="166374" y="42702"/>
                    <a:pt x="154941" y="38891"/>
                  </a:cubicBezTo>
                  <a:cubicBezTo>
                    <a:pt x="143507" y="31268"/>
                    <a:pt x="101583" y="8400"/>
                    <a:pt x="101583" y="8400"/>
                  </a:cubicBezTo>
                  <a:cubicBezTo>
                    <a:pt x="101583" y="8400"/>
                    <a:pt x="82526" y="-3033"/>
                    <a:pt x="71092" y="778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3401911" y="5265954"/>
              <a:ext cx="152451" cy="38112"/>
            </a:xfrm>
            <a:custGeom>
              <a:rect b="b" l="l" r="r" t="t"/>
              <a:pathLst>
                <a:path extrusionOk="0" h="38112" w="152451">
                  <a:moveTo>
                    <a:pt x="71092" y="778"/>
                  </a:moveTo>
                  <a:lnTo>
                    <a:pt x="2489" y="23645"/>
                  </a:lnTo>
                  <a:cubicBezTo>
                    <a:pt x="2489" y="23645"/>
                    <a:pt x="-5134" y="27457"/>
                    <a:pt x="6300" y="35079"/>
                  </a:cubicBezTo>
                  <a:cubicBezTo>
                    <a:pt x="17734" y="42702"/>
                    <a:pt x="55847" y="65570"/>
                    <a:pt x="55847" y="65570"/>
                  </a:cubicBezTo>
                  <a:cubicBezTo>
                    <a:pt x="55847" y="65570"/>
                    <a:pt x="67281" y="77004"/>
                    <a:pt x="90149" y="69381"/>
                  </a:cubicBezTo>
                  <a:cubicBezTo>
                    <a:pt x="109205" y="61758"/>
                    <a:pt x="151129" y="46513"/>
                    <a:pt x="151129" y="46513"/>
                  </a:cubicBezTo>
                  <a:cubicBezTo>
                    <a:pt x="151129" y="46513"/>
                    <a:pt x="166375" y="42702"/>
                    <a:pt x="154941" y="38891"/>
                  </a:cubicBezTo>
                  <a:cubicBezTo>
                    <a:pt x="143507" y="31268"/>
                    <a:pt x="101583" y="8400"/>
                    <a:pt x="101583" y="8400"/>
                  </a:cubicBezTo>
                  <a:cubicBezTo>
                    <a:pt x="101583" y="8400"/>
                    <a:pt x="82526" y="-3033"/>
                    <a:pt x="71092" y="778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3493382" y="5315500"/>
              <a:ext cx="152451" cy="38112"/>
            </a:xfrm>
            <a:custGeom>
              <a:rect b="b" l="l" r="r" t="t"/>
              <a:pathLst>
                <a:path extrusionOk="0" h="38112" w="152451">
                  <a:moveTo>
                    <a:pt x="71092" y="778"/>
                  </a:moveTo>
                  <a:lnTo>
                    <a:pt x="2489" y="23646"/>
                  </a:lnTo>
                  <a:cubicBezTo>
                    <a:pt x="2489" y="23646"/>
                    <a:pt x="-5133" y="27457"/>
                    <a:pt x="6300" y="35079"/>
                  </a:cubicBezTo>
                  <a:cubicBezTo>
                    <a:pt x="17734" y="42702"/>
                    <a:pt x="55847" y="65570"/>
                    <a:pt x="55847" y="65570"/>
                  </a:cubicBezTo>
                  <a:cubicBezTo>
                    <a:pt x="55847" y="65570"/>
                    <a:pt x="67281" y="77004"/>
                    <a:pt x="90149" y="69381"/>
                  </a:cubicBezTo>
                  <a:cubicBezTo>
                    <a:pt x="109205" y="61759"/>
                    <a:pt x="151129" y="46513"/>
                    <a:pt x="151129" y="46513"/>
                  </a:cubicBezTo>
                  <a:cubicBezTo>
                    <a:pt x="151129" y="46513"/>
                    <a:pt x="162563" y="42702"/>
                    <a:pt x="154941" y="38891"/>
                  </a:cubicBezTo>
                  <a:cubicBezTo>
                    <a:pt x="143507" y="31268"/>
                    <a:pt x="101582" y="8400"/>
                    <a:pt x="101582" y="8400"/>
                  </a:cubicBezTo>
                  <a:cubicBezTo>
                    <a:pt x="101582" y="8400"/>
                    <a:pt x="82526" y="-3033"/>
                    <a:pt x="71092" y="778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3592476" y="5277387"/>
              <a:ext cx="152451" cy="38112"/>
            </a:xfrm>
            <a:custGeom>
              <a:rect b="b" l="l" r="r" t="t"/>
              <a:pathLst>
                <a:path extrusionOk="0" h="38112" w="152451">
                  <a:moveTo>
                    <a:pt x="71092" y="778"/>
                  </a:moveTo>
                  <a:lnTo>
                    <a:pt x="2489" y="23646"/>
                  </a:lnTo>
                  <a:cubicBezTo>
                    <a:pt x="2489" y="23646"/>
                    <a:pt x="-5134" y="27457"/>
                    <a:pt x="6300" y="35079"/>
                  </a:cubicBezTo>
                  <a:cubicBezTo>
                    <a:pt x="17734" y="42702"/>
                    <a:pt x="55847" y="65570"/>
                    <a:pt x="55847" y="65570"/>
                  </a:cubicBezTo>
                  <a:cubicBezTo>
                    <a:pt x="55847" y="65570"/>
                    <a:pt x="67281" y="77004"/>
                    <a:pt x="90149" y="69381"/>
                  </a:cubicBezTo>
                  <a:cubicBezTo>
                    <a:pt x="109205" y="61759"/>
                    <a:pt x="151129" y="46513"/>
                    <a:pt x="151129" y="46513"/>
                  </a:cubicBezTo>
                  <a:cubicBezTo>
                    <a:pt x="151129" y="46513"/>
                    <a:pt x="166375" y="42702"/>
                    <a:pt x="154941" y="38891"/>
                  </a:cubicBezTo>
                  <a:cubicBezTo>
                    <a:pt x="143507" y="31268"/>
                    <a:pt x="101583" y="8400"/>
                    <a:pt x="101583" y="8400"/>
                  </a:cubicBezTo>
                  <a:cubicBezTo>
                    <a:pt x="101583" y="8400"/>
                    <a:pt x="82526" y="-3033"/>
                    <a:pt x="71092" y="778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3691569" y="5239441"/>
              <a:ext cx="152451" cy="38112"/>
            </a:xfrm>
            <a:custGeom>
              <a:rect b="b" l="l" r="r" t="t"/>
              <a:pathLst>
                <a:path extrusionOk="0" h="38112" w="152451">
                  <a:moveTo>
                    <a:pt x="71092" y="612"/>
                  </a:moveTo>
                  <a:lnTo>
                    <a:pt x="2489" y="27291"/>
                  </a:lnTo>
                  <a:cubicBezTo>
                    <a:pt x="2489" y="27291"/>
                    <a:pt x="-5134" y="31102"/>
                    <a:pt x="6300" y="38725"/>
                  </a:cubicBezTo>
                  <a:cubicBezTo>
                    <a:pt x="17734" y="46347"/>
                    <a:pt x="55847" y="69215"/>
                    <a:pt x="55847" y="69215"/>
                  </a:cubicBezTo>
                  <a:cubicBezTo>
                    <a:pt x="55847" y="69215"/>
                    <a:pt x="67281" y="80649"/>
                    <a:pt x="90149" y="73026"/>
                  </a:cubicBezTo>
                  <a:cubicBezTo>
                    <a:pt x="109205" y="65404"/>
                    <a:pt x="151129" y="50158"/>
                    <a:pt x="151129" y="50158"/>
                  </a:cubicBezTo>
                  <a:cubicBezTo>
                    <a:pt x="151129" y="50158"/>
                    <a:pt x="166374" y="46347"/>
                    <a:pt x="154941" y="42536"/>
                  </a:cubicBezTo>
                  <a:cubicBezTo>
                    <a:pt x="143507" y="34913"/>
                    <a:pt x="101583" y="12046"/>
                    <a:pt x="101583" y="12046"/>
                  </a:cubicBezTo>
                  <a:cubicBezTo>
                    <a:pt x="101583" y="12046"/>
                    <a:pt x="78715" y="-3200"/>
                    <a:pt x="71092" y="612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3783040" y="5292633"/>
              <a:ext cx="152451" cy="38112"/>
            </a:xfrm>
            <a:custGeom>
              <a:rect b="b" l="l" r="r" t="t"/>
              <a:pathLst>
                <a:path extrusionOk="0" h="38112" w="152451">
                  <a:moveTo>
                    <a:pt x="71092" y="778"/>
                  </a:moveTo>
                  <a:lnTo>
                    <a:pt x="2489" y="23646"/>
                  </a:lnTo>
                  <a:cubicBezTo>
                    <a:pt x="2489" y="23646"/>
                    <a:pt x="-5134" y="27457"/>
                    <a:pt x="6300" y="35079"/>
                  </a:cubicBezTo>
                  <a:cubicBezTo>
                    <a:pt x="17734" y="42702"/>
                    <a:pt x="55847" y="65570"/>
                    <a:pt x="55847" y="65570"/>
                  </a:cubicBezTo>
                  <a:cubicBezTo>
                    <a:pt x="55847" y="65570"/>
                    <a:pt x="67281" y="77004"/>
                    <a:pt x="90149" y="69381"/>
                  </a:cubicBezTo>
                  <a:cubicBezTo>
                    <a:pt x="109205" y="61758"/>
                    <a:pt x="151129" y="46513"/>
                    <a:pt x="151129" y="46513"/>
                  </a:cubicBezTo>
                  <a:cubicBezTo>
                    <a:pt x="151129" y="46513"/>
                    <a:pt x="166375" y="42702"/>
                    <a:pt x="154941" y="38891"/>
                  </a:cubicBezTo>
                  <a:cubicBezTo>
                    <a:pt x="143507" y="31268"/>
                    <a:pt x="101583" y="8400"/>
                    <a:pt x="101583" y="8400"/>
                  </a:cubicBezTo>
                  <a:cubicBezTo>
                    <a:pt x="101583" y="8400"/>
                    <a:pt x="82526" y="-3034"/>
                    <a:pt x="71092" y="778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3687758" y="5330746"/>
              <a:ext cx="152451" cy="38112"/>
            </a:xfrm>
            <a:custGeom>
              <a:rect b="b" l="l" r="r" t="t"/>
              <a:pathLst>
                <a:path extrusionOk="0" h="38112" w="152451">
                  <a:moveTo>
                    <a:pt x="71092" y="778"/>
                  </a:moveTo>
                  <a:lnTo>
                    <a:pt x="2489" y="23646"/>
                  </a:lnTo>
                  <a:cubicBezTo>
                    <a:pt x="2489" y="23646"/>
                    <a:pt x="-5134" y="27457"/>
                    <a:pt x="6300" y="35079"/>
                  </a:cubicBezTo>
                  <a:cubicBezTo>
                    <a:pt x="17734" y="42702"/>
                    <a:pt x="55847" y="65570"/>
                    <a:pt x="55847" y="65570"/>
                  </a:cubicBezTo>
                  <a:cubicBezTo>
                    <a:pt x="55847" y="65570"/>
                    <a:pt x="67281" y="77004"/>
                    <a:pt x="90149" y="69381"/>
                  </a:cubicBezTo>
                  <a:cubicBezTo>
                    <a:pt x="109205" y="61758"/>
                    <a:pt x="151129" y="46513"/>
                    <a:pt x="151129" y="46513"/>
                  </a:cubicBezTo>
                  <a:cubicBezTo>
                    <a:pt x="151129" y="46513"/>
                    <a:pt x="166375" y="42702"/>
                    <a:pt x="154941" y="38891"/>
                  </a:cubicBezTo>
                  <a:cubicBezTo>
                    <a:pt x="143507" y="31268"/>
                    <a:pt x="101583" y="8400"/>
                    <a:pt x="101583" y="8400"/>
                  </a:cubicBezTo>
                  <a:cubicBezTo>
                    <a:pt x="101583" y="8400"/>
                    <a:pt x="78715" y="-3034"/>
                    <a:pt x="71092" y="778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3584853" y="5368858"/>
              <a:ext cx="152451" cy="38112"/>
            </a:xfrm>
            <a:custGeom>
              <a:rect b="b" l="l" r="r" t="t"/>
              <a:pathLst>
                <a:path extrusionOk="0" h="38112" w="152451">
                  <a:moveTo>
                    <a:pt x="71092" y="778"/>
                  </a:moveTo>
                  <a:lnTo>
                    <a:pt x="2489" y="23646"/>
                  </a:lnTo>
                  <a:cubicBezTo>
                    <a:pt x="2489" y="23646"/>
                    <a:pt x="-5133" y="27457"/>
                    <a:pt x="6300" y="35079"/>
                  </a:cubicBezTo>
                  <a:cubicBezTo>
                    <a:pt x="17734" y="42702"/>
                    <a:pt x="55847" y="65570"/>
                    <a:pt x="55847" y="65570"/>
                  </a:cubicBezTo>
                  <a:cubicBezTo>
                    <a:pt x="55847" y="65570"/>
                    <a:pt x="67281" y="77004"/>
                    <a:pt x="90149" y="69381"/>
                  </a:cubicBezTo>
                  <a:cubicBezTo>
                    <a:pt x="109205" y="61758"/>
                    <a:pt x="151129" y="46513"/>
                    <a:pt x="151129" y="46513"/>
                  </a:cubicBezTo>
                  <a:cubicBezTo>
                    <a:pt x="151129" y="46513"/>
                    <a:pt x="166375" y="42702"/>
                    <a:pt x="154941" y="38891"/>
                  </a:cubicBezTo>
                  <a:cubicBezTo>
                    <a:pt x="143507" y="31268"/>
                    <a:pt x="101582" y="8400"/>
                    <a:pt x="101582" y="8400"/>
                  </a:cubicBezTo>
                  <a:cubicBezTo>
                    <a:pt x="101582" y="8400"/>
                    <a:pt x="78715" y="-3034"/>
                    <a:pt x="71092" y="778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3875095" y="5342453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66698" y="504"/>
                  </a:moveTo>
                  <a:lnTo>
                    <a:pt x="1906" y="27183"/>
                  </a:lnTo>
                  <a:cubicBezTo>
                    <a:pt x="1906" y="27183"/>
                    <a:pt x="-5717" y="30994"/>
                    <a:pt x="9528" y="42428"/>
                  </a:cubicBezTo>
                  <a:cubicBezTo>
                    <a:pt x="20962" y="50051"/>
                    <a:pt x="59075" y="72919"/>
                    <a:pt x="59075" y="72919"/>
                  </a:cubicBezTo>
                  <a:cubicBezTo>
                    <a:pt x="59075" y="72919"/>
                    <a:pt x="70509" y="84352"/>
                    <a:pt x="93377" y="76730"/>
                  </a:cubicBezTo>
                  <a:cubicBezTo>
                    <a:pt x="112433" y="69107"/>
                    <a:pt x="154357" y="53862"/>
                    <a:pt x="154357" y="53862"/>
                  </a:cubicBezTo>
                  <a:cubicBezTo>
                    <a:pt x="154357" y="53862"/>
                    <a:pt x="169602" y="50051"/>
                    <a:pt x="158168" y="46239"/>
                  </a:cubicBezTo>
                  <a:cubicBezTo>
                    <a:pt x="146735" y="38617"/>
                    <a:pt x="104811" y="15749"/>
                    <a:pt x="104811" y="15749"/>
                  </a:cubicBezTo>
                  <a:cubicBezTo>
                    <a:pt x="104811" y="15749"/>
                    <a:pt x="78131" y="-3307"/>
                    <a:pt x="66698" y="504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1340986" y="5771406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131090" y="6039"/>
                  </a:moveTo>
                  <a:lnTo>
                    <a:pt x="180636" y="44152"/>
                  </a:lnTo>
                  <a:cubicBezTo>
                    <a:pt x="180636" y="44152"/>
                    <a:pt x="192070" y="63208"/>
                    <a:pt x="176825" y="70831"/>
                  </a:cubicBezTo>
                  <a:cubicBezTo>
                    <a:pt x="165391" y="74642"/>
                    <a:pt x="85354" y="105132"/>
                    <a:pt x="85354" y="105132"/>
                  </a:cubicBezTo>
                  <a:cubicBezTo>
                    <a:pt x="85354" y="105132"/>
                    <a:pt x="62486" y="108944"/>
                    <a:pt x="51053" y="101321"/>
                  </a:cubicBezTo>
                  <a:cubicBezTo>
                    <a:pt x="39619" y="93698"/>
                    <a:pt x="1506" y="59397"/>
                    <a:pt x="1506" y="59397"/>
                  </a:cubicBezTo>
                  <a:cubicBezTo>
                    <a:pt x="1506" y="59397"/>
                    <a:pt x="-6117" y="47963"/>
                    <a:pt x="12940" y="36529"/>
                  </a:cubicBezTo>
                  <a:lnTo>
                    <a:pt x="96788" y="6039"/>
                  </a:lnTo>
                  <a:cubicBezTo>
                    <a:pt x="96788" y="2228"/>
                    <a:pt x="115844" y="-5395"/>
                    <a:pt x="131090" y="6039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1344398" y="5767333"/>
              <a:ext cx="152451" cy="76225"/>
            </a:xfrm>
            <a:custGeom>
              <a:rect b="b" l="l" r="r" t="t"/>
              <a:pathLst>
                <a:path extrusionOk="0" h="76225" w="152451">
                  <a:moveTo>
                    <a:pt x="127678" y="6300"/>
                  </a:moveTo>
                  <a:lnTo>
                    <a:pt x="181036" y="48225"/>
                  </a:lnTo>
                  <a:cubicBezTo>
                    <a:pt x="181036" y="48225"/>
                    <a:pt x="184848" y="59658"/>
                    <a:pt x="173414" y="63470"/>
                  </a:cubicBezTo>
                  <a:cubicBezTo>
                    <a:pt x="161980" y="71092"/>
                    <a:pt x="81943" y="97771"/>
                    <a:pt x="81943" y="97771"/>
                  </a:cubicBezTo>
                  <a:cubicBezTo>
                    <a:pt x="81943" y="97771"/>
                    <a:pt x="62886" y="105394"/>
                    <a:pt x="51452" y="93960"/>
                  </a:cubicBezTo>
                  <a:cubicBezTo>
                    <a:pt x="40019" y="82526"/>
                    <a:pt x="1906" y="52036"/>
                    <a:pt x="1906" y="52036"/>
                  </a:cubicBezTo>
                  <a:cubicBezTo>
                    <a:pt x="1906" y="52036"/>
                    <a:pt x="-5717" y="44413"/>
                    <a:pt x="9528" y="36791"/>
                  </a:cubicBezTo>
                  <a:lnTo>
                    <a:pt x="93377" y="2489"/>
                  </a:lnTo>
                  <a:cubicBezTo>
                    <a:pt x="93377" y="2489"/>
                    <a:pt x="112433" y="-5134"/>
                    <a:pt x="127678" y="6300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1591417" y="5592808"/>
              <a:ext cx="457354" cy="190564"/>
            </a:xfrm>
            <a:custGeom>
              <a:rect b="b" l="l" r="r" t="t"/>
              <a:pathLst>
                <a:path extrusionOk="0" h="190564" w="457354">
                  <a:moveTo>
                    <a:pt x="6432" y="138900"/>
                  </a:moveTo>
                  <a:cubicBezTo>
                    <a:pt x="6432" y="138900"/>
                    <a:pt x="-5002" y="146523"/>
                    <a:pt x="2620" y="157957"/>
                  </a:cubicBezTo>
                  <a:cubicBezTo>
                    <a:pt x="10243" y="165579"/>
                    <a:pt x="44544" y="192258"/>
                    <a:pt x="44544" y="192258"/>
                  </a:cubicBezTo>
                  <a:cubicBezTo>
                    <a:pt x="44544" y="192258"/>
                    <a:pt x="55978" y="199881"/>
                    <a:pt x="67412" y="196070"/>
                  </a:cubicBezTo>
                  <a:cubicBezTo>
                    <a:pt x="82657" y="192258"/>
                    <a:pt x="143638" y="169391"/>
                    <a:pt x="143638" y="169391"/>
                  </a:cubicBezTo>
                  <a:cubicBezTo>
                    <a:pt x="143638" y="169391"/>
                    <a:pt x="158883" y="165579"/>
                    <a:pt x="151261" y="154146"/>
                  </a:cubicBezTo>
                  <a:cubicBezTo>
                    <a:pt x="151261" y="154146"/>
                    <a:pt x="162695" y="161768"/>
                    <a:pt x="177940" y="157957"/>
                  </a:cubicBezTo>
                  <a:cubicBezTo>
                    <a:pt x="193185" y="150334"/>
                    <a:pt x="246543" y="131278"/>
                    <a:pt x="246543" y="131278"/>
                  </a:cubicBezTo>
                  <a:cubicBezTo>
                    <a:pt x="246543" y="131278"/>
                    <a:pt x="261788" y="127467"/>
                    <a:pt x="257977" y="119844"/>
                  </a:cubicBezTo>
                  <a:cubicBezTo>
                    <a:pt x="257977" y="119844"/>
                    <a:pt x="265599" y="127467"/>
                    <a:pt x="280845" y="119844"/>
                  </a:cubicBezTo>
                  <a:cubicBezTo>
                    <a:pt x="296090" y="112221"/>
                    <a:pt x="349448" y="93165"/>
                    <a:pt x="349448" y="93165"/>
                  </a:cubicBezTo>
                  <a:cubicBezTo>
                    <a:pt x="349448" y="93165"/>
                    <a:pt x="360882" y="89354"/>
                    <a:pt x="360882" y="85542"/>
                  </a:cubicBezTo>
                  <a:cubicBezTo>
                    <a:pt x="360882" y="85542"/>
                    <a:pt x="372316" y="89354"/>
                    <a:pt x="387561" y="81731"/>
                  </a:cubicBezTo>
                  <a:cubicBezTo>
                    <a:pt x="402806" y="74108"/>
                    <a:pt x="448541" y="58863"/>
                    <a:pt x="448541" y="58863"/>
                  </a:cubicBezTo>
                  <a:cubicBezTo>
                    <a:pt x="448541" y="58863"/>
                    <a:pt x="467598" y="51241"/>
                    <a:pt x="459975" y="39807"/>
                  </a:cubicBezTo>
                  <a:cubicBezTo>
                    <a:pt x="448541" y="28373"/>
                    <a:pt x="410428" y="1694"/>
                    <a:pt x="410428" y="1694"/>
                  </a:cubicBezTo>
                  <a:cubicBezTo>
                    <a:pt x="410428" y="1694"/>
                    <a:pt x="406617" y="-2117"/>
                    <a:pt x="387561" y="1694"/>
                  </a:cubicBezTo>
                  <a:cubicBezTo>
                    <a:pt x="368504" y="9317"/>
                    <a:pt x="315146" y="32184"/>
                    <a:pt x="315146" y="32184"/>
                  </a:cubicBezTo>
                  <a:cubicBezTo>
                    <a:pt x="315146" y="32184"/>
                    <a:pt x="307524" y="35996"/>
                    <a:pt x="311335" y="43618"/>
                  </a:cubicBezTo>
                  <a:cubicBezTo>
                    <a:pt x="311335" y="43618"/>
                    <a:pt x="303712" y="32184"/>
                    <a:pt x="288467" y="39807"/>
                  </a:cubicBezTo>
                  <a:cubicBezTo>
                    <a:pt x="273222" y="47430"/>
                    <a:pt x="216053" y="70297"/>
                    <a:pt x="216053" y="70297"/>
                  </a:cubicBezTo>
                  <a:cubicBezTo>
                    <a:pt x="216053" y="70297"/>
                    <a:pt x="208430" y="70297"/>
                    <a:pt x="208430" y="81731"/>
                  </a:cubicBezTo>
                  <a:cubicBezTo>
                    <a:pt x="208430" y="81731"/>
                    <a:pt x="200807" y="70297"/>
                    <a:pt x="177940" y="81731"/>
                  </a:cubicBezTo>
                  <a:cubicBezTo>
                    <a:pt x="158883" y="89354"/>
                    <a:pt x="113148" y="108410"/>
                    <a:pt x="113148" y="108410"/>
                  </a:cubicBezTo>
                  <a:cubicBezTo>
                    <a:pt x="113148" y="108410"/>
                    <a:pt x="101714" y="116033"/>
                    <a:pt x="101714" y="119844"/>
                  </a:cubicBezTo>
                  <a:cubicBezTo>
                    <a:pt x="101714" y="119844"/>
                    <a:pt x="94091" y="112221"/>
                    <a:pt x="75035" y="119844"/>
                  </a:cubicBezTo>
                  <a:cubicBezTo>
                    <a:pt x="59790" y="112221"/>
                    <a:pt x="6432" y="138900"/>
                    <a:pt x="6432" y="13890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1696942" y="5663106"/>
              <a:ext cx="114338" cy="76225"/>
            </a:xfrm>
            <a:custGeom>
              <a:rect b="b" l="l" r="r" t="t"/>
              <a:pathLst>
                <a:path extrusionOk="0" h="76225" w="114338">
                  <a:moveTo>
                    <a:pt x="0" y="34302"/>
                  </a:moveTo>
                  <a:lnTo>
                    <a:pt x="45735" y="72415"/>
                  </a:lnTo>
                  <a:cubicBezTo>
                    <a:pt x="45735" y="72415"/>
                    <a:pt x="53358" y="80037"/>
                    <a:pt x="68603" y="76226"/>
                  </a:cubicBezTo>
                  <a:cubicBezTo>
                    <a:pt x="83848" y="72415"/>
                    <a:pt x="141018" y="49547"/>
                    <a:pt x="141018" y="49547"/>
                  </a:cubicBezTo>
                  <a:cubicBezTo>
                    <a:pt x="141018" y="49547"/>
                    <a:pt x="148640" y="45735"/>
                    <a:pt x="141018" y="38113"/>
                  </a:cubicBezTo>
                  <a:cubicBezTo>
                    <a:pt x="133395" y="30490"/>
                    <a:pt x="99094" y="3811"/>
                    <a:pt x="99094" y="3811"/>
                  </a:cubicBezTo>
                  <a:cubicBezTo>
                    <a:pt x="99094" y="3811"/>
                    <a:pt x="91471" y="0"/>
                    <a:pt x="83848" y="0"/>
                  </a:cubicBezTo>
                  <a:cubicBezTo>
                    <a:pt x="72414" y="3811"/>
                    <a:pt x="3811" y="30490"/>
                    <a:pt x="3811" y="30490"/>
                  </a:cubicBezTo>
                  <a:cubicBezTo>
                    <a:pt x="3811" y="30490"/>
                    <a:pt x="0" y="30490"/>
                    <a:pt x="0" y="34302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1798780" y="5624993"/>
              <a:ext cx="114338" cy="76225"/>
            </a:xfrm>
            <a:custGeom>
              <a:rect b="b" l="l" r="r" t="t"/>
              <a:pathLst>
                <a:path extrusionOk="0" h="76225" w="114338">
                  <a:moveTo>
                    <a:pt x="1067" y="34302"/>
                  </a:moveTo>
                  <a:lnTo>
                    <a:pt x="46803" y="72415"/>
                  </a:lnTo>
                  <a:cubicBezTo>
                    <a:pt x="46803" y="72415"/>
                    <a:pt x="54425" y="80037"/>
                    <a:pt x="69670" y="76226"/>
                  </a:cubicBezTo>
                  <a:cubicBezTo>
                    <a:pt x="84916" y="72415"/>
                    <a:pt x="142085" y="49547"/>
                    <a:pt x="142085" y="49547"/>
                  </a:cubicBezTo>
                  <a:cubicBezTo>
                    <a:pt x="142085" y="49547"/>
                    <a:pt x="149708" y="45735"/>
                    <a:pt x="142085" y="38113"/>
                  </a:cubicBezTo>
                  <a:cubicBezTo>
                    <a:pt x="134462" y="30490"/>
                    <a:pt x="100161" y="3811"/>
                    <a:pt x="100161" y="3811"/>
                  </a:cubicBezTo>
                  <a:cubicBezTo>
                    <a:pt x="100161" y="3811"/>
                    <a:pt x="92538" y="0"/>
                    <a:pt x="84916" y="0"/>
                  </a:cubicBezTo>
                  <a:cubicBezTo>
                    <a:pt x="73482" y="3811"/>
                    <a:pt x="4879" y="30490"/>
                    <a:pt x="4879" y="30490"/>
                  </a:cubicBezTo>
                  <a:cubicBezTo>
                    <a:pt x="4879" y="30490"/>
                    <a:pt x="-2744" y="30490"/>
                    <a:pt x="1067" y="34302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1906563" y="5586880"/>
              <a:ext cx="114338" cy="76225"/>
            </a:xfrm>
            <a:custGeom>
              <a:rect b="b" l="l" r="r" t="t"/>
              <a:pathLst>
                <a:path extrusionOk="0" h="76225" w="114338">
                  <a:moveTo>
                    <a:pt x="0" y="34302"/>
                  </a:moveTo>
                  <a:lnTo>
                    <a:pt x="45735" y="72415"/>
                  </a:lnTo>
                  <a:cubicBezTo>
                    <a:pt x="45735" y="72415"/>
                    <a:pt x="53358" y="80037"/>
                    <a:pt x="68603" y="76226"/>
                  </a:cubicBezTo>
                  <a:cubicBezTo>
                    <a:pt x="83848" y="72415"/>
                    <a:pt x="141018" y="49547"/>
                    <a:pt x="141018" y="49547"/>
                  </a:cubicBezTo>
                  <a:cubicBezTo>
                    <a:pt x="141018" y="49547"/>
                    <a:pt x="148640" y="45735"/>
                    <a:pt x="141018" y="38113"/>
                  </a:cubicBezTo>
                  <a:cubicBezTo>
                    <a:pt x="133395" y="30490"/>
                    <a:pt x="99094" y="3811"/>
                    <a:pt x="99094" y="3811"/>
                  </a:cubicBezTo>
                  <a:cubicBezTo>
                    <a:pt x="99094" y="3811"/>
                    <a:pt x="91471" y="0"/>
                    <a:pt x="83848" y="0"/>
                  </a:cubicBezTo>
                  <a:cubicBezTo>
                    <a:pt x="72414" y="3811"/>
                    <a:pt x="3811" y="30490"/>
                    <a:pt x="3811" y="30490"/>
                  </a:cubicBezTo>
                  <a:cubicBezTo>
                    <a:pt x="3811" y="30490"/>
                    <a:pt x="0" y="30490"/>
                    <a:pt x="0" y="34302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1592970" y="5701219"/>
              <a:ext cx="114338" cy="76225"/>
            </a:xfrm>
            <a:custGeom>
              <a:rect b="b" l="l" r="r" t="t"/>
              <a:pathLst>
                <a:path extrusionOk="0" h="76225" w="114338">
                  <a:moveTo>
                    <a:pt x="1067" y="34302"/>
                  </a:moveTo>
                  <a:lnTo>
                    <a:pt x="46803" y="72415"/>
                  </a:lnTo>
                  <a:cubicBezTo>
                    <a:pt x="46803" y="72415"/>
                    <a:pt x="54425" y="80037"/>
                    <a:pt x="69670" y="76226"/>
                  </a:cubicBezTo>
                  <a:cubicBezTo>
                    <a:pt x="84916" y="72415"/>
                    <a:pt x="142085" y="49547"/>
                    <a:pt x="142085" y="49547"/>
                  </a:cubicBezTo>
                  <a:cubicBezTo>
                    <a:pt x="142085" y="49547"/>
                    <a:pt x="149707" y="45735"/>
                    <a:pt x="142085" y="38113"/>
                  </a:cubicBezTo>
                  <a:cubicBezTo>
                    <a:pt x="134462" y="30490"/>
                    <a:pt x="100161" y="3811"/>
                    <a:pt x="100161" y="3811"/>
                  </a:cubicBezTo>
                  <a:cubicBezTo>
                    <a:pt x="100161" y="3811"/>
                    <a:pt x="92538" y="0"/>
                    <a:pt x="84916" y="0"/>
                  </a:cubicBezTo>
                  <a:cubicBezTo>
                    <a:pt x="73482" y="3811"/>
                    <a:pt x="4878" y="30490"/>
                    <a:pt x="4878" y="30490"/>
                  </a:cubicBezTo>
                  <a:cubicBezTo>
                    <a:pt x="4878" y="30490"/>
                    <a:pt x="-2744" y="30490"/>
                    <a:pt x="1067" y="34302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2025904" y="5444168"/>
              <a:ext cx="419242" cy="152451"/>
            </a:xfrm>
            <a:custGeom>
              <a:rect b="b" l="l" r="r" t="t"/>
              <a:pathLst>
                <a:path extrusionOk="0" h="152451" w="419242">
                  <a:moveTo>
                    <a:pt x="6432" y="131278"/>
                  </a:moveTo>
                  <a:cubicBezTo>
                    <a:pt x="6432" y="131278"/>
                    <a:pt x="-5002" y="138900"/>
                    <a:pt x="2620" y="146523"/>
                  </a:cubicBezTo>
                  <a:cubicBezTo>
                    <a:pt x="10243" y="154145"/>
                    <a:pt x="40733" y="177013"/>
                    <a:pt x="40733" y="177013"/>
                  </a:cubicBezTo>
                  <a:cubicBezTo>
                    <a:pt x="40733" y="177013"/>
                    <a:pt x="48356" y="184636"/>
                    <a:pt x="63601" y="180825"/>
                  </a:cubicBezTo>
                  <a:cubicBezTo>
                    <a:pt x="78846" y="177013"/>
                    <a:pt x="136015" y="157957"/>
                    <a:pt x="136015" y="157957"/>
                  </a:cubicBezTo>
                  <a:cubicBezTo>
                    <a:pt x="136015" y="157957"/>
                    <a:pt x="147449" y="154145"/>
                    <a:pt x="143638" y="146523"/>
                  </a:cubicBezTo>
                  <a:cubicBezTo>
                    <a:pt x="143638" y="146523"/>
                    <a:pt x="155072" y="154145"/>
                    <a:pt x="166506" y="150334"/>
                  </a:cubicBezTo>
                  <a:cubicBezTo>
                    <a:pt x="181751" y="142712"/>
                    <a:pt x="231298" y="127467"/>
                    <a:pt x="231298" y="127467"/>
                  </a:cubicBezTo>
                  <a:cubicBezTo>
                    <a:pt x="231298" y="127467"/>
                    <a:pt x="246543" y="123655"/>
                    <a:pt x="242732" y="116033"/>
                  </a:cubicBezTo>
                  <a:cubicBezTo>
                    <a:pt x="242732" y="116033"/>
                    <a:pt x="250354" y="123655"/>
                    <a:pt x="265599" y="116033"/>
                  </a:cubicBezTo>
                  <a:cubicBezTo>
                    <a:pt x="280845" y="108410"/>
                    <a:pt x="330391" y="89354"/>
                    <a:pt x="330391" y="89354"/>
                  </a:cubicBezTo>
                  <a:cubicBezTo>
                    <a:pt x="330391" y="89354"/>
                    <a:pt x="341825" y="85542"/>
                    <a:pt x="338014" y="81731"/>
                  </a:cubicBezTo>
                  <a:cubicBezTo>
                    <a:pt x="338014" y="81731"/>
                    <a:pt x="349448" y="85542"/>
                    <a:pt x="364693" y="81731"/>
                  </a:cubicBezTo>
                  <a:cubicBezTo>
                    <a:pt x="379938" y="74108"/>
                    <a:pt x="421862" y="58863"/>
                    <a:pt x="421862" y="58863"/>
                  </a:cubicBezTo>
                  <a:cubicBezTo>
                    <a:pt x="421862" y="58863"/>
                    <a:pt x="440919" y="51241"/>
                    <a:pt x="429485" y="39807"/>
                  </a:cubicBezTo>
                  <a:cubicBezTo>
                    <a:pt x="421862" y="28373"/>
                    <a:pt x="383749" y="1694"/>
                    <a:pt x="383749" y="1694"/>
                  </a:cubicBezTo>
                  <a:cubicBezTo>
                    <a:pt x="383749" y="1694"/>
                    <a:pt x="379938" y="-2117"/>
                    <a:pt x="364693" y="1694"/>
                  </a:cubicBezTo>
                  <a:cubicBezTo>
                    <a:pt x="349448" y="9317"/>
                    <a:pt x="296090" y="28373"/>
                    <a:pt x="296090" y="28373"/>
                  </a:cubicBezTo>
                  <a:cubicBezTo>
                    <a:pt x="296090" y="28373"/>
                    <a:pt x="288467" y="32184"/>
                    <a:pt x="292278" y="39807"/>
                  </a:cubicBezTo>
                  <a:cubicBezTo>
                    <a:pt x="292278" y="39807"/>
                    <a:pt x="284656" y="28373"/>
                    <a:pt x="269411" y="35995"/>
                  </a:cubicBezTo>
                  <a:cubicBezTo>
                    <a:pt x="254166" y="43618"/>
                    <a:pt x="200807" y="62675"/>
                    <a:pt x="200807" y="62675"/>
                  </a:cubicBezTo>
                  <a:cubicBezTo>
                    <a:pt x="200807" y="62675"/>
                    <a:pt x="193185" y="62675"/>
                    <a:pt x="193185" y="74108"/>
                  </a:cubicBezTo>
                  <a:cubicBezTo>
                    <a:pt x="193185" y="74108"/>
                    <a:pt x="185562" y="62675"/>
                    <a:pt x="166506" y="74108"/>
                  </a:cubicBezTo>
                  <a:cubicBezTo>
                    <a:pt x="147449" y="81731"/>
                    <a:pt x="105525" y="96976"/>
                    <a:pt x="105525" y="96976"/>
                  </a:cubicBezTo>
                  <a:cubicBezTo>
                    <a:pt x="105525" y="96976"/>
                    <a:pt x="94091" y="100788"/>
                    <a:pt x="94091" y="108410"/>
                  </a:cubicBezTo>
                  <a:cubicBezTo>
                    <a:pt x="94091" y="108410"/>
                    <a:pt x="86469" y="100788"/>
                    <a:pt x="71224" y="108410"/>
                  </a:cubicBezTo>
                  <a:cubicBezTo>
                    <a:pt x="59790" y="108410"/>
                    <a:pt x="6432" y="131278"/>
                    <a:pt x="6432" y="131278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2127618" y="5506843"/>
              <a:ext cx="114338" cy="76225"/>
            </a:xfrm>
            <a:custGeom>
              <a:rect b="b" l="l" r="r" t="t"/>
              <a:pathLst>
                <a:path extrusionOk="0" h="76225" w="114338">
                  <a:moveTo>
                    <a:pt x="0" y="38113"/>
                  </a:moveTo>
                  <a:lnTo>
                    <a:pt x="41924" y="76226"/>
                  </a:lnTo>
                  <a:cubicBezTo>
                    <a:pt x="41924" y="76226"/>
                    <a:pt x="49547" y="83848"/>
                    <a:pt x="60981" y="76226"/>
                  </a:cubicBezTo>
                  <a:cubicBezTo>
                    <a:pt x="72414" y="72414"/>
                    <a:pt x="129584" y="49547"/>
                    <a:pt x="129584" y="49547"/>
                  </a:cubicBezTo>
                  <a:cubicBezTo>
                    <a:pt x="129584" y="49547"/>
                    <a:pt x="137206" y="45735"/>
                    <a:pt x="129584" y="38113"/>
                  </a:cubicBezTo>
                  <a:cubicBezTo>
                    <a:pt x="121961" y="30490"/>
                    <a:pt x="91471" y="3811"/>
                    <a:pt x="91471" y="3811"/>
                  </a:cubicBezTo>
                  <a:cubicBezTo>
                    <a:pt x="91471" y="3811"/>
                    <a:pt x="83848" y="0"/>
                    <a:pt x="76226" y="0"/>
                  </a:cubicBezTo>
                  <a:cubicBezTo>
                    <a:pt x="68603" y="3811"/>
                    <a:pt x="0" y="26679"/>
                    <a:pt x="0" y="26679"/>
                  </a:cubicBezTo>
                  <a:cubicBezTo>
                    <a:pt x="0" y="26679"/>
                    <a:pt x="0" y="34301"/>
                    <a:pt x="0" y="38113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2225017" y="5476352"/>
              <a:ext cx="114338" cy="76225"/>
            </a:xfrm>
            <a:custGeom>
              <a:rect b="b" l="l" r="r" t="t"/>
              <a:pathLst>
                <a:path extrusionOk="0" h="76225" w="114338">
                  <a:moveTo>
                    <a:pt x="1694" y="34302"/>
                  </a:moveTo>
                  <a:lnTo>
                    <a:pt x="43618" y="72415"/>
                  </a:lnTo>
                  <a:cubicBezTo>
                    <a:pt x="43618" y="72415"/>
                    <a:pt x="51241" y="80037"/>
                    <a:pt x="62675" y="76226"/>
                  </a:cubicBezTo>
                  <a:cubicBezTo>
                    <a:pt x="74108" y="72415"/>
                    <a:pt x="131278" y="49547"/>
                    <a:pt x="131278" y="49547"/>
                  </a:cubicBezTo>
                  <a:cubicBezTo>
                    <a:pt x="131278" y="49547"/>
                    <a:pt x="138900" y="45735"/>
                    <a:pt x="131278" y="38113"/>
                  </a:cubicBezTo>
                  <a:cubicBezTo>
                    <a:pt x="123655" y="30490"/>
                    <a:pt x="93165" y="3811"/>
                    <a:pt x="93165" y="3811"/>
                  </a:cubicBezTo>
                  <a:cubicBezTo>
                    <a:pt x="93165" y="3811"/>
                    <a:pt x="85542" y="0"/>
                    <a:pt x="77920" y="0"/>
                  </a:cubicBezTo>
                  <a:cubicBezTo>
                    <a:pt x="70297" y="3811"/>
                    <a:pt x="1694" y="26679"/>
                    <a:pt x="1694" y="26679"/>
                  </a:cubicBezTo>
                  <a:cubicBezTo>
                    <a:pt x="1694" y="26679"/>
                    <a:pt x="-2117" y="30490"/>
                    <a:pt x="1694" y="34302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8"/>
            <p:cNvSpPr/>
            <p:nvPr/>
          </p:nvSpPr>
          <p:spPr>
            <a:xfrm>
              <a:off x="2324111" y="5438239"/>
              <a:ext cx="114338" cy="76225"/>
            </a:xfrm>
            <a:custGeom>
              <a:rect b="b" l="l" r="r" t="t"/>
              <a:pathLst>
                <a:path extrusionOk="0" h="76225" w="114338">
                  <a:moveTo>
                    <a:pt x="1694" y="34302"/>
                  </a:moveTo>
                  <a:lnTo>
                    <a:pt x="43618" y="72415"/>
                  </a:lnTo>
                  <a:cubicBezTo>
                    <a:pt x="43618" y="72415"/>
                    <a:pt x="51241" y="80037"/>
                    <a:pt x="62675" y="76226"/>
                  </a:cubicBezTo>
                  <a:cubicBezTo>
                    <a:pt x="74108" y="72415"/>
                    <a:pt x="131278" y="49547"/>
                    <a:pt x="131278" y="49547"/>
                  </a:cubicBezTo>
                  <a:cubicBezTo>
                    <a:pt x="131278" y="49547"/>
                    <a:pt x="138900" y="45736"/>
                    <a:pt x="131278" y="38113"/>
                  </a:cubicBezTo>
                  <a:cubicBezTo>
                    <a:pt x="123655" y="30490"/>
                    <a:pt x="93165" y="3811"/>
                    <a:pt x="93165" y="3811"/>
                  </a:cubicBezTo>
                  <a:cubicBezTo>
                    <a:pt x="93165" y="3811"/>
                    <a:pt x="85542" y="0"/>
                    <a:pt x="77920" y="0"/>
                  </a:cubicBezTo>
                  <a:cubicBezTo>
                    <a:pt x="70297" y="3811"/>
                    <a:pt x="1694" y="26679"/>
                    <a:pt x="1694" y="26679"/>
                  </a:cubicBezTo>
                  <a:cubicBezTo>
                    <a:pt x="1694" y="26679"/>
                    <a:pt x="-2117" y="30490"/>
                    <a:pt x="1694" y="34302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2028524" y="5544956"/>
              <a:ext cx="114338" cy="76225"/>
            </a:xfrm>
            <a:custGeom>
              <a:rect b="b" l="l" r="r" t="t"/>
              <a:pathLst>
                <a:path extrusionOk="0" h="76225" w="114338">
                  <a:moveTo>
                    <a:pt x="0" y="34301"/>
                  </a:moveTo>
                  <a:lnTo>
                    <a:pt x="41924" y="72414"/>
                  </a:lnTo>
                  <a:cubicBezTo>
                    <a:pt x="41924" y="72414"/>
                    <a:pt x="49547" y="80037"/>
                    <a:pt x="60981" y="76226"/>
                  </a:cubicBezTo>
                  <a:cubicBezTo>
                    <a:pt x="72415" y="72414"/>
                    <a:pt x="129584" y="49547"/>
                    <a:pt x="129584" y="49547"/>
                  </a:cubicBezTo>
                  <a:cubicBezTo>
                    <a:pt x="129584" y="49547"/>
                    <a:pt x="137207" y="45735"/>
                    <a:pt x="129584" y="38113"/>
                  </a:cubicBezTo>
                  <a:cubicBezTo>
                    <a:pt x="121961" y="30490"/>
                    <a:pt x="91471" y="3811"/>
                    <a:pt x="91471" y="3811"/>
                  </a:cubicBezTo>
                  <a:cubicBezTo>
                    <a:pt x="91471" y="3811"/>
                    <a:pt x="83848" y="0"/>
                    <a:pt x="76226" y="0"/>
                  </a:cubicBezTo>
                  <a:cubicBezTo>
                    <a:pt x="68603" y="3811"/>
                    <a:pt x="0" y="26679"/>
                    <a:pt x="0" y="26679"/>
                  </a:cubicBezTo>
                  <a:cubicBezTo>
                    <a:pt x="0" y="26679"/>
                    <a:pt x="0" y="30490"/>
                    <a:pt x="0" y="34301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2454322" y="5306962"/>
              <a:ext cx="381129" cy="152451"/>
            </a:xfrm>
            <a:custGeom>
              <a:rect b="b" l="l" r="r" t="t"/>
              <a:pathLst>
                <a:path extrusionOk="0" h="152451" w="381129">
                  <a:moveTo>
                    <a:pt x="4879" y="116033"/>
                  </a:moveTo>
                  <a:cubicBezTo>
                    <a:pt x="4879" y="116033"/>
                    <a:pt x="-2744" y="123655"/>
                    <a:pt x="1067" y="131278"/>
                  </a:cubicBezTo>
                  <a:cubicBezTo>
                    <a:pt x="8690" y="138900"/>
                    <a:pt x="35369" y="161768"/>
                    <a:pt x="35369" y="161768"/>
                  </a:cubicBezTo>
                  <a:cubicBezTo>
                    <a:pt x="35369" y="161768"/>
                    <a:pt x="42991" y="169391"/>
                    <a:pt x="58236" y="165579"/>
                  </a:cubicBezTo>
                  <a:cubicBezTo>
                    <a:pt x="69670" y="161768"/>
                    <a:pt x="123028" y="142712"/>
                    <a:pt x="123028" y="142712"/>
                  </a:cubicBezTo>
                  <a:cubicBezTo>
                    <a:pt x="123028" y="142712"/>
                    <a:pt x="134462" y="138900"/>
                    <a:pt x="130651" y="131278"/>
                  </a:cubicBezTo>
                  <a:cubicBezTo>
                    <a:pt x="130651" y="131278"/>
                    <a:pt x="142085" y="138900"/>
                    <a:pt x="153519" y="135089"/>
                  </a:cubicBezTo>
                  <a:cubicBezTo>
                    <a:pt x="164953" y="131278"/>
                    <a:pt x="210688" y="112221"/>
                    <a:pt x="210688" y="112221"/>
                  </a:cubicBezTo>
                  <a:cubicBezTo>
                    <a:pt x="210688" y="112221"/>
                    <a:pt x="225933" y="108410"/>
                    <a:pt x="222122" y="100788"/>
                  </a:cubicBezTo>
                  <a:cubicBezTo>
                    <a:pt x="222122" y="100788"/>
                    <a:pt x="229745" y="108410"/>
                    <a:pt x="241178" y="100788"/>
                  </a:cubicBezTo>
                  <a:cubicBezTo>
                    <a:pt x="256424" y="93165"/>
                    <a:pt x="302159" y="77920"/>
                    <a:pt x="302159" y="77920"/>
                  </a:cubicBezTo>
                  <a:cubicBezTo>
                    <a:pt x="302159" y="77920"/>
                    <a:pt x="313593" y="74108"/>
                    <a:pt x="309782" y="70297"/>
                  </a:cubicBezTo>
                  <a:cubicBezTo>
                    <a:pt x="309782" y="70297"/>
                    <a:pt x="321216" y="74108"/>
                    <a:pt x="332649" y="70297"/>
                  </a:cubicBezTo>
                  <a:cubicBezTo>
                    <a:pt x="344083" y="62675"/>
                    <a:pt x="386008" y="51241"/>
                    <a:pt x="386008" y="51241"/>
                  </a:cubicBezTo>
                  <a:cubicBezTo>
                    <a:pt x="386008" y="51241"/>
                    <a:pt x="405064" y="43618"/>
                    <a:pt x="393630" y="35996"/>
                  </a:cubicBezTo>
                  <a:cubicBezTo>
                    <a:pt x="386008" y="24562"/>
                    <a:pt x="351706" y="1694"/>
                    <a:pt x="351706" y="1694"/>
                  </a:cubicBezTo>
                  <a:cubicBezTo>
                    <a:pt x="351706" y="1694"/>
                    <a:pt x="347895" y="-2117"/>
                    <a:pt x="332649" y="1694"/>
                  </a:cubicBezTo>
                  <a:cubicBezTo>
                    <a:pt x="317404" y="9316"/>
                    <a:pt x="267858" y="28373"/>
                    <a:pt x="267858" y="28373"/>
                  </a:cubicBezTo>
                  <a:cubicBezTo>
                    <a:pt x="267858" y="28373"/>
                    <a:pt x="260235" y="32184"/>
                    <a:pt x="264046" y="39807"/>
                  </a:cubicBezTo>
                  <a:cubicBezTo>
                    <a:pt x="264046" y="39807"/>
                    <a:pt x="256424" y="28373"/>
                    <a:pt x="241178" y="35996"/>
                  </a:cubicBezTo>
                  <a:cubicBezTo>
                    <a:pt x="225933" y="43618"/>
                    <a:pt x="176387" y="62675"/>
                    <a:pt x="176387" y="62675"/>
                  </a:cubicBezTo>
                  <a:cubicBezTo>
                    <a:pt x="176387" y="62675"/>
                    <a:pt x="168764" y="62675"/>
                    <a:pt x="168764" y="70297"/>
                  </a:cubicBezTo>
                  <a:cubicBezTo>
                    <a:pt x="168764" y="70297"/>
                    <a:pt x="161141" y="62675"/>
                    <a:pt x="142085" y="70297"/>
                  </a:cubicBezTo>
                  <a:cubicBezTo>
                    <a:pt x="123028" y="77920"/>
                    <a:pt x="84916" y="93165"/>
                    <a:pt x="84916" y="93165"/>
                  </a:cubicBezTo>
                  <a:cubicBezTo>
                    <a:pt x="84916" y="93165"/>
                    <a:pt x="73482" y="96976"/>
                    <a:pt x="77293" y="104599"/>
                  </a:cubicBezTo>
                  <a:cubicBezTo>
                    <a:pt x="77293" y="104599"/>
                    <a:pt x="69670" y="96976"/>
                    <a:pt x="54425" y="104599"/>
                  </a:cubicBezTo>
                  <a:cubicBezTo>
                    <a:pt x="50614" y="93165"/>
                    <a:pt x="4879" y="116033"/>
                    <a:pt x="4879" y="116033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2546860" y="5358202"/>
              <a:ext cx="114338" cy="38112"/>
            </a:xfrm>
            <a:custGeom>
              <a:rect b="b" l="l" r="r" t="t"/>
              <a:pathLst>
                <a:path extrusionOk="0" h="38112" w="114338">
                  <a:moveTo>
                    <a:pt x="0" y="34302"/>
                  </a:moveTo>
                  <a:lnTo>
                    <a:pt x="41924" y="68603"/>
                  </a:lnTo>
                  <a:cubicBezTo>
                    <a:pt x="41924" y="68603"/>
                    <a:pt x="49547" y="76226"/>
                    <a:pt x="60981" y="68603"/>
                  </a:cubicBezTo>
                  <a:cubicBezTo>
                    <a:pt x="72415" y="64792"/>
                    <a:pt x="125773" y="45735"/>
                    <a:pt x="125773" y="45735"/>
                  </a:cubicBezTo>
                  <a:cubicBezTo>
                    <a:pt x="125773" y="45735"/>
                    <a:pt x="133395" y="41924"/>
                    <a:pt x="125773" y="34302"/>
                  </a:cubicBezTo>
                  <a:cubicBezTo>
                    <a:pt x="118150" y="26679"/>
                    <a:pt x="91471" y="3811"/>
                    <a:pt x="91471" y="3811"/>
                  </a:cubicBezTo>
                  <a:cubicBezTo>
                    <a:pt x="91471" y="3811"/>
                    <a:pt x="83849" y="0"/>
                    <a:pt x="76226" y="0"/>
                  </a:cubicBezTo>
                  <a:cubicBezTo>
                    <a:pt x="68603" y="3811"/>
                    <a:pt x="3812" y="26679"/>
                    <a:pt x="3812" y="26679"/>
                  </a:cubicBezTo>
                  <a:cubicBezTo>
                    <a:pt x="3812" y="26679"/>
                    <a:pt x="0" y="34302"/>
                    <a:pt x="0" y="34302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2637264" y="5327712"/>
              <a:ext cx="114338" cy="38112"/>
            </a:xfrm>
            <a:custGeom>
              <a:rect b="b" l="l" r="r" t="t"/>
              <a:pathLst>
                <a:path extrusionOk="0" h="38112" w="114338">
                  <a:moveTo>
                    <a:pt x="1067" y="34302"/>
                  </a:moveTo>
                  <a:lnTo>
                    <a:pt x="42991" y="68603"/>
                  </a:lnTo>
                  <a:cubicBezTo>
                    <a:pt x="42991" y="68603"/>
                    <a:pt x="50614" y="76226"/>
                    <a:pt x="62048" y="68603"/>
                  </a:cubicBezTo>
                  <a:cubicBezTo>
                    <a:pt x="73482" y="64792"/>
                    <a:pt x="126840" y="45736"/>
                    <a:pt x="126840" y="45736"/>
                  </a:cubicBezTo>
                  <a:cubicBezTo>
                    <a:pt x="126840" y="45736"/>
                    <a:pt x="134462" y="41924"/>
                    <a:pt x="126840" y="34302"/>
                  </a:cubicBezTo>
                  <a:cubicBezTo>
                    <a:pt x="119217" y="26679"/>
                    <a:pt x="92538" y="3811"/>
                    <a:pt x="92538" y="3811"/>
                  </a:cubicBezTo>
                  <a:cubicBezTo>
                    <a:pt x="92538" y="3811"/>
                    <a:pt x="84916" y="0"/>
                    <a:pt x="77293" y="0"/>
                  </a:cubicBezTo>
                  <a:cubicBezTo>
                    <a:pt x="69671" y="3811"/>
                    <a:pt x="4878" y="26679"/>
                    <a:pt x="4878" y="26679"/>
                  </a:cubicBezTo>
                  <a:cubicBezTo>
                    <a:pt x="4878" y="26679"/>
                    <a:pt x="-2744" y="30490"/>
                    <a:pt x="1067" y="34302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2732546" y="5293410"/>
              <a:ext cx="114338" cy="38112"/>
            </a:xfrm>
            <a:custGeom>
              <a:rect b="b" l="l" r="r" t="t"/>
              <a:pathLst>
                <a:path extrusionOk="0" h="38112" w="114338">
                  <a:moveTo>
                    <a:pt x="1067" y="34302"/>
                  </a:moveTo>
                  <a:lnTo>
                    <a:pt x="42991" y="68603"/>
                  </a:lnTo>
                  <a:cubicBezTo>
                    <a:pt x="42991" y="68603"/>
                    <a:pt x="50614" y="76226"/>
                    <a:pt x="62048" y="68603"/>
                  </a:cubicBezTo>
                  <a:cubicBezTo>
                    <a:pt x="73482" y="64792"/>
                    <a:pt x="126840" y="45736"/>
                    <a:pt x="126840" y="45736"/>
                  </a:cubicBezTo>
                  <a:cubicBezTo>
                    <a:pt x="126840" y="45736"/>
                    <a:pt x="134462" y="41924"/>
                    <a:pt x="126840" y="34302"/>
                  </a:cubicBezTo>
                  <a:cubicBezTo>
                    <a:pt x="119217" y="26679"/>
                    <a:pt x="92538" y="3811"/>
                    <a:pt x="92538" y="3811"/>
                  </a:cubicBezTo>
                  <a:cubicBezTo>
                    <a:pt x="92538" y="3811"/>
                    <a:pt x="84916" y="0"/>
                    <a:pt x="77293" y="0"/>
                  </a:cubicBezTo>
                  <a:cubicBezTo>
                    <a:pt x="69671" y="3811"/>
                    <a:pt x="4878" y="26679"/>
                    <a:pt x="4878" y="26679"/>
                  </a:cubicBezTo>
                  <a:cubicBezTo>
                    <a:pt x="4878" y="26679"/>
                    <a:pt x="-2744" y="30490"/>
                    <a:pt x="1067" y="34302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2454322" y="5392504"/>
              <a:ext cx="114338" cy="38112"/>
            </a:xfrm>
            <a:custGeom>
              <a:rect b="b" l="l" r="r" t="t"/>
              <a:pathLst>
                <a:path extrusionOk="0" h="38112" w="114338">
                  <a:moveTo>
                    <a:pt x="1067" y="34302"/>
                  </a:moveTo>
                  <a:lnTo>
                    <a:pt x="42991" y="68603"/>
                  </a:lnTo>
                  <a:cubicBezTo>
                    <a:pt x="42991" y="68603"/>
                    <a:pt x="50614" y="76226"/>
                    <a:pt x="62048" y="68603"/>
                  </a:cubicBezTo>
                  <a:cubicBezTo>
                    <a:pt x="73482" y="64792"/>
                    <a:pt x="126840" y="45736"/>
                    <a:pt x="126840" y="45736"/>
                  </a:cubicBezTo>
                  <a:cubicBezTo>
                    <a:pt x="126840" y="45736"/>
                    <a:pt x="134462" y="41924"/>
                    <a:pt x="126840" y="34302"/>
                  </a:cubicBezTo>
                  <a:cubicBezTo>
                    <a:pt x="119217" y="26679"/>
                    <a:pt x="92538" y="3811"/>
                    <a:pt x="92538" y="3811"/>
                  </a:cubicBezTo>
                  <a:cubicBezTo>
                    <a:pt x="92538" y="3811"/>
                    <a:pt x="84916" y="0"/>
                    <a:pt x="77293" y="0"/>
                  </a:cubicBezTo>
                  <a:cubicBezTo>
                    <a:pt x="69670" y="3811"/>
                    <a:pt x="4879" y="26679"/>
                    <a:pt x="4879" y="26679"/>
                  </a:cubicBezTo>
                  <a:cubicBezTo>
                    <a:pt x="4879" y="26679"/>
                    <a:pt x="-2744" y="30490"/>
                    <a:pt x="1067" y="34302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2838529" y="5196434"/>
              <a:ext cx="304903" cy="114338"/>
            </a:xfrm>
            <a:custGeom>
              <a:rect b="b" l="l" r="r" t="t"/>
              <a:pathLst>
                <a:path extrusionOk="0" h="114338" w="304903">
                  <a:moveTo>
                    <a:pt x="13234" y="85542"/>
                  </a:moveTo>
                  <a:cubicBezTo>
                    <a:pt x="13234" y="85542"/>
                    <a:pt x="-5823" y="93165"/>
                    <a:pt x="1800" y="104599"/>
                  </a:cubicBezTo>
                  <a:cubicBezTo>
                    <a:pt x="13234" y="116033"/>
                    <a:pt x="43724" y="131278"/>
                    <a:pt x="43724" y="131278"/>
                  </a:cubicBezTo>
                  <a:cubicBezTo>
                    <a:pt x="43724" y="131278"/>
                    <a:pt x="58969" y="142712"/>
                    <a:pt x="81837" y="131278"/>
                  </a:cubicBezTo>
                  <a:cubicBezTo>
                    <a:pt x="108516" y="119844"/>
                    <a:pt x="131384" y="112221"/>
                    <a:pt x="131384" y="112221"/>
                  </a:cubicBezTo>
                  <a:cubicBezTo>
                    <a:pt x="131384" y="112221"/>
                    <a:pt x="142818" y="108410"/>
                    <a:pt x="139006" y="104599"/>
                  </a:cubicBezTo>
                  <a:cubicBezTo>
                    <a:pt x="139006" y="104599"/>
                    <a:pt x="142818" y="108410"/>
                    <a:pt x="161874" y="104599"/>
                  </a:cubicBezTo>
                  <a:cubicBezTo>
                    <a:pt x="177119" y="96976"/>
                    <a:pt x="219043" y="81731"/>
                    <a:pt x="219043" y="81731"/>
                  </a:cubicBezTo>
                  <a:cubicBezTo>
                    <a:pt x="219043" y="81731"/>
                    <a:pt x="226666" y="77920"/>
                    <a:pt x="226666" y="74108"/>
                  </a:cubicBezTo>
                  <a:cubicBezTo>
                    <a:pt x="226666" y="74108"/>
                    <a:pt x="230477" y="81731"/>
                    <a:pt x="257156" y="70297"/>
                  </a:cubicBezTo>
                  <a:cubicBezTo>
                    <a:pt x="280024" y="62675"/>
                    <a:pt x="306703" y="51241"/>
                    <a:pt x="306703" y="51241"/>
                  </a:cubicBezTo>
                  <a:cubicBezTo>
                    <a:pt x="306703" y="51241"/>
                    <a:pt x="325760" y="43618"/>
                    <a:pt x="314326" y="32184"/>
                  </a:cubicBezTo>
                  <a:lnTo>
                    <a:pt x="272401" y="1694"/>
                  </a:lnTo>
                  <a:cubicBezTo>
                    <a:pt x="272401" y="1694"/>
                    <a:pt x="264779" y="-2117"/>
                    <a:pt x="249534" y="1694"/>
                  </a:cubicBezTo>
                  <a:cubicBezTo>
                    <a:pt x="234289" y="5505"/>
                    <a:pt x="188553" y="24562"/>
                    <a:pt x="188553" y="24562"/>
                  </a:cubicBezTo>
                  <a:cubicBezTo>
                    <a:pt x="188553" y="24562"/>
                    <a:pt x="180930" y="32184"/>
                    <a:pt x="184742" y="35995"/>
                  </a:cubicBezTo>
                  <a:cubicBezTo>
                    <a:pt x="184742" y="35995"/>
                    <a:pt x="177119" y="28373"/>
                    <a:pt x="161874" y="32184"/>
                  </a:cubicBezTo>
                  <a:cubicBezTo>
                    <a:pt x="146629" y="35995"/>
                    <a:pt x="100893" y="55052"/>
                    <a:pt x="100893" y="55052"/>
                  </a:cubicBezTo>
                  <a:cubicBezTo>
                    <a:pt x="100893" y="55052"/>
                    <a:pt x="93271" y="58863"/>
                    <a:pt x="97082" y="66486"/>
                  </a:cubicBezTo>
                  <a:cubicBezTo>
                    <a:pt x="97082" y="66486"/>
                    <a:pt x="89459" y="55052"/>
                    <a:pt x="66592" y="66486"/>
                  </a:cubicBezTo>
                  <a:cubicBezTo>
                    <a:pt x="36102" y="77920"/>
                    <a:pt x="13234" y="85542"/>
                    <a:pt x="13234" y="85542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2844564" y="5258042"/>
              <a:ext cx="114338" cy="38112"/>
            </a:xfrm>
            <a:custGeom>
              <a:rect b="b" l="l" r="r" t="t"/>
              <a:pathLst>
                <a:path extrusionOk="0" h="38112" w="114338">
                  <a:moveTo>
                    <a:pt x="3388" y="35369"/>
                  </a:moveTo>
                  <a:lnTo>
                    <a:pt x="45312" y="65859"/>
                  </a:lnTo>
                  <a:cubicBezTo>
                    <a:pt x="45312" y="65859"/>
                    <a:pt x="52935" y="73482"/>
                    <a:pt x="64368" y="65859"/>
                  </a:cubicBezTo>
                  <a:cubicBezTo>
                    <a:pt x="75802" y="62048"/>
                    <a:pt x="129160" y="42991"/>
                    <a:pt x="129160" y="42991"/>
                  </a:cubicBezTo>
                  <a:cubicBezTo>
                    <a:pt x="129160" y="42991"/>
                    <a:pt x="136783" y="39180"/>
                    <a:pt x="129160" y="31557"/>
                  </a:cubicBezTo>
                  <a:cubicBezTo>
                    <a:pt x="121538" y="23935"/>
                    <a:pt x="87236" y="4879"/>
                    <a:pt x="87236" y="4879"/>
                  </a:cubicBezTo>
                  <a:cubicBezTo>
                    <a:pt x="87236" y="4879"/>
                    <a:pt x="75802" y="-2744"/>
                    <a:pt x="68180" y="1067"/>
                  </a:cubicBezTo>
                  <a:cubicBezTo>
                    <a:pt x="60557" y="4879"/>
                    <a:pt x="3388" y="27746"/>
                    <a:pt x="3388" y="27746"/>
                  </a:cubicBezTo>
                  <a:cubicBezTo>
                    <a:pt x="3388" y="27746"/>
                    <a:pt x="-4235" y="31557"/>
                    <a:pt x="3388" y="35369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2934659" y="5228619"/>
              <a:ext cx="114338" cy="38112"/>
            </a:xfrm>
            <a:custGeom>
              <a:rect b="b" l="l" r="r" t="t"/>
              <a:pathLst>
                <a:path extrusionOk="0" h="38112" w="114338">
                  <a:moveTo>
                    <a:pt x="4764" y="30490"/>
                  </a:moveTo>
                  <a:lnTo>
                    <a:pt x="46688" y="60981"/>
                  </a:lnTo>
                  <a:cubicBezTo>
                    <a:pt x="46688" y="60981"/>
                    <a:pt x="54311" y="68603"/>
                    <a:pt x="65745" y="60981"/>
                  </a:cubicBezTo>
                  <a:cubicBezTo>
                    <a:pt x="77179" y="57169"/>
                    <a:pt x="130537" y="38113"/>
                    <a:pt x="130537" y="38113"/>
                  </a:cubicBezTo>
                  <a:cubicBezTo>
                    <a:pt x="130537" y="38113"/>
                    <a:pt x="138159" y="34302"/>
                    <a:pt x="130537" y="26679"/>
                  </a:cubicBezTo>
                  <a:cubicBezTo>
                    <a:pt x="122914" y="19056"/>
                    <a:pt x="88612" y="0"/>
                    <a:pt x="88612" y="0"/>
                  </a:cubicBezTo>
                  <a:cubicBezTo>
                    <a:pt x="88612" y="0"/>
                    <a:pt x="77179" y="0"/>
                    <a:pt x="65745" y="0"/>
                  </a:cubicBezTo>
                  <a:cubicBezTo>
                    <a:pt x="58122" y="3811"/>
                    <a:pt x="953" y="22868"/>
                    <a:pt x="953" y="22868"/>
                  </a:cubicBezTo>
                  <a:cubicBezTo>
                    <a:pt x="953" y="22868"/>
                    <a:pt x="-2858" y="26679"/>
                    <a:pt x="4764" y="30490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3027506" y="5196434"/>
              <a:ext cx="114338" cy="38112"/>
            </a:xfrm>
            <a:custGeom>
              <a:rect b="b" l="l" r="r" t="t"/>
              <a:pathLst>
                <a:path extrusionOk="0" h="38112" w="114338">
                  <a:moveTo>
                    <a:pt x="3388" y="32184"/>
                  </a:moveTo>
                  <a:lnTo>
                    <a:pt x="45312" y="62675"/>
                  </a:lnTo>
                  <a:cubicBezTo>
                    <a:pt x="45312" y="62675"/>
                    <a:pt x="52935" y="70297"/>
                    <a:pt x="64368" y="62675"/>
                  </a:cubicBezTo>
                  <a:cubicBezTo>
                    <a:pt x="75802" y="58863"/>
                    <a:pt x="129160" y="39807"/>
                    <a:pt x="129160" y="39807"/>
                  </a:cubicBezTo>
                  <a:cubicBezTo>
                    <a:pt x="129160" y="39807"/>
                    <a:pt x="136783" y="35995"/>
                    <a:pt x="129160" y="28373"/>
                  </a:cubicBezTo>
                  <a:cubicBezTo>
                    <a:pt x="121538" y="20750"/>
                    <a:pt x="87236" y="1694"/>
                    <a:pt x="87236" y="1694"/>
                  </a:cubicBezTo>
                  <a:cubicBezTo>
                    <a:pt x="87236" y="1694"/>
                    <a:pt x="79614" y="-2117"/>
                    <a:pt x="68180" y="1694"/>
                  </a:cubicBezTo>
                  <a:cubicBezTo>
                    <a:pt x="60557" y="5505"/>
                    <a:pt x="3388" y="24562"/>
                    <a:pt x="3388" y="24562"/>
                  </a:cubicBezTo>
                  <a:cubicBezTo>
                    <a:pt x="3388" y="24562"/>
                    <a:pt x="-4235" y="28373"/>
                    <a:pt x="3388" y="32184"/>
                  </a:cubicBezTo>
                  <a:close/>
                </a:path>
              </a:pathLst>
            </a:custGeom>
            <a:solidFill>
              <a:srgbClr val="F1F1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2074260" y="5655483"/>
              <a:ext cx="2706016" cy="1333951"/>
            </a:xfrm>
            <a:custGeom>
              <a:rect b="b" l="l" r="r" t="t"/>
              <a:pathLst>
                <a:path extrusionOk="0" h="1333951" w="2706016">
                  <a:moveTo>
                    <a:pt x="2713639" y="0"/>
                  </a:moveTo>
                  <a:lnTo>
                    <a:pt x="0" y="1200557"/>
                  </a:lnTo>
                  <a:lnTo>
                    <a:pt x="3811" y="1360631"/>
                  </a:lnTo>
                  <a:cubicBezTo>
                    <a:pt x="3811" y="1360631"/>
                    <a:pt x="22868" y="1360631"/>
                    <a:pt x="34302" y="1356820"/>
                  </a:cubicBezTo>
                  <a:lnTo>
                    <a:pt x="2667904" y="175320"/>
                  </a:lnTo>
                  <a:cubicBezTo>
                    <a:pt x="2667904" y="175320"/>
                    <a:pt x="2706017" y="160074"/>
                    <a:pt x="2713639" y="129584"/>
                  </a:cubicBezTo>
                  <a:cubicBezTo>
                    <a:pt x="2713639" y="129584"/>
                    <a:pt x="2717451" y="64792"/>
                    <a:pt x="2721262" y="38113"/>
                  </a:cubicBezTo>
                  <a:cubicBezTo>
                    <a:pt x="2721262" y="34302"/>
                    <a:pt x="2725073" y="11434"/>
                    <a:pt x="2713639" y="0"/>
                  </a:cubicBezTo>
                  <a:close/>
                </a:path>
              </a:pathLst>
            </a:custGeom>
            <a:solidFill>
              <a:srgbClr val="DDDD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862269" y="5796501"/>
              <a:ext cx="1219613" cy="1219612"/>
            </a:xfrm>
            <a:custGeom>
              <a:rect b="b" l="l" r="r" t="t"/>
              <a:pathLst>
                <a:path extrusionOk="0" h="1219612" w="1219613">
                  <a:moveTo>
                    <a:pt x="1215802" y="1059539"/>
                  </a:moveTo>
                  <a:lnTo>
                    <a:pt x="1219613" y="1219613"/>
                  </a:lnTo>
                  <a:cubicBezTo>
                    <a:pt x="1219613" y="1219613"/>
                    <a:pt x="1192934" y="1219613"/>
                    <a:pt x="1177689" y="1200557"/>
                  </a:cubicBezTo>
                  <a:lnTo>
                    <a:pt x="26679" y="152452"/>
                  </a:lnTo>
                  <a:cubicBezTo>
                    <a:pt x="26679" y="152452"/>
                    <a:pt x="3811" y="137206"/>
                    <a:pt x="7623" y="118150"/>
                  </a:cubicBezTo>
                  <a:lnTo>
                    <a:pt x="0" y="26679"/>
                  </a:lnTo>
                  <a:cubicBezTo>
                    <a:pt x="0" y="26679"/>
                    <a:pt x="0" y="7622"/>
                    <a:pt x="3811" y="0"/>
                  </a:cubicBezTo>
                  <a:lnTo>
                    <a:pt x="1215802" y="1059539"/>
                  </a:lnTo>
                  <a:close/>
                </a:path>
              </a:pathLst>
            </a:custGeom>
            <a:solidFill>
              <a:srgbClr val="DDDD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7" name="Google Shape;427;p38"/>
          <p:cNvSpPr txBox="1"/>
          <p:nvPr/>
        </p:nvSpPr>
        <p:spPr>
          <a:xfrm>
            <a:off x="523325" y="1704767"/>
            <a:ext cx="10970400" cy="31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</a:pPr>
            <a:r>
              <a:rPr b="1" i="1" lang="en-GB" sz="4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r>
              <a:rPr b="1" i="1" lang="en-GB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Dear God why is this not working?</a:t>
            </a:r>
            <a:r>
              <a:rPr b="1" i="1" lang="en-GB" sz="4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”</a:t>
            </a:r>
            <a:endParaRPr b="1" i="1" sz="48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28" name="Google Shape;428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58666" y="5810250"/>
            <a:ext cx="17526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168577">
            <a:off x="7560710" y="6284913"/>
            <a:ext cx="11811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8"/>
          <p:cNvSpPr/>
          <p:nvPr/>
        </p:nvSpPr>
        <p:spPr>
          <a:xfrm>
            <a:off x="7921174" y="4443050"/>
            <a:ext cx="3201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~ </a:t>
            </a: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Pedro @4am outside library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br>
              <a:rPr b="0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Open quotation mark" id="431" name="Google Shape;431;p3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10800000">
            <a:off x="8965931" y="5039465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9"/>
          <p:cNvSpPr/>
          <p:nvPr/>
        </p:nvSpPr>
        <p:spPr>
          <a:xfrm>
            <a:off x="11536557" y="5783813"/>
            <a:ext cx="335149" cy="3351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39"/>
          <p:cNvSpPr/>
          <p:nvPr/>
        </p:nvSpPr>
        <p:spPr>
          <a:xfrm>
            <a:off x="11173043" y="5392733"/>
            <a:ext cx="473938" cy="473938"/>
          </a:xfrm>
          <a:prstGeom prst="rect">
            <a:avLst/>
          </a:prstGeom>
          <a:solidFill>
            <a:srgbClr val="B02C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39"/>
          <p:cNvSpPr/>
          <p:nvPr/>
        </p:nvSpPr>
        <p:spPr>
          <a:xfrm>
            <a:off x="501800" y="5965287"/>
            <a:ext cx="247092" cy="247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39"/>
          <p:cNvSpPr txBox="1"/>
          <p:nvPr>
            <p:ph type="title"/>
          </p:nvPr>
        </p:nvSpPr>
        <p:spPr>
          <a:xfrm>
            <a:off x="748892" y="12163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leway"/>
              <a:buNone/>
            </a:pPr>
            <a:r>
              <a:rPr b="1" lang="en-GB" sz="5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This is a Map*</a:t>
            </a:r>
            <a:endParaRPr/>
          </a:p>
        </p:txBody>
      </p:sp>
      <p:grpSp>
        <p:nvGrpSpPr>
          <p:cNvPr id="440" name="Google Shape;440;p39"/>
          <p:cNvGrpSpPr/>
          <p:nvPr/>
        </p:nvGrpSpPr>
        <p:grpSpPr>
          <a:xfrm>
            <a:off x="5009790" y="2945971"/>
            <a:ext cx="2172420" cy="2594400"/>
            <a:chOff x="4961590" y="2752474"/>
            <a:chExt cx="2172420" cy="2594400"/>
          </a:xfrm>
        </p:grpSpPr>
        <p:sp>
          <p:nvSpPr>
            <p:cNvPr id="441" name="Google Shape;441;p39"/>
            <p:cNvSpPr/>
            <p:nvPr/>
          </p:nvSpPr>
          <p:spPr>
            <a:xfrm>
              <a:off x="6846607" y="4518514"/>
              <a:ext cx="250062" cy="500126"/>
            </a:xfrm>
            <a:custGeom>
              <a:rect b="b" l="l" r="r" t="t"/>
              <a:pathLst>
                <a:path extrusionOk="0" h="412098" w="206049">
                  <a:moveTo>
                    <a:pt x="184498" y="15477"/>
                  </a:moveTo>
                  <a:cubicBezTo>
                    <a:pt x="162606" y="-10279"/>
                    <a:pt x="165181" y="3887"/>
                    <a:pt x="165181" y="3887"/>
                  </a:cubicBezTo>
                  <a:cubicBezTo>
                    <a:pt x="165181" y="3887"/>
                    <a:pt x="160030" y="29643"/>
                    <a:pt x="160030" y="39945"/>
                  </a:cubicBezTo>
                  <a:cubicBezTo>
                    <a:pt x="160030" y="50248"/>
                    <a:pt x="154879" y="50248"/>
                    <a:pt x="144576" y="64414"/>
                  </a:cubicBezTo>
                  <a:cubicBezTo>
                    <a:pt x="134274" y="78580"/>
                    <a:pt x="127835" y="83731"/>
                    <a:pt x="118820" y="96609"/>
                  </a:cubicBezTo>
                  <a:cubicBezTo>
                    <a:pt x="109806" y="110775"/>
                    <a:pt x="84049" y="106911"/>
                    <a:pt x="77610" y="117214"/>
                  </a:cubicBezTo>
                  <a:cubicBezTo>
                    <a:pt x="71171" y="127516"/>
                    <a:pt x="46703" y="136531"/>
                    <a:pt x="37688" y="148121"/>
                  </a:cubicBezTo>
                  <a:cubicBezTo>
                    <a:pt x="28673" y="159712"/>
                    <a:pt x="32537" y="163575"/>
                    <a:pt x="32537" y="188043"/>
                  </a:cubicBezTo>
                  <a:cubicBezTo>
                    <a:pt x="32537" y="212512"/>
                    <a:pt x="37688" y="213799"/>
                    <a:pt x="47991" y="234404"/>
                  </a:cubicBezTo>
                  <a:cubicBezTo>
                    <a:pt x="58293" y="255009"/>
                    <a:pt x="38976" y="245995"/>
                    <a:pt x="27386" y="269175"/>
                  </a:cubicBezTo>
                  <a:cubicBezTo>
                    <a:pt x="15795" y="291068"/>
                    <a:pt x="11932" y="285917"/>
                    <a:pt x="2917" y="306522"/>
                  </a:cubicBezTo>
                  <a:cubicBezTo>
                    <a:pt x="-6097" y="327127"/>
                    <a:pt x="8069" y="328414"/>
                    <a:pt x="14508" y="336141"/>
                  </a:cubicBezTo>
                  <a:cubicBezTo>
                    <a:pt x="20947" y="342580"/>
                    <a:pt x="14508" y="355458"/>
                    <a:pt x="10644" y="370912"/>
                  </a:cubicBezTo>
                  <a:cubicBezTo>
                    <a:pt x="6781" y="386366"/>
                    <a:pt x="10644" y="382502"/>
                    <a:pt x="31249" y="403107"/>
                  </a:cubicBezTo>
                  <a:cubicBezTo>
                    <a:pt x="51854" y="423712"/>
                    <a:pt x="67308" y="403107"/>
                    <a:pt x="78898" y="403107"/>
                  </a:cubicBezTo>
                  <a:cubicBezTo>
                    <a:pt x="90488" y="403107"/>
                    <a:pt x="105942" y="387654"/>
                    <a:pt x="105942" y="387654"/>
                  </a:cubicBezTo>
                  <a:lnTo>
                    <a:pt x="174196" y="185468"/>
                  </a:lnTo>
                  <a:lnTo>
                    <a:pt x="175484" y="180317"/>
                  </a:lnTo>
                  <a:cubicBezTo>
                    <a:pt x="171620" y="159712"/>
                    <a:pt x="170332" y="148121"/>
                    <a:pt x="187074" y="148121"/>
                  </a:cubicBezTo>
                  <a:cubicBezTo>
                    <a:pt x="203815" y="148121"/>
                    <a:pt x="192225" y="133955"/>
                    <a:pt x="192225" y="133955"/>
                  </a:cubicBezTo>
                  <a:cubicBezTo>
                    <a:pt x="192225" y="133955"/>
                    <a:pt x="185786" y="128804"/>
                    <a:pt x="183210" y="109487"/>
                  </a:cubicBezTo>
                  <a:cubicBezTo>
                    <a:pt x="181923" y="90170"/>
                    <a:pt x="199952" y="115926"/>
                    <a:pt x="205103" y="113351"/>
                  </a:cubicBezTo>
                  <a:cubicBezTo>
                    <a:pt x="210254" y="109487"/>
                    <a:pt x="208967" y="88882"/>
                    <a:pt x="205103" y="61838"/>
                  </a:cubicBezTo>
                  <a:cubicBezTo>
                    <a:pt x="206391" y="32219"/>
                    <a:pt x="206391" y="41233"/>
                    <a:pt x="184498" y="154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4961590" y="2752474"/>
              <a:ext cx="2172420" cy="2594400"/>
            </a:xfrm>
            <a:custGeom>
              <a:rect b="b" l="l" r="r" t="t"/>
              <a:pathLst>
                <a:path extrusionOk="0" h="2137761" w="1790053">
                  <a:moveTo>
                    <a:pt x="1780233" y="749504"/>
                  </a:moveTo>
                  <a:cubicBezTo>
                    <a:pt x="1780233" y="749504"/>
                    <a:pt x="1764779" y="759807"/>
                    <a:pt x="1755764" y="766246"/>
                  </a:cubicBezTo>
                  <a:cubicBezTo>
                    <a:pt x="1746750" y="772685"/>
                    <a:pt x="1733872" y="771397"/>
                    <a:pt x="1709403" y="771397"/>
                  </a:cubicBezTo>
                  <a:cubicBezTo>
                    <a:pt x="1684935" y="771397"/>
                    <a:pt x="1690086" y="776548"/>
                    <a:pt x="1672057" y="776548"/>
                  </a:cubicBezTo>
                  <a:cubicBezTo>
                    <a:pt x="1654027" y="776548"/>
                    <a:pt x="1660466" y="788139"/>
                    <a:pt x="1642437" y="790714"/>
                  </a:cubicBezTo>
                  <a:cubicBezTo>
                    <a:pt x="1625696" y="792002"/>
                    <a:pt x="1612818" y="794578"/>
                    <a:pt x="1602515" y="794578"/>
                  </a:cubicBezTo>
                  <a:cubicBezTo>
                    <a:pt x="1592213" y="794578"/>
                    <a:pt x="1592213" y="780412"/>
                    <a:pt x="1585774" y="780412"/>
                  </a:cubicBezTo>
                  <a:cubicBezTo>
                    <a:pt x="1580622" y="780412"/>
                    <a:pt x="1576759" y="773973"/>
                    <a:pt x="1575471" y="770109"/>
                  </a:cubicBezTo>
                  <a:cubicBezTo>
                    <a:pt x="1575471" y="768821"/>
                    <a:pt x="1575471" y="767534"/>
                    <a:pt x="1575471" y="767534"/>
                  </a:cubicBezTo>
                  <a:cubicBezTo>
                    <a:pt x="1575471" y="762382"/>
                    <a:pt x="1575471" y="753368"/>
                    <a:pt x="1575471" y="743065"/>
                  </a:cubicBezTo>
                  <a:cubicBezTo>
                    <a:pt x="1575471" y="732763"/>
                    <a:pt x="1569032" y="726324"/>
                    <a:pt x="1560017" y="718597"/>
                  </a:cubicBezTo>
                  <a:cubicBezTo>
                    <a:pt x="1551003" y="712158"/>
                    <a:pt x="1551003" y="704431"/>
                    <a:pt x="1539412" y="691553"/>
                  </a:cubicBezTo>
                  <a:cubicBezTo>
                    <a:pt x="1527822" y="677387"/>
                    <a:pt x="1509793" y="660646"/>
                    <a:pt x="1493051" y="656782"/>
                  </a:cubicBezTo>
                  <a:cubicBezTo>
                    <a:pt x="1476310" y="652919"/>
                    <a:pt x="1491763" y="646480"/>
                    <a:pt x="1468583" y="615572"/>
                  </a:cubicBezTo>
                  <a:cubicBezTo>
                    <a:pt x="1446690" y="584665"/>
                    <a:pt x="1459568" y="603982"/>
                    <a:pt x="1454417" y="580801"/>
                  </a:cubicBezTo>
                  <a:cubicBezTo>
                    <a:pt x="1451842" y="571787"/>
                    <a:pt x="1450554" y="567923"/>
                    <a:pt x="1446690" y="565348"/>
                  </a:cubicBezTo>
                  <a:cubicBezTo>
                    <a:pt x="1441539" y="561484"/>
                    <a:pt x="1435100" y="560197"/>
                    <a:pt x="1424798" y="549894"/>
                  </a:cubicBezTo>
                  <a:cubicBezTo>
                    <a:pt x="1408056" y="530577"/>
                    <a:pt x="1410632" y="538304"/>
                    <a:pt x="1408056" y="530577"/>
                  </a:cubicBezTo>
                  <a:cubicBezTo>
                    <a:pt x="1404193" y="524138"/>
                    <a:pt x="1406768" y="503533"/>
                    <a:pt x="1406768" y="498382"/>
                  </a:cubicBezTo>
                  <a:cubicBezTo>
                    <a:pt x="1406768" y="493231"/>
                    <a:pt x="1387451" y="453308"/>
                    <a:pt x="1381012" y="435279"/>
                  </a:cubicBezTo>
                  <a:cubicBezTo>
                    <a:pt x="1374573" y="415962"/>
                    <a:pt x="1361695" y="426264"/>
                    <a:pt x="1366846" y="421113"/>
                  </a:cubicBezTo>
                  <a:cubicBezTo>
                    <a:pt x="1369422" y="418538"/>
                    <a:pt x="1366846" y="414674"/>
                    <a:pt x="1364270" y="408235"/>
                  </a:cubicBezTo>
                  <a:cubicBezTo>
                    <a:pt x="1361695" y="403084"/>
                    <a:pt x="1357831" y="394069"/>
                    <a:pt x="1355256" y="381191"/>
                  </a:cubicBezTo>
                  <a:cubicBezTo>
                    <a:pt x="1350104" y="354147"/>
                    <a:pt x="1338514" y="333542"/>
                    <a:pt x="1323061" y="314225"/>
                  </a:cubicBezTo>
                  <a:cubicBezTo>
                    <a:pt x="1307607" y="294908"/>
                    <a:pt x="1312758" y="298771"/>
                    <a:pt x="1312758" y="284606"/>
                  </a:cubicBezTo>
                  <a:cubicBezTo>
                    <a:pt x="1312758" y="270440"/>
                    <a:pt x="1285714" y="248547"/>
                    <a:pt x="1285714" y="239532"/>
                  </a:cubicBezTo>
                  <a:cubicBezTo>
                    <a:pt x="1285714" y="230518"/>
                    <a:pt x="1276700" y="215064"/>
                    <a:pt x="1280563" y="220215"/>
                  </a:cubicBezTo>
                  <a:cubicBezTo>
                    <a:pt x="1284427" y="225366"/>
                    <a:pt x="1294729" y="245971"/>
                    <a:pt x="1299880" y="254986"/>
                  </a:cubicBezTo>
                  <a:cubicBezTo>
                    <a:pt x="1305031" y="264001"/>
                    <a:pt x="1301168" y="261425"/>
                    <a:pt x="1324348" y="280742"/>
                  </a:cubicBezTo>
                  <a:cubicBezTo>
                    <a:pt x="1346241" y="300059"/>
                    <a:pt x="1330787" y="275591"/>
                    <a:pt x="1333363" y="256274"/>
                  </a:cubicBezTo>
                  <a:cubicBezTo>
                    <a:pt x="1333363" y="251123"/>
                    <a:pt x="1333363" y="240820"/>
                    <a:pt x="1330787" y="231805"/>
                  </a:cubicBezTo>
                  <a:cubicBezTo>
                    <a:pt x="1326924" y="208625"/>
                    <a:pt x="1319197" y="182869"/>
                    <a:pt x="1315334" y="182869"/>
                  </a:cubicBezTo>
                  <a:cubicBezTo>
                    <a:pt x="1310183" y="182869"/>
                    <a:pt x="1306319" y="181581"/>
                    <a:pt x="1293441" y="181581"/>
                  </a:cubicBezTo>
                  <a:cubicBezTo>
                    <a:pt x="1279275" y="181581"/>
                    <a:pt x="1283139" y="177717"/>
                    <a:pt x="1268973" y="177717"/>
                  </a:cubicBezTo>
                  <a:cubicBezTo>
                    <a:pt x="1254807" y="177717"/>
                    <a:pt x="1258670" y="167415"/>
                    <a:pt x="1236777" y="167415"/>
                  </a:cubicBezTo>
                  <a:cubicBezTo>
                    <a:pt x="1214885" y="167415"/>
                    <a:pt x="1212309" y="182869"/>
                    <a:pt x="1195567" y="189308"/>
                  </a:cubicBezTo>
                  <a:cubicBezTo>
                    <a:pt x="1178826" y="195747"/>
                    <a:pt x="1149207" y="168703"/>
                    <a:pt x="1140192" y="167415"/>
                  </a:cubicBezTo>
                  <a:cubicBezTo>
                    <a:pt x="1131177" y="166127"/>
                    <a:pt x="1105421" y="167415"/>
                    <a:pt x="1098982" y="167415"/>
                  </a:cubicBezTo>
                  <a:cubicBezTo>
                    <a:pt x="1093831" y="167415"/>
                    <a:pt x="1089967" y="163552"/>
                    <a:pt x="1084816" y="160976"/>
                  </a:cubicBezTo>
                  <a:cubicBezTo>
                    <a:pt x="1082240" y="159688"/>
                    <a:pt x="1079665" y="159688"/>
                    <a:pt x="1077089" y="159688"/>
                  </a:cubicBezTo>
                  <a:cubicBezTo>
                    <a:pt x="1066787" y="159688"/>
                    <a:pt x="1044894" y="148098"/>
                    <a:pt x="1044894" y="148098"/>
                  </a:cubicBezTo>
                  <a:cubicBezTo>
                    <a:pt x="1044894" y="148098"/>
                    <a:pt x="1035879" y="142947"/>
                    <a:pt x="1025577" y="131356"/>
                  </a:cubicBezTo>
                  <a:cubicBezTo>
                    <a:pt x="1015274" y="119766"/>
                    <a:pt x="999821" y="130069"/>
                    <a:pt x="989518" y="130069"/>
                  </a:cubicBezTo>
                  <a:cubicBezTo>
                    <a:pt x="979216" y="130069"/>
                    <a:pt x="974065" y="145522"/>
                    <a:pt x="965050" y="151961"/>
                  </a:cubicBezTo>
                  <a:cubicBezTo>
                    <a:pt x="956035" y="158400"/>
                    <a:pt x="965050" y="179005"/>
                    <a:pt x="965050" y="191883"/>
                  </a:cubicBezTo>
                  <a:cubicBezTo>
                    <a:pt x="965050" y="203474"/>
                    <a:pt x="958611" y="195747"/>
                    <a:pt x="949596" y="202186"/>
                  </a:cubicBezTo>
                  <a:cubicBezTo>
                    <a:pt x="940582" y="208625"/>
                    <a:pt x="919977" y="203474"/>
                    <a:pt x="909674" y="195747"/>
                  </a:cubicBezTo>
                  <a:cubicBezTo>
                    <a:pt x="899372" y="186732"/>
                    <a:pt x="905811" y="189308"/>
                    <a:pt x="898084" y="180293"/>
                  </a:cubicBezTo>
                  <a:cubicBezTo>
                    <a:pt x="889069" y="171278"/>
                    <a:pt x="865889" y="176430"/>
                    <a:pt x="858162" y="176430"/>
                  </a:cubicBezTo>
                  <a:cubicBezTo>
                    <a:pt x="851723" y="176430"/>
                    <a:pt x="847859" y="176430"/>
                    <a:pt x="846572" y="159688"/>
                  </a:cubicBezTo>
                  <a:cubicBezTo>
                    <a:pt x="845284" y="142947"/>
                    <a:pt x="832406" y="139083"/>
                    <a:pt x="832406" y="139083"/>
                  </a:cubicBezTo>
                  <a:cubicBezTo>
                    <a:pt x="832406" y="139083"/>
                    <a:pt x="805362" y="135220"/>
                    <a:pt x="792484" y="135220"/>
                  </a:cubicBezTo>
                  <a:cubicBezTo>
                    <a:pt x="780893" y="135220"/>
                    <a:pt x="770591" y="131356"/>
                    <a:pt x="761576" y="131356"/>
                  </a:cubicBezTo>
                  <a:cubicBezTo>
                    <a:pt x="756425" y="131356"/>
                    <a:pt x="753849" y="126205"/>
                    <a:pt x="748698" y="121054"/>
                  </a:cubicBezTo>
                  <a:cubicBezTo>
                    <a:pt x="744835" y="117191"/>
                    <a:pt x="742259" y="113327"/>
                    <a:pt x="737108" y="113327"/>
                  </a:cubicBezTo>
                  <a:cubicBezTo>
                    <a:pt x="726805" y="113327"/>
                    <a:pt x="722942" y="103025"/>
                    <a:pt x="722942" y="103025"/>
                  </a:cubicBezTo>
                  <a:cubicBezTo>
                    <a:pt x="722942" y="103025"/>
                    <a:pt x="716503" y="94010"/>
                    <a:pt x="717791" y="83708"/>
                  </a:cubicBezTo>
                  <a:cubicBezTo>
                    <a:pt x="719078" y="73405"/>
                    <a:pt x="728093" y="68254"/>
                    <a:pt x="733244" y="59239"/>
                  </a:cubicBezTo>
                  <a:cubicBezTo>
                    <a:pt x="738395" y="50224"/>
                    <a:pt x="729381" y="37346"/>
                    <a:pt x="726805" y="32195"/>
                  </a:cubicBezTo>
                  <a:cubicBezTo>
                    <a:pt x="722942" y="27044"/>
                    <a:pt x="738395" y="10302"/>
                    <a:pt x="738395" y="10302"/>
                  </a:cubicBezTo>
                  <a:cubicBezTo>
                    <a:pt x="738395" y="10302"/>
                    <a:pt x="722942" y="20605"/>
                    <a:pt x="722942" y="11590"/>
                  </a:cubicBezTo>
                  <a:cubicBezTo>
                    <a:pt x="722942" y="2576"/>
                    <a:pt x="702337" y="0"/>
                    <a:pt x="702337" y="0"/>
                  </a:cubicBezTo>
                  <a:lnTo>
                    <a:pt x="680444" y="5151"/>
                  </a:lnTo>
                  <a:cubicBezTo>
                    <a:pt x="680444" y="5151"/>
                    <a:pt x="663703" y="6439"/>
                    <a:pt x="658552" y="6439"/>
                  </a:cubicBezTo>
                  <a:cubicBezTo>
                    <a:pt x="653400" y="6439"/>
                    <a:pt x="636659" y="7727"/>
                    <a:pt x="636659" y="7727"/>
                  </a:cubicBezTo>
                  <a:lnTo>
                    <a:pt x="607039" y="7727"/>
                  </a:lnTo>
                  <a:cubicBezTo>
                    <a:pt x="607039" y="7727"/>
                    <a:pt x="591585" y="11590"/>
                    <a:pt x="559390" y="16741"/>
                  </a:cubicBezTo>
                  <a:cubicBezTo>
                    <a:pt x="527195" y="21893"/>
                    <a:pt x="524620" y="20605"/>
                    <a:pt x="519468" y="20605"/>
                  </a:cubicBezTo>
                  <a:cubicBezTo>
                    <a:pt x="514317" y="20605"/>
                    <a:pt x="502727" y="24468"/>
                    <a:pt x="502727" y="24468"/>
                  </a:cubicBezTo>
                  <a:cubicBezTo>
                    <a:pt x="502727" y="24468"/>
                    <a:pt x="482122" y="28332"/>
                    <a:pt x="475683" y="33483"/>
                  </a:cubicBezTo>
                  <a:cubicBezTo>
                    <a:pt x="469244" y="38634"/>
                    <a:pt x="466668" y="43785"/>
                    <a:pt x="460229" y="43785"/>
                  </a:cubicBezTo>
                  <a:cubicBezTo>
                    <a:pt x="453790" y="43785"/>
                    <a:pt x="446063" y="45073"/>
                    <a:pt x="433185" y="52800"/>
                  </a:cubicBezTo>
                  <a:cubicBezTo>
                    <a:pt x="419019" y="59239"/>
                    <a:pt x="433185" y="52800"/>
                    <a:pt x="428034" y="59239"/>
                  </a:cubicBezTo>
                  <a:cubicBezTo>
                    <a:pt x="424170" y="64390"/>
                    <a:pt x="422882" y="66966"/>
                    <a:pt x="417731" y="66966"/>
                  </a:cubicBezTo>
                  <a:cubicBezTo>
                    <a:pt x="416443" y="66966"/>
                    <a:pt x="413868" y="66966"/>
                    <a:pt x="412580" y="66966"/>
                  </a:cubicBezTo>
                  <a:cubicBezTo>
                    <a:pt x="403565" y="65678"/>
                    <a:pt x="403565" y="63103"/>
                    <a:pt x="398414" y="61815"/>
                  </a:cubicBezTo>
                  <a:cubicBezTo>
                    <a:pt x="393263" y="60527"/>
                    <a:pt x="388112" y="61815"/>
                    <a:pt x="381673" y="61815"/>
                  </a:cubicBezTo>
                  <a:cubicBezTo>
                    <a:pt x="375234" y="61815"/>
                    <a:pt x="366219" y="61815"/>
                    <a:pt x="359780" y="61815"/>
                  </a:cubicBezTo>
                  <a:cubicBezTo>
                    <a:pt x="353341" y="61815"/>
                    <a:pt x="343039" y="55376"/>
                    <a:pt x="343039" y="55376"/>
                  </a:cubicBezTo>
                  <a:cubicBezTo>
                    <a:pt x="343039" y="55376"/>
                    <a:pt x="335312" y="41210"/>
                    <a:pt x="322434" y="39922"/>
                  </a:cubicBezTo>
                  <a:cubicBezTo>
                    <a:pt x="310843" y="38634"/>
                    <a:pt x="312131" y="46361"/>
                    <a:pt x="312131" y="46361"/>
                  </a:cubicBezTo>
                  <a:cubicBezTo>
                    <a:pt x="312131" y="46361"/>
                    <a:pt x="310843" y="55376"/>
                    <a:pt x="308268" y="61815"/>
                  </a:cubicBezTo>
                  <a:cubicBezTo>
                    <a:pt x="306980" y="68254"/>
                    <a:pt x="299253" y="77268"/>
                    <a:pt x="299253" y="86283"/>
                  </a:cubicBezTo>
                  <a:cubicBezTo>
                    <a:pt x="299253" y="95298"/>
                    <a:pt x="285087" y="95298"/>
                    <a:pt x="282511" y="101737"/>
                  </a:cubicBezTo>
                  <a:cubicBezTo>
                    <a:pt x="278648" y="108176"/>
                    <a:pt x="270921" y="108176"/>
                    <a:pt x="260619" y="113327"/>
                  </a:cubicBezTo>
                  <a:cubicBezTo>
                    <a:pt x="250316" y="118478"/>
                    <a:pt x="241302" y="117191"/>
                    <a:pt x="234863" y="128781"/>
                  </a:cubicBezTo>
                  <a:cubicBezTo>
                    <a:pt x="228424" y="140371"/>
                    <a:pt x="219409" y="149386"/>
                    <a:pt x="218121" y="158400"/>
                  </a:cubicBezTo>
                  <a:cubicBezTo>
                    <a:pt x="216833" y="167415"/>
                    <a:pt x="209107" y="169991"/>
                    <a:pt x="209107" y="180293"/>
                  </a:cubicBezTo>
                  <a:cubicBezTo>
                    <a:pt x="209107" y="190596"/>
                    <a:pt x="212970" y="202186"/>
                    <a:pt x="212970" y="202186"/>
                  </a:cubicBezTo>
                  <a:lnTo>
                    <a:pt x="211682" y="216352"/>
                  </a:lnTo>
                  <a:cubicBezTo>
                    <a:pt x="211682" y="216352"/>
                    <a:pt x="197516" y="227942"/>
                    <a:pt x="197516" y="240820"/>
                  </a:cubicBezTo>
                  <a:cubicBezTo>
                    <a:pt x="197516" y="252410"/>
                    <a:pt x="171760" y="251123"/>
                    <a:pt x="171760" y="251123"/>
                  </a:cubicBezTo>
                  <a:cubicBezTo>
                    <a:pt x="171760" y="251123"/>
                    <a:pt x="152443" y="261425"/>
                    <a:pt x="147292" y="267864"/>
                  </a:cubicBezTo>
                  <a:cubicBezTo>
                    <a:pt x="142140" y="274303"/>
                    <a:pt x="127974" y="278167"/>
                    <a:pt x="122823" y="279454"/>
                  </a:cubicBezTo>
                  <a:cubicBezTo>
                    <a:pt x="122823" y="279454"/>
                    <a:pt x="122823" y="279454"/>
                    <a:pt x="122823" y="279454"/>
                  </a:cubicBezTo>
                  <a:cubicBezTo>
                    <a:pt x="117672" y="282030"/>
                    <a:pt x="125399" y="301347"/>
                    <a:pt x="98355" y="316801"/>
                  </a:cubicBezTo>
                  <a:cubicBezTo>
                    <a:pt x="71311" y="332254"/>
                    <a:pt x="71311" y="359298"/>
                    <a:pt x="67447" y="367025"/>
                  </a:cubicBezTo>
                  <a:cubicBezTo>
                    <a:pt x="63584" y="373464"/>
                    <a:pt x="62296" y="377328"/>
                    <a:pt x="55857" y="386342"/>
                  </a:cubicBezTo>
                  <a:cubicBezTo>
                    <a:pt x="49418" y="395357"/>
                    <a:pt x="45555" y="412099"/>
                    <a:pt x="45555" y="412099"/>
                  </a:cubicBezTo>
                  <a:cubicBezTo>
                    <a:pt x="45555" y="412099"/>
                    <a:pt x="28813" y="432703"/>
                    <a:pt x="21087" y="446869"/>
                  </a:cubicBezTo>
                  <a:cubicBezTo>
                    <a:pt x="14647" y="461035"/>
                    <a:pt x="15935" y="453308"/>
                    <a:pt x="14647" y="466187"/>
                  </a:cubicBezTo>
                  <a:cubicBezTo>
                    <a:pt x="13360" y="477777"/>
                    <a:pt x="18511" y="477777"/>
                    <a:pt x="21087" y="486792"/>
                  </a:cubicBezTo>
                  <a:cubicBezTo>
                    <a:pt x="24950" y="495806"/>
                    <a:pt x="22374" y="493231"/>
                    <a:pt x="31389" y="497094"/>
                  </a:cubicBezTo>
                  <a:cubicBezTo>
                    <a:pt x="40404" y="500957"/>
                    <a:pt x="31389" y="518987"/>
                    <a:pt x="31389" y="534440"/>
                  </a:cubicBezTo>
                  <a:cubicBezTo>
                    <a:pt x="31389" y="549894"/>
                    <a:pt x="32677" y="543455"/>
                    <a:pt x="32677" y="558909"/>
                  </a:cubicBezTo>
                  <a:cubicBezTo>
                    <a:pt x="32677" y="574362"/>
                    <a:pt x="28813" y="579514"/>
                    <a:pt x="28813" y="598831"/>
                  </a:cubicBezTo>
                  <a:cubicBezTo>
                    <a:pt x="28813" y="605270"/>
                    <a:pt x="28813" y="609133"/>
                    <a:pt x="28813" y="611709"/>
                  </a:cubicBezTo>
                  <a:cubicBezTo>
                    <a:pt x="28813" y="618148"/>
                    <a:pt x="27526" y="619436"/>
                    <a:pt x="24950" y="623299"/>
                  </a:cubicBezTo>
                  <a:cubicBezTo>
                    <a:pt x="21087" y="628450"/>
                    <a:pt x="9496" y="652919"/>
                    <a:pt x="9496" y="652919"/>
                  </a:cubicBezTo>
                  <a:cubicBezTo>
                    <a:pt x="9496" y="652919"/>
                    <a:pt x="5633" y="663221"/>
                    <a:pt x="5633" y="672236"/>
                  </a:cubicBezTo>
                  <a:cubicBezTo>
                    <a:pt x="5633" y="681250"/>
                    <a:pt x="5633" y="682538"/>
                    <a:pt x="5633" y="692841"/>
                  </a:cubicBezTo>
                  <a:cubicBezTo>
                    <a:pt x="5633" y="703143"/>
                    <a:pt x="5633" y="692841"/>
                    <a:pt x="1769" y="708294"/>
                  </a:cubicBezTo>
                  <a:cubicBezTo>
                    <a:pt x="-2094" y="723748"/>
                    <a:pt x="1769" y="708294"/>
                    <a:pt x="482" y="719885"/>
                  </a:cubicBezTo>
                  <a:cubicBezTo>
                    <a:pt x="-806" y="731475"/>
                    <a:pt x="12072" y="740490"/>
                    <a:pt x="12072" y="740490"/>
                  </a:cubicBezTo>
                  <a:cubicBezTo>
                    <a:pt x="12072" y="740490"/>
                    <a:pt x="12072" y="740490"/>
                    <a:pt x="13360" y="741777"/>
                  </a:cubicBezTo>
                  <a:cubicBezTo>
                    <a:pt x="14647" y="743065"/>
                    <a:pt x="15935" y="745641"/>
                    <a:pt x="19799" y="750792"/>
                  </a:cubicBezTo>
                  <a:cubicBezTo>
                    <a:pt x="26238" y="761095"/>
                    <a:pt x="41691" y="755943"/>
                    <a:pt x="41691" y="755943"/>
                  </a:cubicBezTo>
                  <a:cubicBezTo>
                    <a:pt x="37828" y="766246"/>
                    <a:pt x="46843" y="772685"/>
                    <a:pt x="51994" y="775260"/>
                  </a:cubicBezTo>
                  <a:cubicBezTo>
                    <a:pt x="53282" y="776548"/>
                    <a:pt x="54569" y="776548"/>
                    <a:pt x="54569" y="776548"/>
                  </a:cubicBezTo>
                  <a:cubicBezTo>
                    <a:pt x="54569" y="776548"/>
                    <a:pt x="61008" y="790714"/>
                    <a:pt x="68735" y="795865"/>
                  </a:cubicBezTo>
                  <a:cubicBezTo>
                    <a:pt x="75174" y="801017"/>
                    <a:pt x="73887" y="804880"/>
                    <a:pt x="84189" y="812607"/>
                  </a:cubicBezTo>
                  <a:cubicBezTo>
                    <a:pt x="90628" y="817758"/>
                    <a:pt x="94492" y="826773"/>
                    <a:pt x="97067" y="833212"/>
                  </a:cubicBezTo>
                  <a:cubicBezTo>
                    <a:pt x="98355" y="837075"/>
                    <a:pt x="99643" y="839651"/>
                    <a:pt x="99643" y="839651"/>
                  </a:cubicBezTo>
                  <a:cubicBezTo>
                    <a:pt x="99643" y="839651"/>
                    <a:pt x="99643" y="855105"/>
                    <a:pt x="99643" y="860256"/>
                  </a:cubicBezTo>
                  <a:cubicBezTo>
                    <a:pt x="99643" y="865407"/>
                    <a:pt x="111233" y="874422"/>
                    <a:pt x="116384" y="879573"/>
                  </a:cubicBezTo>
                  <a:cubicBezTo>
                    <a:pt x="121535" y="884724"/>
                    <a:pt x="125399" y="886012"/>
                    <a:pt x="136989" y="893739"/>
                  </a:cubicBezTo>
                  <a:cubicBezTo>
                    <a:pt x="139565" y="895027"/>
                    <a:pt x="142140" y="897602"/>
                    <a:pt x="143428" y="898890"/>
                  </a:cubicBezTo>
                  <a:cubicBezTo>
                    <a:pt x="148579" y="904041"/>
                    <a:pt x="149867" y="909192"/>
                    <a:pt x="155019" y="914344"/>
                  </a:cubicBezTo>
                  <a:cubicBezTo>
                    <a:pt x="161458" y="920783"/>
                    <a:pt x="192365" y="946539"/>
                    <a:pt x="192365" y="946539"/>
                  </a:cubicBezTo>
                  <a:cubicBezTo>
                    <a:pt x="192365" y="946539"/>
                    <a:pt x="211682" y="958129"/>
                    <a:pt x="224560" y="971007"/>
                  </a:cubicBezTo>
                  <a:cubicBezTo>
                    <a:pt x="238726" y="982598"/>
                    <a:pt x="243877" y="976159"/>
                    <a:pt x="243877" y="976159"/>
                  </a:cubicBezTo>
                  <a:lnTo>
                    <a:pt x="247741" y="974871"/>
                  </a:lnTo>
                  <a:lnTo>
                    <a:pt x="261906" y="972295"/>
                  </a:lnTo>
                  <a:cubicBezTo>
                    <a:pt x="261906" y="972295"/>
                    <a:pt x="278648" y="961993"/>
                    <a:pt x="283799" y="961993"/>
                  </a:cubicBezTo>
                  <a:cubicBezTo>
                    <a:pt x="288950" y="961993"/>
                    <a:pt x="295390" y="952978"/>
                    <a:pt x="314707" y="952978"/>
                  </a:cubicBezTo>
                  <a:cubicBezTo>
                    <a:pt x="334024" y="952978"/>
                    <a:pt x="339175" y="952978"/>
                    <a:pt x="354629" y="952978"/>
                  </a:cubicBezTo>
                  <a:cubicBezTo>
                    <a:pt x="370083" y="952978"/>
                    <a:pt x="361068" y="958129"/>
                    <a:pt x="371370" y="963281"/>
                  </a:cubicBezTo>
                  <a:cubicBezTo>
                    <a:pt x="377809" y="965856"/>
                    <a:pt x="382961" y="965856"/>
                    <a:pt x="386824" y="964568"/>
                  </a:cubicBezTo>
                  <a:cubicBezTo>
                    <a:pt x="389400" y="963281"/>
                    <a:pt x="391975" y="963281"/>
                    <a:pt x="391975" y="963281"/>
                  </a:cubicBezTo>
                  <a:lnTo>
                    <a:pt x="408717" y="956842"/>
                  </a:lnTo>
                  <a:cubicBezTo>
                    <a:pt x="408717" y="956842"/>
                    <a:pt x="422882" y="952978"/>
                    <a:pt x="428034" y="950402"/>
                  </a:cubicBezTo>
                  <a:cubicBezTo>
                    <a:pt x="433185" y="946539"/>
                    <a:pt x="443487" y="940100"/>
                    <a:pt x="452502" y="940100"/>
                  </a:cubicBezTo>
                  <a:cubicBezTo>
                    <a:pt x="461517" y="940100"/>
                    <a:pt x="462805" y="931085"/>
                    <a:pt x="473107" y="931085"/>
                  </a:cubicBezTo>
                  <a:cubicBezTo>
                    <a:pt x="483410" y="931085"/>
                    <a:pt x="483410" y="920783"/>
                    <a:pt x="483410" y="920783"/>
                  </a:cubicBezTo>
                  <a:cubicBezTo>
                    <a:pt x="483410" y="920783"/>
                    <a:pt x="485985" y="920783"/>
                    <a:pt x="489849" y="919495"/>
                  </a:cubicBezTo>
                  <a:cubicBezTo>
                    <a:pt x="496288" y="918207"/>
                    <a:pt x="507878" y="916919"/>
                    <a:pt x="514317" y="915631"/>
                  </a:cubicBezTo>
                  <a:cubicBezTo>
                    <a:pt x="514317" y="915631"/>
                    <a:pt x="515605" y="915631"/>
                    <a:pt x="515605" y="915631"/>
                  </a:cubicBezTo>
                  <a:cubicBezTo>
                    <a:pt x="525907" y="914344"/>
                    <a:pt x="537498" y="915631"/>
                    <a:pt x="550376" y="915631"/>
                  </a:cubicBezTo>
                  <a:cubicBezTo>
                    <a:pt x="564541" y="915631"/>
                    <a:pt x="561966" y="922071"/>
                    <a:pt x="581283" y="936236"/>
                  </a:cubicBezTo>
                  <a:cubicBezTo>
                    <a:pt x="600600" y="950402"/>
                    <a:pt x="585146" y="950402"/>
                    <a:pt x="582571" y="965856"/>
                  </a:cubicBezTo>
                  <a:cubicBezTo>
                    <a:pt x="581283" y="981310"/>
                    <a:pt x="587722" y="980022"/>
                    <a:pt x="599312" y="980022"/>
                  </a:cubicBezTo>
                  <a:cubicBezTo>
                    <a:pt x="610903" y="980022"/>
                    <a:pt x="623781" y="973583"/>
                    <a:pt x="634083" y="973583"/>
                  </a:cubicBezTo>
                  <a:cubicBezTo>
                    <a:pt x="644386" y="973583"/>
                    <a:pt x="668854" y="963281"/>
                    <a:pt x="668854" y="963281"/>
                  </a:cubicBezTo>
                  <a:lnTo>
                    <a:pt x="668854" y="963281"/>
                  </a:lnTo>
                  <a:lnTo>
                    <a:pt x="680444" y="980022"/>
                  </a:lnTo>
                  <a:cubicBezTo>
                    <a:pt x="680444" y="980022"/>
                    <a:pt x="689459" y="986461"/>
                    <a:pt x="701049" y="1007066"/>
                  </a:cubicBezTo>
                  <a:cubicBezTo>
                    <a:pt x="710064" y="1021232"/>
                    <a:pt x="706200" y="1030247"/>
                    <a:pt x="702337" y="1037973"/>
                  </a:cubicBezTo>
                  <a:cubicBezTo>
                    <a:pt x="701049" y="1040549"/>
                    <a:pt x="698474" y="1044412"/>
                    <a:pt x="698474" y="1046988"/>
                  </a:cubicBezTo>
                  <a:cubicBezTo>
                    <a:pt x="695898" y="1053427"/>
                    <a:pt x="693322" y="1065017"/>
                    <a:pt x="690747" y="1074032"/>
                  </a:cubicBezTo>
                  <a:cubicBezTo>
                    <a:pt x="689459" y="1079183"/>
                    <a:pt x="689459" y="1083047"/>
                    <a:pt x="689459" y="1086910"/>
                  </a:cubicBezTo>
                  <a:cubicBezTo>
                    <a:pt x="689459" y="1097213"/>
                    <a:pt x="677869" y="1106227"/>
                    <a:pt x="674005" y="1131983"/>
                  </a:cubicBezTo>
                  <a:cubicBezTo>
                    <a:pt x="671430" y="1153876"/>
                    <a:pt x="701049" y="1192510"/>
                    <a:pt x="728093" y="1219554"/>
                  </a:cubicBezTo>
                  <a:cubicBezTo>
                    <a:pt x="733244" y="1224705"/>
                    <a:pt x="738395" y="1229857"/>
                    <a:pt x="743547" y="1233720"/>
                  </a:cubicBezTo>
                  <a:cubicBezTo>
                    <a:pt x="749986" y="1240159"/>
                    <a:pt x="755137" y="1246598"/>
                    <a:pt x="759001" y="1254325"/>
                  </a:cubicBezTo>
                  <a:cubicBezTo>
                    <a:pt x="762864" y="1263340"/>
                    <a:pt x="765440" y="1272355"/>
                    <a:pt x="768015" y="1282657"/>
                  </a:cubicBezTo>
                  <a:cubicBezTo>
                    <a:pt x="770591" y="1299398"/>
                    <a:pt x="771879" y="1314852"/>
                    <a:pt x="777030" y="1329018"/>
                  </a:cubicBezTo>
                  <a:cubicBezTo>
                    <a:pt x="787332" y="1356062"/>
                    <a:pt x="804074" y="1359925"/>
                    <a:pt x="793771" y="1359925"/>
                  </a:cubicBezTo>
                  <a:cubicBezTo>
                    <a:pt x="783469" y="1359925"/>
                    <a:pt x="789908" y="1401135"/>
                    <a:pt x="800211" y="1407574"/>
                  </a:cubicBezTo>
                  <a:cubicBezTo>
                    <a:pt x="810513" y="1414013"/>
                    <a:pt x="814376" y="1455223"/>
                    <a:pt x="793771" y="1486131"/>
                  </a:cubicBezTo>
                  <a:cubicBezTo>
                    <a:pt x="775742" y="1513175"/>
                    <a:pt x="757713" y="1574989"/>
                    <a:pt x="751274" y="1613624"/>
                  </a:cubicBezTo>
                  <a:cubicBezTo>
                    <a:pt x="749986" y="1620063"/>
                    <a:pt x="749986" y="1625214"/>
                    <a:pt x="748698" y="1630365"/>
                  </a:cubicBezTo>
                  <a:cubicBezTo>
                    <a:pt x="744835" y="1665136"/>
                    <a:pt x="814376" y="1778463"/>
                    <a:pt x="814376" y="1778463"/>
                  </a:cubicBezTo>
                  <a:cubicBezTo>
                    <a:pt x="814376" y="1778463"/>
                    <a:pt x="831118" y="1850580"/>
                    <a:pt x="831118" y="1881488"/>
                  </a:cubicBezTo>
                  <a:cubicBezTo>
                    <a:pt x="831118" y="1907244"/>
                    <a:pt x="856874" y="1938151"/>
                    <a:pt x="868464" y="1953605"/>
                  </a:cubicBezTo>
                  <a:cubicBezTo>
                    <a:pt x="871040" y="1956181"/>
                    <a:pt x="872328" y="1958756"/>
                    <a:pt x="872328" y="1961332"/>
                  </a:cubicBezTo>
                  <a:cubicBezTo>
                    <a:pt x="876191" y="1971634"/>
                    <a:pt x="876191" y="1998678"/>
                    <a:pt x="899372" y="2029586"/>
                  </a:cubicBezTo>
                  <a:cubicBezTo>
                    <a:pt x="923840" y="2060493"/>
                    <a:pt x="892932" y="2084962"/>
                    <a:pt x="916113" y="2122308"/>
                  </a:cubicBezTo>
                  <a:cubicBezTo>
                    <a:pt x="940582" y="2159654"/>
                    <a:pt x="957323" y="2146776"/>
                    <a:pt x="984367" y="2128747"/>
                  </a:cubicBezTo>
                  <a:cubicBezTo>
                    <a:pt x="1011411" y="2112005"/>
                    <a:pt x="1029440" y="2128747"/>
                    <a:pt x="1042318" y="2128747"/>
                  </a:cubicBezTo>
                  <a:cubicBezTo>
                    <a:pt x="1056484" y="2128747"/>
                    <a:pt x="1087392" y="2112005"/>
                    <a:pt x="1107997" y="2112005"/>
                  </a:cubicBezTo>
                  <a:cubicBezTo>
                    <a:pt x="1128602" y="2112005"/>
                    <a:pt x="1122163" y="2081098"/>
                    <a:pt x="1163372" y="2066932"/>
                  </a:cubicBezTo>
                  <a:cubicBezTo>
                    <a:pt x="1204582" y="2052766"/>
                    <a:pt x="1211021" y="2042464"/>
                    <a:pt x="1218748" y="2008981"/>
                  </a:cubicBezTo>
                  <a:cubicBezTo>
                    <a:pt x="1225187" y="1974210"/>
                    <a:pt x="1249656" y="1963907"/>
                    <a:pt x="1274124" y="1947166"/>
                  </a:cubicBezTo>
                  <a:cubicBezTo>
                    <a:pt x="1294729" y="1931712"/>
                    <a:pt x="1294729" y="1925273"/>
                    <a:pt x="1285714" y="1903380"/>
                  </a:cubicBezTo>
                  <a:cubicBezTo>
                    <a:pt x="1284427" y="1899517"/>
                    <a:pt x="1283139" y="1896941"/>
                    <a:pt x="1280563" y="1893078"/>
                  </a:cubicBezTo>
                  <a:cubicBezTo>
                    <a:pt x="1266397" y="1862170"/>
                    <a:pt x="1335939" y="1845429"/>
                    <a:pt x="1335939" y="1845429"/>
                  </a:cubicBezTo>
                  <a:cubicBezTo>
                    <a:pt x="1347529" y="1845429"/>
                    <a:pt x="1356543" y="1829975"/>
                    <a:pt x="1360407" y="1795204"/>
                  </a:cubicBezTo>
                  <a:cubicBezTo>
                    <a:pt x="1364270" y="1760434"/>
                    <a:pt x="1360407" y="1738541"/>
                    <a:pt x="1339802" y="1717936"/>
                  </a:cubicBezTo>
                  <a:cubicBezTo>
                    <a:pt x="1319197" y="1697331"/>
                    <a:pt x="1346241" y="1692180"/>
                    <a:pt x="1359119" y="1685741"/>
                  </a:cubicBezTo>
                  <a:cubicBezTo>
                    <a:pt x="1370709" y="1679302"/>
                    <a:pt x="1381012" y="1670287"/>
                    <a:pt x="1391314" y="1659985"/>
                  </a:cubicBezTo>
                  <a:cubicBezTo>
                    <a:pt x="1401617" y="1649682"/>
                    <a:pt x="1405480" y="1638092"/>
                    <a:pt x="1411919" y="1630365"/>
                  </a:cubicBezTo>
                  <a:cubicBezTo>
                    <a:pt x="1418359" y="1623926"/>
                    <a:pt x="1447978" y="1614911"/>
                    <a:pt x="1456993" y="1608472"/>
                  </a:cubicBezTo>
                  <a:cubicBezTo>
                    <a:pt x="1466007" y="1602033"/>
                    <a:pt x="1482749" y="1591731"/>
                    <a:pt x="1494339" y="1573702"/>
                  </a:cubicBezTo>
                  <a:cubicBezTo>
                    <a:pt x="1505929" y="1556960"/>
                    <a:pt x="1508505" y="1554384"/>
                    <a:pt x="1503354" y="1536355"/>
                  </a:cubicBezTo>
                  <a:cubicBezTo>
                    <a:pt x="1498202" y="1517038"/>
                    <a:pt x="1503354" y="1517038"/>
                    <a:pt x="1503354" y="1479692"/>
                  </a:cubicBezTo>
                  <a:cubicBezTo>
                    <a:pt x="1503354" y="1442345"/>
                    <a:pt x="1507217" y="1434618"/>
                    <a:pt x="1507217" y="1434618"/>
                  </a:cubicBezTo>
                  <a:cubicBezTo>
                    <a:pt x="1507217" y="1434618"/>
                    <a:pt x="1503354" y="1426891"/>
                    <a:pt x="1499490" y="1415301"/>
                  </a:cubicBezTo>
                  <a:cubicBezTo>
                    <a:pt x="1494339" y="1401135"/>
                    <a:pt x="1487900" y="1383106"/>
                    <a:pt x="1485324" y="1370228"/>
                  </a:cubicBezTo>
                  <a:cubicBezTo>
                    <a:pt x="1480173" y="1345760"/>
                    <a:pt x="1485324" y="1335457"/>
                    <a:pt x="1478885" y="1325155"/>
                  </a:cubicBezTo>
                  <a:cubicBezTo>
                    <a:pt x="1472446" y="1314852"/>
                    <a:pt x="1468583" y="1304550"/>
                    <a:pt x="1467295" y="1280081"/>
                  </a:cubicBezTo>
                  <a:cubicBezTo>
                    <a:pt x="1466007" y="1256901"/>
                    <a:pt x="1481461" y="1271067"/>
                    <a:pt x="1482749" y="1254325"/>
                  </a:cubicBezTo>
                  <a:cubicBezTo>
                    <a:pt x="1482749" y="1254325"/>
                    <a:pt x="1482749" y="1253037"/>
                    <a:pt x="1482749" y="1253037"/>
                  </a:cubicBezTo>
                  <a:cubicBezTo>
                    <a:pt x="1482749" y="1233720"/>
                    <a:pt x="1484037" y="1227281"/>
                    <a:pt x="1494339" y="1220842"/>
                  </a:cubicBezTo>
                  <a:cubicBezTo>
                    <a:pt x="1504641" y="1214403"/>
                    <a:pt x="1490476" y="1189935"/>
                    <a:pt x="1504641" y="1186071"/>
                  </a:cubicBezTo>
                  <a:cubicBezTo>
                    <a:pt x="1516232" y="1183496"/>
                    <a:pt x="1529110" y="1165466"/>
                    <a:pt x="1532973" y="1159027"/>
                  </a:cubicBezTo>
                  <a:cubicBezTo>
                    <a:pt x="1534261" y="1157739"/>
                    <a:pt x="1534261" y="1156452"/>
                    <a:pt x="1534261" y="1156452"/>
                  </a:cubicBezTo>
                  <a:cubicBezTo>
                    <a:pt x="1534261" y="1156452"/>
                    <a:pt x="1553578" y="1139710"/>
                    <a:pt x="1556154" y="1134559"/>
                  </a:cubicBezTo>
                  <a:cubicBezTo>
                    <a:pt x="1560017" y="1129408"/>
                    <a:pt x="1581910" y="1102364"/>
                    <a:pt x="1587061" y="1092061"/>
                  </a:cubicBezTo>
                  <a:cubicBezTo>
                    <a:pt x="1592213" y="1081759"/>
                    <a:pt x="1617969" y="1065017"/>
                    <a:pt x="1623120" y="1059866"/>
                  </a:cubicBezTo>
                  <a:cubicBezTo>
                    <a:pt x="1628271" y="1054715"/>
                    <a:pt x="1645013" y="1053427"/>
                    <a:pt x="1648876" y="1045700"/>
                  </a:cubicBezTo>
                  <a:cubicBezTo>
                    <a:pt x="1652739" y="1039261"/>
                    <a:pt x="1675920" y="1008354"/>
                    <a:pt x="1684935" y="1003202"/>
                  </a:cubicBezTo>
                  <a:cubicBezTo>
                    <a:pt x="1693949" y="998051"/>
                    <a:pt x="1710691" y="973583"/>
                    <a:pt x="1717130" y="958129"/>
                  </a:cubicBezTo>
                  <a:cubicBezTo>
                    <a:pt x="1723569" y="942676"/>
                    <a:pt x="1727432" y="925934"/>
                    <a:pt x="1748038" y="889875"/>
                  </a:cubicBezTo>
                  <a:cubicBezTo>
                    <a:pt x="1768642" y="853817"/>
                    <a:pt x="1772506" y="780412"/>
                    <a:pt x="1784096" y="764958"/>
                  </a:cubicBezTo>
                  <a:cubicBezTo>
                    <a:pt x="1799550" y="741777"/>
                    <a:pt x="1780233" y="749504"/>
                    <a:pt x="1780233" y="749504"/>
                  </a:cubicBezTo>
                  <a:close/>
                  <a:moveTo>
                    <a:pt x="228424" y="282030"/>
                  </a:moveTo>
                  <a:cubicBezTo>
                    <a:pt x="232287" y="282030"/>
                    <a:pt x="237438" y="282030"/>
                    <a:pt x="237438" y="282030"/>
                  </a:cubicBezTo>
                  <a:cubicBezTo>
                    <a:pt x="237438" y="282030"/>
                    <a:pt x="221985" y="282030"/>
                    <a:pt x="220697" y="282030"/>
                  </a:cubicBezTo>
                  <a:cubicBezTo>
                    <a:pt x="219409" y="282030"/>
                    <a:pt x="224560" y="282030"/>
                    <a:pt x="228424" y="2820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443" name="Google Shape;443;p39"/>
          <p:cNvGrpSpPr/>
          <p:nvPr/>
        </p:nvGrpSpPr>
        <p:grpSpPr>
          <a:xfrm>
            <a:off x="5287352" y="1523886"/>
            <a:ext cx="4876225" cy="2692336"/>
            <a:chOff x="5239152" y="1330389"/>
            <a:chExt cx="4876225" cy="2692336"/>
          </a:xfrm>
        </p:grpSpPr>
        <p:sp>
          <p:nvSpPr>
            <p:cNvPr id="444" name="Google Shape;444;p39"/>
            <p:cNvSpPr/>
            <p:nvPr/>
          </p:nvSpPr>
          <p:spPr>
            <a:xfrm>
              <a:off x="5273189" y="2122503"/>
              <a:ext cx="140661" cy="125032"/>
            </a:xfrm>
            <a:custGeom>
              <a:rect b="b" l="l" r="r" t="t"/>
              <a:pathLst>
                <a:path extrusionOk="0" h="103024" w="115902">
                  <a:moveTo>
                    <a:pt x="106888" y="21996"/>
                  </a:moveTo>
                  <a:cubicBezTo>
                    <a:pt x="137796" y="21996"/>
                    <a:pt x="108176" y="7830"/>
                    <a:pt x="100449" y="2679"/>
                  </a:cubicBezTo>
                  <a:cubicBezTo>
                    <a:pt x="92722" y="-2473"/>
                    <a:pt x="88859" y="1391"/>
                    <a:pt x="68254" y="1391"/>
                  </a:cubicBezTo>
                  <a:cubicBezTo>
                    <a:pt x="47649" y="1391"/>
                    <a:pt x="55376" y="24571"/>
                    <a:pt x="55376" y="24571"/>
                  </a:cubicBezTo>
                  <a:cubicBezTo>
                    <a:pt x="55376" y="24571"/>
                    <a:pt x="47649" y="29723"/>
                    <a:pt x="33483" y="20708"/>
                  </a:cubicBezTo>
                  <a:cubicBezTo>
                    <a:pt x="19317" y="11693"/>
                    <a:pt x="15454" y="19420"/>
                    <a:pt x="12878" y="40025"/>
                  </a:cubicBezTo>
                  <a:cubicBezTo>
                    <a:pt x="10303" y="60630"/>
                    <a:pt x="16742" y="52903"/>
                    <a:pt x="28332" y="52903"/>
                  </a:cubicBezTo>
                  <a:cubicBezTo>
                    <a:pt x="39922" y="52903"/>
                    <a:pt x="27044" y="61918"/>
                    <a:pt x="16742" y="64493"/>
                  </a:cubicBezTo>
                  <a:cubicBezTo>
                    <a:pt x="6439" y="67069"/>
                    <a:pt x="0" y="78659"/>
                    <a:pt x="0" y="87674"/>
                  </a:cubicBezTo>
                  <a:cubicBezTo>
                    <a:pt x="0" y="96689"/>
                    <a:pt x="3864" y="96689"/>
                    <a:pt x="19317" y="101840"/>
                  </a:cubicBezTo>
                  <a:cubicBezTo>
                    <a:pt x="34771" y="106991"/>
                    <a:pt x="34771" y="100552"/>
                    <a:pt x="50224" y="94113"/>
                  </a:cubicBezTo>
                  <a:cubicBezTo>
                    <a:pt x="65678" y="87674"/>
                    <a:pt x="64390" y="87674"/>
                    <a:pt x="86283" y="83811"/>
                  </a:cubicBezTo>
                  <a:cubicBezTo>
                    <a:pt x="108176" y="79947"/>
                    <a:pt x="94010" y="46464"/>
                    <a:pt x="99161" y="41313"/>
                  </a:cubicBezTo>
                  <a:cubicBezTo>
                    <a:pt x="99161" y="41313"/>
                    <a:pt x="109464" y="47752"/>
                    <a:pt x="96586" y="36162"/>
                  </a:cubicBezTo>
                  <a:cubicBezTo>
                    <a:pt x="83708" y="24571"/>
                    <a:pt x="75981" y="21996"/>
                    <a:pt x="106888" y="219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445" name="Google Shape;445;p39"/>
            <p:cNvGrpSpPr/>
            <p:nvPr/>
          </p:nvGrpSpPr>
          <p:grpSpPr>
            <a:xfrm>
              <a:off x="5239152" y="1330389"/>
              <a:ext cx="4876225" cy="2692336"/>
              <a:chOff x="5239152" y="1330389"/>
              <a:chExt cx="4876225" cy="2692336"/>
            </a:xfrm>
          </p:grpSpPr>
          <p:sp>
            <p:nvSpPr>
              <p:cNvPr id="446" name="Google Shape;446;p39"/>
              <p:cNvSpPr/>
              <p:nvPr/>
            </p:nvSpPr>
            <p:spPr>
              <a:xfrm>
                <a:off x="5840519" y="1356812"/>
                <a:ext cx="312579" cy="93773"/>
              </a:xfrm>
              <a:custGeom>
                <a:rect b="b" l="l" r="r" t="t"/>
                <a:pathLst>
                  <a:path extrusionOk="0" h="77268" w="257561">
                    <a:moveTo>
                      <a:pt x="36058" y="48937"/>
                    </a:moveTo>
                    <a:cubicBezTo>
                      <a:pt x="51512" y="48937"/>
                      <a:pt x="59239" y="34771"/>
                      <a:pt x="73405" y="34771"/>
                    </a:cubicBezTo>
                    <a:cubicBezTo>
                      <a:pt x="87571" y="34771"/>
                      <a:pt x="72117" y="48937"/>
                      <a:pt x="72117" y="48937"/>
                    </a:cubicBezTo>
                    <a:cubicBezTo>
                      <a:pt x="32195" y="56664"/>
                      <a:pt x="30907" y="54088"/>
                      <a:pt x="57951" y="72117"/>
                    </a:cubicBezTo>
                    <a:cubicBezTo>
                      <a:pt x="84995" y="90147"/>
                      <a:pt x="81132" y="72117"/>
                      <a:pt x="99161" y="79844"/>
                    </a:cubicBezTo>
                    <a:cubicBezTo>
                      <a:pt x="117190" y="87571"/>
                      <a:pt x="108176" y="79844"/>
                      <a:pt x="123629" y="57951"/>
                    </a:cubicBezTo>
                    <a:cubicBezTo>
                      <a:pt x="139083" y="36059"/>
                      <a:pt x="132644" y="41210"/>
                      <a:pt x="154537" y="38634"/>
                    </a:cubicBezTo>
                    <a:cubicBezTo>
                      <a:pt x="176430" y="36059"/>
                      <a:pt x="171278" y="54088"/>
                      <a:pt x="180293" y="57951"/>
                    </a:cubicBezTo>
                    <a:cubicBezTo>
                      <a:pt x="180293" y="57951"/>
                      <a:pt x="200898" y="65678"/>
                      <a:pt x="221503" y="65678"/>
                    </a:cubicBezTo>
                    <a:cubicBezTo>
                      <a:pt x="242108" y="65678"/>
                      <a:pt x="247259" y="57951"/>
                      <a:pt x="238245" y="57951"/>
                    </a:cubicBezTo>
                    <a:cubicBezTo>
                      <a:pt x="229230" y="57951"/>
                      <a:pt x="212488" y="57951"/>
                      <a:pt x="197035" y="42498"/>
                    </a:cubicBezTo>
                    <a:cubicBezTo>
                      <a:pt x="181581" y="27044"/>
                      <a:pt x="133932" y="19317"/>
                      <a:pt x="133932" y="19317"/>
                    </a:cubicBezTo>
                    <a:cubicBezTo>
                      <a:pt x="133932" y="19317"/>
                      <a:pt x="148098" y="19317"/>
                      <a:pt x="154537" y="21893"/>
                    </a:cubicBezTo>
                    <a:cubicBezTo>
                      <a:pt x="160976" y="24468"/>
                      <a:pt x="189308" y="27044"/>
                      <a:pt x="207337" y="27044"/>
                    </a:cubicBezTo>
                    <a:cubicBezTo>
                      <a:pt x="225366" y="27044"/>
                      <a:pt x="229230" y="25756"/>
                      <a:pt x="253698" y="18029"/>
                    </a:cubicBezTo>
                    <a:cubicBezTo>
                      <a:pt x="278166" y="10302"/>
                      <a:pt x="266576" y="0"/>
                      <a:pt x="266576" y="0"/>
                    </a:cubicBezTo>
                    <a:cubicBezTo>
                      <a:pt x="266576" y="0"/>
                      <a:pt x="226654" y="0"/>
                      <a:pt x="207337" y="0"/>
                    </a:cubicBezTo>
                    <a:cubicBezTo>
                      <a:pt x="188020" y="0"/>
                      <a:pt x="171278" y="0"/>
                      <a:pt x="146810" y="0"/>
                    </a:cubicBezTo>
                    <a:cubicBezTo>
                      <a:pt x="122342" y="0"/>
                      <a:pt x="114615" y="6439"/>
                      <a:pt x="78556" y="6439"/>
                    </a:cubicBezTo>
                    <a:cubicBezTo>
                      <a:pt x="42498" y="6439"/>
                      <a:pt x="37346" y="6439"/>
                      <a:pt x="19317" y="6439"/>
                    </a:cubicBezTo>
                    <a:cubicBezTo>
                      <a:pt x="1287" y="6439"/>
                      <a:pt x="0" y="18029"/>
                      <a:pt x="0" y="33483"/>
                    </a:cubicBezTo>
                    <a:cubicBezTo>
                      <a:pt x="0" y="48937"/>
                      <a:pt x="20605" y="48937"/>
                      <a:pt x="36058" y="4893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47" name="Google Shape;447;p39"/>
              <p:cNvSpPr/>
              <p:nvPr/>
            </p:nvSpPr>
            <p:spPr>
              <a:xfrm>
                <a:off x="9615745" y="1591245"/>
                <a:ext cx="93773" cy="15629"/>
              </a:xfrm>
              <a:custGeom>
                <a:rect b="b" l="l" r="r" t="t"/>
                <a:pathLst>
                  <a:path extrusionOk="0" h="12878" w="77268">
                    <a:moveTo>
                      <a:pt x="19912" y="23181"/>
                    </a:moveTo>
                    <a:cubicBezTo>
                      <a:pt x="68849" y="23181"/>
                      <a:pt x="135815" y="14166"/>
                      <a:pt x="27640" y="0"/>
                    </a:cubicBezTo>
                    <a:cubicBezTo>
                      <a:pt x="27640" y="0"/>
                      <a:pt x="-29024" y="23181"/>
                      <a:pt x="19912" y="2318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48" name="Google Shape;448;p39"/>
              <p:cNvSpPr/>
              <p:nvPr/>
            </p:nvSpPr>
            <p:spPr>
              <a:xfrm>
                <a:off x="8516145" y="1460611"/>
                <a:ext cx="171918" cy="31258"/>
              </a:xfrm>
              <a:custGeom>
                <a:rect b="b" l="l" r="r" t="t"/>
                <a:pathLst>
                  <a:path extrusionOk="0" h="25756" w="141658">
                    <a:moveTo>
                      <a:pt x="6477" y="23933"/>
                    </a:moveTo>
                    <a:cubicBezTo>
                      <a:pt x="25794" y="35523"/>
                      <a:pt x="52838" y="38099"/>
                      <a:pt x="69579" y="38099"/>
                    </a:cubicBezTo>
                    <a:cubicBezTo>
                      <a:pt x="86321" y="38099"/>
                      <a:pt x="141697" y="29084"/>
                      <a:pt x="141697" y="29084"/>
                    </a:cubicBezTo>
                    <a:cubicBezTo>
                      <a:pt x="159726" y="16206"/>
                      <a:pt x="133970" y="9767"/>
                      <a:pt x="130106" y="9767"/>
                    </a:cubicBezTo>
                    <a:cubicBezTo>
                      <a:pt x="126243" y="9767"/>
                      <a:pt x="95335" y="5904"/>
                      <a:pt x="70867" y="5904"/>
                    </a:cubicBezTo>
                    <a:cubicBezTo>
                      <a:pt x="46399" y="5904"/>
                      <a:pt x="64428" y="13631"/>
                      <a:pt x="59277" y="14919"/>
                    </a:cubicBezTo>
                    <a:cubicBezTo>
                      <a:pt x="54126" y="16206"/>
                      <a:pt x="51550" y="18782"/>
                      <a:pt x="33521" y="4616"/>
                    </a:cubicBezTo>
                    <a:cubicBezTo>
                      <a:pt x="15492" y="-9550"/>
                      <a:pt x="-12840" y="12343"/>
                      <a:pt x="6477" y="239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49" name="Google Shape;449;p39"/>
              <p:cNvSpPr/>
              <p:nvPr/>
            </p:nvSpPr>
            <p:spPr>
              <a:xfrm>
                <a:off x="7437687" y="1330389"/>
                <a:ext cx="171918" cy="62515"/>
              </a:xfrm>
              <a:custGeom>
                <a:rect b="b" l="l" r="r" t="t"/>
                <a:pathLst>
                  <a:path extrusionOk="0" h="51512" w="141658">
                    <a:moveTo>
                      <a:pt x="25845" y="35938"/>
                    </a:moveTo>
                    <a:cubicBezTo>
                      <a:pt x="40011" y="37226"/>
                      <a:pt x="37435" y="39801"/>
                      <a:pt x="79933" y="50104"/>
                    </a:cubicBezTo>
                    <a:cubicBezTo>
                      <a:pt x="122431" y="60406"/>
                      <a:pt x="145612" y="60406"/>
                      <a:pt x="149475" y="60406"/>
                    </a:cubicBezTo>
                    <a:cubicBezTo>
                      <a:pt x="159777" y="61694"/>
                      <a:pt x="152051" y="39801"/>
                      <a:pt x="140460" y="30787"/>
                    </a:cubicBezTo>
                    <a:cubicBezTo>
                      <a:pt x="128870" y="21772"/>
                      <a:pt x="122431" y="24348"/>
                      <a:pt x="100538" y="23060"/>
                    </a:cubicBezTo>
                    <a:cubicBezTo>
                      <a:pt x="78645" y="21772"/>
                      <a:pt x="88948" y="23060"/>
                      <a:pt x="63192" y="7606"/>
                    </a:cubicBezTo>
                    <a:cubicBezTo>
                      <a:pt x="37435" y="-7848"/>
                      <a:pt x="49026" y="5030"/>
                      <a:pt x="27133" y="5030"/>
                    </a:cubicBezTo>
                    <a:cubicBezTo>
                      <a:pt x="5240" y="5030"/>
                      <a:pt x="1377" y="19196"/>
                      <a:pt x="89" y="25635"/>
                    </a:cubicBezTo>
                    <a:cubicBezTo>
                      <a:pt x="-1199" y="32074"/>
                      <a:pt x="11679" y="34650"/>
                      <a:pt x="25845" y="359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50" name="Google Shape;450;p39"/>
              <p:cNvSpPr/>
              <p:nvPr/>
            </p:nvSpPr>
            <p:spPr>
              <a:xfrm>
                <a:off x="7645549" y="1381817"/>
                <a:ext cx="125032" cy="31258"/>
              </a:xfrm>
              <a:custGeom>
                <a:rect b="b" l="l" r="r" t="t"/>
                <a:pathLst>
                  <a:path extrusionOk="0" h="25756" w="103024">
                    <a:moveTo>
                      <a:pt x="40012" y="27044"/>
                    </a:moveTo>
                    <a:cubicBezTo>
                      <a:pt x="55466" y="24468"/>
                      <a:pt x="76071" y="24468"/>
                      <a:pt x="85086" y="24468"/>
                    </a:cubicBezTo>
                    <a:cubicBezTo>
                      <a:pt x="94100" y="24468"/>
                      <a:pt x="148188" y="11590"/>
                      <a:pt x="83798" y="10302"/>
                    </a:cubicBezTo>
                    <a:cubicBezTo>
                      <a:pt x="19408" y="9015"/>
                      <a:pt x="91" y="0"/>
                      <a:pt x="91" y="0"/>
                    </a:cubicBezTo>
                    <a:cubicBezTo>
                      <a:pt x="-1197" y="5151"/>
                      <a:pt x="11681" y="27044"/>
                      <a:pt x="11681" y="27044"/>
                    </a:cubicBezTo>
                    <a:cubicBezTo>
                      <a:pt x="11681" y="27044"/>
                      <a:pt x="24559" y="29620"/>
                      <a:pt x="40012" y="270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51" name="Google Shape;451;p39"/>
              <p:cNvSpPr/>
              <p:nvPr/>
            </p:nvSpPr>
            <p:spPr>
              <a:xfrm>
                <a:off x="6742308" y="1453051"/>
                <a:ext cx="281320" cy="171918"/>
              </a:xfrm>
              <a:custGeom>
                <a:rect b="b" l="l" r="r" t="t"/>
                <a:pathLst>
                  <a:path extrusionOk="0" h="141658" w="231805">
                    <a:moveTo>
                      <a:pt x="50224" y="126748"/>
                    </a:moveTo>
                    <a:cubicBezTo>
                      <a:pt x="61815" y="135763"/>
                      <a:pt x="77268" y="143490"/>
                      <a:pt x="81132" y="143490"/>
                    </a:cubicBezTo>
                    <a:cubicBezTo>
                      <a:pt x="84995" y="143490"/>
                      <a:pt x="126205" y="135763"/>
                      <a:pt x="126205" y="135763"/>
                    </a:cubicBezTo>
                    <a:cubicBezTo>
                      <a:pt x="108176" y="131900"/>
                      <a:pt x="48937" y="120309"/>
                      <a:pt x="82420" y="80387"/>
                    </a:cubicBezTo>
                    <a:cubicBezTo>
                      <a:pt x="115903" y="40465"/>
                      <a:pt x="243396" y="9558"/>
                      <a:pt x="243396" y="9558"/>
                    </a:cubicBezTo>
                    <a:cubicBezTo>
                      <a:pt x="230518" y="-3320"/>
                      <a:pt x="227942" y="543"/>
                      <a:pt x="220215" y="543"/>
                    </a:cubicBezTo>
                    <a:cubicBezTo>
                      <a:pt x="212488" y="543"/>
                      <a:pt x="198322" y="8270"/>
                      <a:pt x="189308" y="8270"/>
                    </a:cubicBezTo>
                    <a:cubicBezTo>
                      <a:pt x="180293" y="8270"/>
                      <a:pt x="181581" y="14709"/>
                      <a:pt x="173854" y="14709"/>
                    </a:cubicBezTo>
                    <a:cubicBezTo>
                      <a:pt x="166127" y="14709"/>
                      <a:pt x="131357" y="15997"/>
                      <a:pt x="117191" y="15997"/>
                    </a:cubicBezTo>
                    <a:cubicBezTo>
                      <a:pt x="103025" y="15997"/>
                      <a:pt x="105600" y="30163"/>
                      <a:pt x="97874" y="30163"/>
                    </a:cubicBezTo>
                    <a:cubicBezTo>
                      <a:pt x="90147" y="30163"/>
                      <a:pt x="74693" y="37890"/>
                      <a:pt x="64390" y="37890"/>
                    </a:cubicBezTo>
                    <a:cubicBezTo>
                      <a:pt x="54088" y="37890"/>
                      <a:pt x="61815" y="53343"/>
                      <a:pt x="47649" y="54631"/>
                    </a:cubicBezTo>
                    <a:cubicBezTo>
                      <a:pt x="33483" y="55919"/>
                      <a:pt x="42498" y="63646"/>
                      <a:pt x="38634" y="63646"/>
                    </a:cubicBezTo>
                    <a:cubicBezTo>
                      <a:pt x="34771" y="63646"/>
                      <a:pt x="33483" y="71373"/>
                      <a:pt x="30907" y="84251"/>
                    </a:cubicBezTo>
                    <a:cubicBezTo>
                      <a:pt x="28332" y="97129"/>
                      <a:pt x="30907" y="99705"/>
                      <a:pt x="20605" y="104856"/>
                    </a:cubicBezTo>
                    <a:cubicBezTo>
                      <a:pt x="10303" y="110007"/>
                      <a:pt x="0" y="111295"/>
                      <a:pt x="0" y="121597"/>
                    </a:cubicBezTo>
                    <a:cubicBezTo>
                      <a:pt x="0" y="131900"/>
                      <a:pt x="38634" y="117734"/>
                      <a:pt x="50224" y="1267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52" name="Google Shape;452;p39"/>
              <p:cNvSpPr/>
              <p:nvPr/>
            </p:nvSpPr>
            <p:spPr>
              <a:xfrm>
                <a:off x="5768626" y="2610070"/>
                <a:ext cx="46886" cy="78144"/>
              </a:xfrm>
              <a:custGeom>
                <a:rect b="b" l="l" r="r" t="t"/>
                <a:pathLst>
                  <a:path extrusionOk="0" h="64390" w="38634">
                    <a:moveTo>
                      <a:pt x="0" y="14315"/>
                    </a:moveTo>
                    <a:lnTo>
                      <a:pt x="6439" y="28481"/>
                    </a:lnTo>
                    <a:lnTo>
                      <a:pt x="6439" y="69691"/>
                    </a:lnTo>
                    <a:lnTo>
                      <a:pt x="19317" y="69691"/>
                    </a:lnTo>
                    <a:lnTo>
                      <a:pt x="24468" y="59388"/>
                    </a:lnTo>
                    <a:lnTo>
                      <a:pt x="36058" y="56813"/>
                    </a:lnTo>
                    <a:cubicBezTo>
                      <a:pt x="36058" y="56813"/>
                      <a:pt x="43785" y="16890"/>
                      <a:pt x="41210" y="13027"/>
                    </a:cubicBezTo>
                    <a:cubicBezTo>
                      <a:pt x="41210" y="13027"/>
                      <a:pt x="34771" y="5300"/>
                      <a:pt x="32195" y="1437"/>
                    </a:cubicBezTo>
                    <a:cubicBezTo>
                      <a:pt x="29619" y="-2427"/>
                      <a:pt x="20605" y="2725"/>
                      <a:pt x="20605" y="2725"/>
                    </a:cubicBezTo>
                    <a:lnTo>
                      <a:pt x="10302" y="7876"/>
                    </a:lnTo>
                    <a:lnTo>
                      <a:pt x="0" y="1431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53" name="Google Shape;453;p39"/>
              <p:cNvSpPr/>
              <p:nvPr/>
            </p:nvSpPr>
            <p:spPr>
              <a:xfrm>
                <a:off x="5239152" y="1428325"/>
                <a:ext cx="4876225" cy="2594400"/>
              </a:xfrm>
              <a:custGeom>
                <a:rect b="b" l="l" r="r" t="t"/>
                <a:pathLst>
                  <a:path extrusionOk="0" h="2137761" w="4017961">
                    <a:moveTo>
                      <a:pt x="2736307" y="1693781"/>
                    </a:moveTo>
                    <a:cubicBezTo>
                      <a:pt x="2746609" y="1705371"/>
                      <a:pt x="2755624" y="1733703"/>
                      <a:pt x="2755624" y="1733703"/>
                    </a:cubicBezTo>
                    <a:cubicBezTo>
                      <a:pt x="2755624" y="1733703"/>
                      <a:pt x="2759487" y="1755595"/>
                      <a:pt x="2760775" y="1765898"/>
                    </a:cubicBezTo>
                    <a:cubicBezTo>
                      <a:pt x="2762063" y="1776200"/>
                      <a:pt x="2772365" y="1798093"/>
                      <a:pt x="2777516" y="1808396"/>
                    </a:cubicBezTo>
                    <a:cubicBezTo>
                      <a:pt x="2782667" y="1818698"/>
                      <a:pt x="2783955" y="1832864"/>
                      <a:pt x="2782667" y="1848318"/>
                    </a:cubicBezTo>
                    <a:cubicBezTo>
                      <a:pt x="2781380" y="1863771"/>
                      <a:pt x="2786531" y="1906269"/>
                      <a:pt x="2786531" y="1915284"/>
                    </a:cubicBezTo>
                    <a:cubicBezTo>
                      <a:pt x="2786531" y="1924298"/>
                      <a:pt x="2772365" y="1921723"/>
                      <a:pt x="2781380" y="1937176"/>
                    </a:cubicBezTo>
                    <a:cubicBezTo>
                      <a:pt x="2790394" y="1952630"/>
                      <a:pt x="2808424" y="1951342"/>
                      <a:pt x="2812287" y="1959069"/>
                    </a:cubicBezTo>
                    <a:cubicBezTo>
                      <a:pt x="2816151" y="1968084"/>
                      <a:pt x="2817438" y="1984825"/>
                      <a:pt x="2829029" y="1993840"/>
                    </a:cubicBezTo>
                    <a:cubicBezTo>
                      <a:pt x="2840619" y="2002855"/>
                      <a:pt x="2838043" y="2018308"/>
                      <a:pt x="2838043" y="2033762"/>
                    </a:cubicBezTo>
                    <a:cubicBezTo>
                      <a:pt x="2838043" y="2049216"/>
                      <a:pt x="2852209" y="2060806"/>
                      <a:pt x="2857361" y="2069821"/>
                    </a:cubicBezTo>
                    <a:cubicBezTo>
                      <a:pt x="2862512" y="2078835"/>
                      <a:pt x="2861224" y="2089138"/>
                      <a:pt x="2871527" y="2105879"/>
                    </a:cubicBezTo>
                    <a:cubicBezTo>
                      <a:pt x="2881829" y="2122621"/>
                      <a:pt x="2895995" y="2132923"/>
                      <a:pt x="2911448" y="2141938"/>
                    </a:cubicBezTo>
                    <a:cubicBezTo>
                      <a:pt x="2926902" y="2150953"/>
                      <a:pt x="2932053" y="2147089"/>
                      <a:pt x="2938492" y="2147089"/>
                    </a:cubicBezTo>
                    <a:cubicBezTo>
                      <a:pt x="2944931" y="2147089"/>
                      <a:pt x="2953946" y="2135499"/>
                      <a:pt x="2943643" y="2120045"/>
                    </a:cubicBezTo>
                    <a:cubicBezTo>
                      <a:pt x="2933341" y="2104592"/>
                      <a:pt x="2933341" y="2114894"/>
                      <a:pt x="2933341" y="2085274"/>
                    </a:cubicBezTo>
                    <a:cubicBezTo>
                      <a:pt x="2933341" y="2055655"/>
                      <a:pt x="2932053" y="2053079"/>
                      <a:pt x="2916600" y="2032474"/>
                    </a:cubicBezTo>
                    <a:cubicBezTo>
                      <a:pt x="2901146" y="2011869"/>
                      <a:pt x="2890844" y="1997703"/>
                      <a:pt x="2884405" y="1997703"/>
                    </a:cubicBezTo>
                    <a:cubicBezTo>
                      <a:pt x="2877966" y="1997703"/>
                      <a:pt x="2848346" y="1991264"/>
                      <a:pt x="2844482" y="1980962"/>
                    </a:cubicBezTo>
                    <a:cubicBezTo>
                      <a:pt x="2840619" y="1970660"/>
                      <a:pt x="2844482" y="1959069"/>
                      <a:pt x="2838043" y="1943616"/>
                    </a:cubicBezTo>
                    <a:cubicBezTo>
                      <a:pt x="2831604" y="1928162"/>
                      <a:pt x="2823877" y="1919147"/>
                      <a:pt x="2816151" y="1911420"/>
                    </a:cubicBezTo>
                    <a:cubicBezTo>
                      <a:pt x="2807136" y="1902406"/>
                      <a:pt x="2804560" y="1880513"/>
                      <a:pt x="2809712" y="1870210"/>
                    </a:cubicBezTo>
                    <a:cubicBezTo>
                      <a:pt x="2813575" y="1863771"/>
                      <a:pt x="2818726" y="1847030"/>
                      <a:pt x="2821302" y="1831576"/>
                    </a:cubicBezTo>
                    <a:cubicBezTo>
                      <a:pt x="2822590" y="1823849"/>
                      <a:pt x="2823877" y="1817410"/>
                      <a:pt x="2823877" y="1813547"/>
                    </a:cubicBezTo>
                    <a:cubicBezTo>
                      <a:pt x="2823877" y="1799381"/>
                      <a:pt x="2845770" y="1792942"/>
                      <a:pt x="2845770" y="1792942"/>
                    </a:cubicBezTo>
                    <a:lnTo>
                      <a:pt x="2849634" y="1814835"/>
                    </a:lnTo>
                    <a:lnTo>
                      <a:pt x="2884405" y="1821274"/>
                    </a:lnTo>
                    <a:cubicBezTo>
                      <a:pt x="2884405" y="1821274"/>
                      <a:pt x="2890844" y="1830288"/>
                      <a:pt x="2894707" y="1840591"/>
                    </a:cubicBezTo>
                    <a:cubicBezTo>
                      <a:pt x="2897283" y="1844454"/>
                      <a:pt x="2898570" y="1849605"/>
                      <a:pt x="2899858" y="1853469"/>
                    </a:cubicBezTo>
                    <a:cubicBezTo>
                      <a:pt x="2903722" y="1868923"/>
                      <a:pt x="2910161" y="1880513"/>
                      <a:pt x="2915312" y="1877937"/>
                    </a:cubicBezTo>
                    <a:cubicBezTo>
                      <a:pt x="2920463" y="1875362"/>
                      <a:pt x="2942356" y="1879225"/>
                      <a:pt x="2944931" y="1886952"/>
                    </a:cubicBezTo>
                    <a:cubicBezTo>
                      <a:pt x="2944931" y="1888240"/>
                      <a:pt x="2944931" y="1889528"/>
                      <a:pt x="2944931" y="1889528"/>
                    </a:cubicBezTo>
                    <a:cubicBezTo>
                      <a:pt x="2939780" y="1898542"/>
                      <a:pt x="2955234" y="1895967"/>
                      <a:pt x="2953946" y="1903693"/>
                    </a:cubicBezTo>
                    <a:cubicBezTo>
                      <a:pt x="2952658" y="1910132"/>
                      <a:pt x="2957809" y="1935889"/>
                      <a:pt x="2962961" y="1939752"/>
                    </a:cubicBezTo>
                    <a:cubicBezTo>
                      <a:pt x="2968112" y="1943616"/>
                      <a:pt x="2978414" y="1938464"/>
                      <a:pt x="2983566" y="1930737"/>
                    </a:cubicBezTo>
                    <a:cubicBezTo>
                      <a:pt x="2988717" y="1924298"/>
                      <a:pt x="3008034" y="1916571"/>
                      <a:pt x="3008034" y="1908845"/>
                    </a:cubicBezTo>
                    <a:cubicBezTo>
                      <a:pt x="3008034" y="1899830"/>
                      <a:pt x="3008034" y="1884376"/>
                      <a:pt x="3008034" y="1884376"/>
                    </a:cubicBezTo>
                    <a:cubicBezTo>
                      <a:pt x="3008034" y="1884376"/>
                      <a:pt x="3029927" y="1885664"/>
                      <a:pt x="3045381" y="1870210"/>
                    </a:cubicBezTo>
                    <a:cubicBezTo>
                      <a:pt x="3060834" y="1854757"/>
                      <a:pt x="3069849" y="1856045"/>
                      <a:pt x="3069849" y="1829001"/>
                    </a:cubicBezTo>
                    <a:cubicBezTo>
                      <a:pt x="3069849" y="1801957"/>
                      <a:pt x="3080151" y="1762034"/>
                      <a:pt x="3040229" y="1727264"/>
                    </a:cubicBezTo>
                    <a:cubicBezTo>
                      <a:pt x="3000307" y="1692493"/>
                      <a:pt x="2990005" y="1679615"/>
                      <a:pt x="2978414" y="1665449"/>
                    </a:cubicBezTo>
                    <a:cubicBezTo>
                      <a:pt x="2966824" y="1651283"/>
                      <a:pt x="2948795" y="1643556"/>
                      <a:pt x="2948795" y="1633254"/>
                    </a:cubicBezTo>
                    <a:cubicBezTo>
                      <a:pt x="2948795" y="1622951"/>
                      <a:pt x="2947507" y="1607498"/>
                      <a:pt x="2955234" y="1602346"/>
                    </a:cubicBezTo>
                    <a:cubicBezTo>
                      <a:pt x="2964248" y="1597195"/>
                      <a:pt x="2969400" y="1595907"/>
                      <a:pt x="2970688" y="1586893"/>
                    </a:cubicBezTo>
                    <a:cubicBezTo>
                      <a:pt x="2971975" y="1577878"/>
                      <a:pt x="2969400" y="1571439"/>
                      <a:pt x="2977127" y="1571439"/>
                    </a:cubicBezTo>
                    <a:cubicBezTo>
                      <a:pt x="2986141" y="1571439"/>
                      <a:pt x="2987429" y="1554698"/>
                      <a:pt x="2996444" y="1554698"/>
                    </a:cubicBezTo>
                    <a:cubicBezTo>
                      <a:pt x="2997732" y="1554698"/>
                      <a:pt x="2999019" y="1554698"/>
                      <a:pt x="3001595" y="1554698"/>
                    </a:cubicBezTo>
                    <a:cubicBezTo>
                      <a:pt x="3014473" y="1552122"/>
                      <a:pt x="3042805" y="1544395"/>
                      <a:pt x="3044093" y="1554698"/>
                    </a:cubicBezTo>
                    <a:cubicBezTo>
                      <a:pt x="3045381" y="1566288"/>
                      <a:pt x="3045381" y="1575302"/>
                      <a:pt x="3045381" y="1575302"/>
                    </a:cubicBezTo>
                    <a:cubicBezTo>
                      <a:pt x="3045381" y="1575302"/>
                      <a:pt x="3041517" y="1585605"/>
                      <a:pt x="3049244" y="1589468"/>
                    </a:cubicBezTo>
                    <a:cubicBezTo>
                      <a:pt x="3055683" y="1593332"/>
                      <a:pt x="3069849" y="1599771"/>
                      <a:pt x="3069849" y="1593332"/>
                    </a:cubicBezTo>
                    <a:cubicBezTo>
                      <a:pt x="3069849" y="1586893"/>
                      <a:pt x="3059546" y="1568863"/>
                      <a:pt x="3068561" y="1566288"/>
                    </a:cubicBezTo>
                    <a:cubicBezTo>
                      <a:pt x="3077576" y="1562424"/>
                      <a:pt x="3111059" y="1555985"/>
                      <a:pt x="3111059" y="1555985"/>
                    </a:cubicBezTo>
                    <a:cubicBezTo>
                      <a:pt x="3111059" y="1555985"/>
                      <a:pt x="3120073" y="1546971"/>
                      <a:pt x="3136815" y="1545683"/>
                    </a:cubicBezTo>
                    <a:cubicBezTo>
                      <a:pt x="3153556" y="1544395"/>
                      <a:pt x="3169010" y="1523790"/>
                      <a:pt x="3193479" y="1523790"/>
                    </a:cubicBezTo>
                    <a:cubicBezTo>
                      <a:pt x="3217947" y="1523790"/>
                      <a:pt x="3224386" y="1499322"/>
                      <a:pt x="3235976" y="1486444"/>
                    </a:cubicBezTo>
                    <a:cubicBezTo>
                      <a:pt x="3247567" y="1472278"/>
                      <a:pt x="3268171" y="1451673"/>
                      <a:pt x="3272035" y="1438795"/>
                    </a:cubicBezTo>
                    <a:cubicBezTo>
                      <a:pt x="3275898" y="1424629"/>
                      <a:pt x="3273323" y="1419478"/>
                      <a:pt x="3275898" y="1409175"/>
                    </a:cubicBezTo>
                    <a:cubicBezTo>
                      <a:pt x="3277186" y="1398873"/>
                      <a:pt x="3284913" y="1395009"/>
                      <a:pt x="3291352" y="1378268"/>
                    </a:cubicBezTo>
                    <a:cubicBezTo>
                      <a:pt x="3297791" y="1361526"/>
                      <a:pt x="3305518" y="1331907"/>
                      <a:pt x="3305518" y="1326755"/>
                    </a:cubicBezTo>
                    <a:cubicBezTo>
                      <a:pt x="3305518" y="1321604"/>
                      <a:pt x="3295215" y="1297136"/>
                      <a:pt x="3263020" y="1297136"/>
                    </a:cubicBezTo>
                    <a:cubicBezTo>
                      <a:pt x="3263020" y="1297136"/>
                      <a:pt x="3284913" y="1281682"/>
                      <a:pt x="3290064" y="1281682"/>
                    </a:cubicBezTo>
                    <a:cubicBezTo>
                      <a:pt x="3295215" y="1281682"/>
                      <a:pt x="3275898" y="1254638"/>
                      <a:pt x="3250142" y="1250775"/>
                    </a:cubicBezTo>
                    <a:cubicBezTo>
                      <a:pt x="3250142" y="1250775"/>
                      <a:pt x="3286201" y="1257214"/>
                      <a:pt x="3265596" y="1244336"/>
                    </a:cubicBezTo>
                    <a:cubicBezTo>
                      <a:pt x="3244991" y="1230170"/>
                      <a:pt x="3251430" y="1223731"/>
                      <a:pt x="3230825" y="1197975"/>
                    </a:cubicBezTo>
                    <a:cubicBezTo>
                      <a:pt x="3210220" y="1172218"/>
                      <a:pt x="3193479" y="1165779"/>
                      <a:pt x="3184464" y="1165779"/>
                    </a:cubicBezTo>
                    <a:cubicBezTo>
                      <a:pt x="3175449" y="1165779"/>
                      <a:pt x="3199918" y="1103965"/>
                      <a:pt x="3229537" y="1103965"/>
                    </a:cubicBezTo>
                    <a:cubicBezTo>
                      <a:pt x="3229537" y="1103965"/>
                      <a:pt x="3241128" y="1107828"/>
                      <a:pt x="3235976" y="1094950"/>
                    </a:cubicBezTo>
                    <a:cubicBezTo>
                      <a:pt x="3230825" y="1083360"/>
                      <a:pt x="3234689" y="1080784"/>
                      <a:pt x="3221810" y="1080784"/>
                    </a:cubicBezTo>
                    <a:cubicBezTo>
                      <a:pt x="3210220" y="1080784"/>
                      <a:pt x="3207644" y="1092374"/>
                      <a:pt x="3199918" y="1080784"/>
                    </a:cubicBezTo>
                    <a:cubicBezTo>
                      <a:pt x="3190903" y="1069194"/>
                      <a:pt x="3184464" y="1075633"/>
                      <a:pt x="3175449" y="1082072"/>
                    </a:cubicBezTo>
                    <a:cubicBezTo>
                      <a:pt x="3166435" y="1088511"/>
                      <a:pt x="3171586" y="1093662"/>
                      <a:pt x="3159996" y="1093662"/>
                    </a:cubicBezTo>
                    <a:cubicBezTo>
                      <a:pt x="3148405" y="1093662"/>
                      <a:pt x="3140678" y="1083360"/>
                      <a:pt x="3143254" y="1073057"/>
                    </a:cubicBezTo>
                    <a:cubicBezTo>
                      <a:pt x="3144542" y="1062755"/>
                      <a:pt x="3138103" y="1064043"/>
                      <a:pt x="3126512" y="1064043"/>
                    </a:cubicBezTo>
                    <a:cubicBezTo>
                      <a:pt x="3114922" y="1064043"/>
                      <a:pt x="3090454" y="1052452"/>
                      <a:pt x="3091741" y="1031847"/>
                    </a:cubicBezTo>
                    <a:lnTo>
                      <a:pt x="3127800" y="1033135"/>
                    </a:lnTo>
                    <a:lnTo>
                      <a:pt x="3127800" y="1016394"/>
                    </a:lnTo>
                    <a:cubicBezTo>
                      <a:pt x="3127800" y="1016394"/>
                      <a:pt x="3136815" y="1016394"/>
                      <a:pt x="3144542" y="1007379"/>
                    </a:cubicBezTo>
                    <a:cubicBezTo>
                      <a:pt x="3153556" y="998364"/>
                      <a:pt x="3149693" y="981623"/>
                      <a:pt x="3166435" y="982911"/>
                    </a:cubicBezTo>
                    <a:cubicBezTo>
                      <a:pt x="3183176" y="984198"/>
                      <a:pt x="3190903" y="1003516"/>
                      <a:pt x="3183176" y="1004803"/>
                    </a:cubicBezTo>
                    <a:cubicBezTo>
                      <a:pt x="3176737" y="1006091"/>
                      <a:pt x="3172874" y="1018969"/>
                      <a:pt x="3179313" y="1018969"/>
                    </a:cubicBezTo>
                    <a:cubicBezTo>
                      <a:pt x="3185752" y="1018969"/>
                      <a:pt x="3185752" y="1038286"/>
                      <a:pt x="3175449" y="1039574"/>
                    </a:cubicBezTo>
                    <a:cubicBezTo>
                      <a:pt x="3165147" y="1040862"/>
                      <a:pt x="3190903" y="1055028"/>
                      <a:pt x="3192191" y="1039574"/>
                    </a:cubicBezTo>
                    <a:cubicBezTo>
                      <a:pt x="3193479" y="1024120"/>
                      <a:pt x="3219235" y="1017681"/>
                      <a:pt x="3224386" y="1017681"/>
                    </a:cubicBezTo>
                    <a:cubicBezTo>
                      <a:pt x="3226961" y="1017681"/>
                      <a:pt x="3229537" y="1016394"/>
                      <a:pt x="3233400" y="1016394"/>
                    </a:cubicBezTo>
                    <a:cubicBezTo>
                      <a:pt x="3238552" y="1015106"/>
                      <a:pt x="3244991" y="1012530"/>
                      <a:pt x="3244991" y="1012530"/>
                    </a:cubicBezTo>
                    <a:cubicBezTo>
                      <a:pt x="3244991" y="1012530"/>
                      <a:pt x="3269459" y="1017681"/>
                      <a:pt x="3266884" y="1022833"/>
                    </a:cubicBezTo>
                    <a:cubicBezTo>
                      <a:pt x="3265596" y="1027984"/>
                      <a:pt x="3272035" y="1033135"/>
                      <a:pt x="3272035" y="1049877"/>
                    </a:cubicBezTo>
                    <a:cubicBezTo>
                      <a:pt x="3272035" y="1066618"/>
                      <a:pt x="3266884" y="1075633"/>
                      <a:pt x="3282337" y="1075633"/>
                    </a:cubicBezTo>
                    <a:cubicBezTo>
                      <a:pt x="3297791" y="1075633"/>
                      <a:pt x="3318396" y="1070482"/>
                      <a:pt x="3323547" y="1076921"/>
                    </a:cubicBezTo>
                    <a:cubicBezTo>
                      <a:pt x="3328698" y="1083360"/>
                      <a:pt x="3342864" y="1098813"/>
                      <a:pt x="3342864" y="1098813"/>
                    </a:cubicBezTo>
                    <a:cubicBezTo>
                      <a:pt x="3342864" y="1098813"/>
                      <a:pt x="3323547" y="1100101"/>
                      <a:pt x="3331274" y="1103965"/>
                    </a:cubicBezTo>
                    <a:cubicBezTo>
                      <a:pt x="3337713" y="1107828"/>
                      <a:pt x="3353166" y="1115555"/>
                      <a:pt x="3351879" y="1134872"/>
                    </a:cubicBezTo>
                    <a:cubicBezTo>
                      <a:pt x="3350591" y="1154189"/>
                      <a:pt x="3355742" y="1169643"/>
                      <a:pt x="3360894" y="1169643"/>
                    </a:cubicBezTo>
                    <a:cubicBezTo>
                      <a:pt x="3366044" y="1169643"/>
                      <a:pt x="3367333" y="1169643"/>
                      <a:pt x="3386650" y="1164492"/>
                    </a:cubicBezTo>
                    <a:cubicBezTo>
                      <a:pt x="3405967" y="1159340"/>
                      <a:pt x="3427860" y="1159340"/>
                      <a:pt x="3427860" y="1159340"/>
                    </a:cubicBezTo>
                    <a:cubicBezTo>
                      <a:pt x="3427860" y="1159340"/>
                      <a:pt x="3438162" y="1145174"/>
                      <a:pt x="3426572" y="1127145"/>
                    </a:cubicBezTo>
                    <a:cubicBezTo>
                      <a:pt x="3414982" y="1107828"/>
                      <a:pt x="3420133" y="1102677"/>
                      <a:pt x="3399528" y="1085935"/>
                    </a:cubicBezTo>
                    <a:cubicBezTo>
                      <a:pt x="3378923" y="1069194"/>
                      <a:pt x="3375059" y="1060179"/>
                      <a:pt x="3368620" y="1051164"/>
                    </a:cubicBezTo>
                    <a:cubicBezTo>
                      <a:pt x="3362181" y="1042150"/>
                      <a:pt x="3344152" y="1036999"/>
                      <a:pt x="3333849" y="1034423"/>
                    </a:cubicBezTo>
                    <a:cubicBezTo>
                      <a:pt x="3323547" y="1030560"/>
                      <a:pt x="3309381" y="1015106"/>
                      <a:pt x="3329986" y="1015106"/>
                    </a:cubicBezTo>
                    <a:cubicBezTo>
                      <a:pt x="3350591" y="1015106"/>
                      <a:pt x="3351879" y="988062"/>
                      <a:pt x="3351879" y="988062"/>
                    </a:cubicBezTo>
                    <a:cubicBezTo>
                      <a:pt x="3351879" y="988062"/>
                      <a:pt x="3362181" y="972608"/>
                      <a:pt x="3353166" y="967457"/>
                    </a:cubicBezTo>
                    <a:cubicBezTo>
                      <a:pt x="3344152" y="962306"/>
                      <a:pt x="3348016" y="961018"/>
                      <a:pt x="3349303" y="950715"/>
                    </a:cubicBezTo>
                    <a:cubicBezTo>
                      <a:pt x="3350591" y="940413"/>
                      <a:pt x="3353166" y="931398"/>
                      <a:pt x="3353166" y="931398"/>
                    </a:cubicBezTo>
                    <a:cubicBezTo>
                      <a:pt x="3353166" y="931398"/>
                      <a:pt x="3354455" y="930111"/>
                      <a:pt x="3355742" y="928823"/>
                    </a:cubicBezTo>
                    <a:cubicBezTo>
                      <a:pt x="3357030" y="926247"/>
                      <a:pt x="3359605" y="923671"/>
                      <a:pt x="3363469" y="919808"/>
                    </a:cubicBezTo>
                    <a:cubicBezTo>
                      <a:pt x="3369908" y="913369"/>
                      <a:pt x="3376348" y="908218"/>
                      <a:pt x="3378923" y="915945"/>
                    </a:cubicBezTo>
                    <a:cubicBezTo>
                      <a:pt x="3382787" y="930111"/>
                      <a:pt x="3399528" y="927535"/>
                      <a:pt x="3409830" y="927535"/>
                    </a:cubicBezTo>
                    <a:cubicBezTo>
                      <a:pt x="3420133" y="927535"/>
                      <a:pt x="3436874" y="913369"/>
                      <a:pt x="3436874" y="908218"/>
                    </a:cubicBezTo>
                    <a:cubicBezTo>
                      <a:pt x="3436874" y="903066"/>
                      <a:pt x="3436874" y="896627"/>
                      <a:pt x="3456191" y="865720"/>
                    </a:cubicBezTo>
                    <a:cubicBezTo>
                      <a:pt x="3475508" y="834813"/>
                      <a:pt x="3475508" y="838676"/>
                      <a:pt x="3475508" y="818071"/>
                    </a:cubicBezTo>
                    <a:cubicBezTo>
                      <a:pt x="3475508" y="797466"/>
                      <a:pt x="3471645" y="792315"/>
                      <a:pt x="3474221" y="772998"/>
                    </a:cubicBezTo>
                    <a:cubicBezTo>
                      <a:pt x="3475508" y="753681"/>
                      <a:pt x="3485811" y="761408"/>
                      <a:pt x="3472933" y="743378"/>
                    </a:cubicBezTo>
                    <a:cubicBezTo>
                      <a:pt x="3458767" y="726637"/>
                      <a:pt x="3451040" y="721486"/>
                      <a:pt x="3442025" y="707320"/>
                    </a:cubicBezTo>
                    <a:cubicBezTo>
                      <a:pt x="3433011" y="693154"/>
                      <a:pt x="3436874" y="677700"/>
                      <a:pt x="3421421" y="654520"/>
                    </a:cubicBezTo>
                    <a:cubicBezTo>
                      <a:pt x="3417557" y="648081"/>
                      <a:pt x="3414982" y="644217"/>
                      <a:pt x="3414982" y="642929"/>
                    </a:cubicBezTo>
                    <a:cubicBezTo>
                      <a:pt x="3414982" y="642929"/>
                      <a:pt x="3413693" y="641641"/>
                      <a:pt x="3409830" y="636490"/>
                    </a:cubicBezTo>
                    <a:cubicBezTo>
                      <a:pt x="3398240" y="621037"/>
                      <a:pt x="3389226" y="619749"/>
                      <a:pt x="3368620" y="605583"/>
                    </a:cubicBezTo>
                    <a:cubicBezTo>
                      <a:pt x="3348016" y="591417"/>
                      <a:pt x="3302942" y="583690"/>
                      <a:pt x="3317108" y="599144"/>
                    </a:cubicBezTo>
                    <a:cubicBezTo>
                      <a:pt x="3331274" y="614597"/>
                      <a:pt x="3320971" y="623612"/>
                      <a:pt x="3310669" y="613310"/>
                    </a:cubicBezTo>
                    <a:cubicBezTo>
                      <a:pt x="3300367" y="603007"/>
                      <a:pt x="3300367" y="618461"/>
                      <a:pt x="3290064" y="608158"/>
                    </a:cubicBezTo>
                    <a:cubicBezTo>
                      <a:pt x="3279762" y="597856"/>
                      <a:pt x="3273323" y="581115"/>
                      <a:pt x="3264308" y="581115"/>
                    </a:cubicBezTo>
                    <a:cubicBezTo>
                      <a:pt x="3255293" y="581115"/>
                      <a:pt x="3228250" y="584978"/>
                      <a:pt x="3228250" y="584978"/>
                    </a:cubicBezTo>
                    <a:cubicBezTo>
                      <a:pt x="3228250" y="584978"/>
                      <a:pt x="3223098" y="578539"/>
                      <a:pt x="3232113" y="569524"/>
                    </a:cubicBezTo>
                    <a:cubicBezTo>
                      <a:pt x="3241128" y="560510"/>
                      <a:pt x="3252717" y="555358"/>
                      <a:pt x="3252717" y="539905"/>
                    </a:cubicBezTo>
                    <a:cubicBezTo>
                      <a:pt x="3252717" y="524451"/>
                      <a:pt x="3251430" y="523163"/>
                      <a:pt x="3257869" y="514148"/>
                    </a:cubicBezTo>
                    <a:cubicBezTo>
                      <a:pt x="3264308" y="505134"/>
                      <a:pt x="3277186" y="499983"/>
                      <a:pt x="3273323" y="494831"/>
                    </a:cubicBezTo>
                    <a:cubicBezTo>
                      <a:pt x="3269459" y="489680"/>
                      <a:pt x="3268171" y="483241"/>
                      <a:pt x="3269459" y="474226"/>
                    </a:cubicBezTo>
                    <a:cubicBezTo>
                      <a:pt x="3270747" y="465212"/>
                      <a:pt x="3269459" y="453621"/>
                      <a:pt x="3288776" y="453621"/>
                    </a:cubicBezTo>
                    <a:cubicBezTo>
                      <a:pt x="3308093" y="453621"/>
                      <a:pt x="3395665" y="453621"/>
                      <a:pt x="3395665" y="453621"/>
                    </a:cubicBezTo>
                    <a:lnTo>
                      <a:pt x="3405967" y="442031"/>
                    </a:lnTo>
                    <a:cubicBezTo>
                      <a:pt x="3405967" y="442031"/>
                      <a:pt x="3420133" y="443319"/>
                      <a:pt x="3433011" y="443319"/>
                    </a:cubicBezTo>
                    <a:cubicBezTo>
                      <a:pt x="3447177" y="443319"/>
                      <a:pt x="3480660" y="449758"/>
                      <a:pt x="3478084" y="454909"/>
                    </a:cubicBezTo>
                    <a:cubicBezTo>
                      <a:pt x="3474221" y="460061"/>
                      <a:pt x="3471645" y="454909"/>
                      <a:pt x="3474221" y="460061"/>
                    </a:cubicBezTo>
                    <a:cubicBezTo>
                      <a:pt x="3478084" y="465212"/>
                      <a:pt x="3539899" y="458773"/>
                      <a:pt x="3539899" y="458773"/>
                    </a:cubicBezTo>
                    <a:lnTo>
                      <a:pt x="3519294" y="447182"/>
                    </a:lnTo>
                    <a:lnTo>
                      <a:pt x="3505128" y="435592"/>
                    </a:lnTo>
                    <a:cubicBezTo>
                      <a:pt x="3505128" y="435592"/>
                      <a:pt x="3511567" y="426578"/>
                      <a:pt x="3511567" y="416275"/>
                    </a:cubicBezTo>
                    <a:cubicBezTo>
                      <a:pt x="3511567" y="405973"/>
                      <a:pt x="3512855" y="389231"/>
                      <a:pt x="3512855" y="389231"/>
                    </a:cubicBezTo>
                    <a:lnTo>
                      <a:pt x="3575958" y="385368"/>
                    </a:lnTo>
                    <a:cubicBezTo>
                      <a:pt x="3575958" y="385368"/>
                      <a:pt x="3577245" y="409836"/>
                      <a:pt x="3600426" y="412412"/>
                    </a:cubicBezTo>
                    <a:cubicBezTo>
                      <a:pt x="3622319" y="416275"/>
                      <a:pt x="3624894" y="403397"/>
                      <a:pt x="3624894" y="403397"/>
                    </a:cubicBezTo>
                    <a:lnTo>
                      <a:pt x="3624894" y="377641"/>
                    </a:lnTo>
                    <a:lnTo>
                      <a:pt x="3614592" y="367338"/>
                    </a:lnTo>
                    <a:lnTo>
                      <a:pt x="3644211" y="367338"/>
                    </a:lnTo>
                    <a:lnTo>
                      <a:pt x="3660953" y="396958"/>
                    </a:lnTo>
                    <a:cubicBezTo>
                      <a:pt x="3660953" y="396958"/>
                      <a:pt x="3677694" y="407260"/>
                      <a:pt x="3659665" y="416275"/>
                    </a:cubicBezTo>
                    <a:cubicBezTo>
                      <a:pt x="3640348" y="425290"/>
                      <a:pt x="3649362" y="435592"/>
                      <a:pt x="3649362" y="448470"/>
                    </a:cubicBezTo>
                    <a:cubicBezTo>
                      <a:pt x="3649362" y="462636"/>
                      <a:pt x="3649362" y="472939"/>
                      <a:pt x="3644211" y="478090"/>
                    </a:cubicBezTo>
                    <a:cubicBezTo>
                      <a:pt x="3639060" y="483241"/>
                      <a:pt x="3622319" y="479378"/>
                      <a:pt x="3624894" y="497407"/>
                    </a:cubicBezTo>
                    <a:cubicBezTo>
                      <a:pt x="3628758" y="514148"/>
                      <a:pt x="3631333" y="519300"/>
                      <a:pt x="3630045" y="524451"/>
                    </a:cubicBezTo>
                    <a:cubicBezTo>
                      <a:pt x="3628758" y="529602"/>
                      <a:pt x="3633909" y="539905"/>
                      <a:pt x="3633909" y="539905"/>
                    </a:cubicBezTo>
                    <a:lnTo>
                      <a:pt x="3789734" y="689290"/>
                    </a:lnTo>
                    <a:cubicBezTo>
                      <a:pt x="3789734" y="689290"/>
                      <a:pt x="3829655" y="680276"/>
                      <a:pt x="3800036" y="646793"/>
                    </a:cubicBezTo>
                    <a:cubicBezTo>
                      <a:pt x="3792309" y="639066"/>
                      <a:pt x="3788446" y="632627"/>
                      <a:pt x="3784582" y="630051"/>
                    </a:cubicBezTo>
                    <a:lnTo>
                      <a:pt x="3807763" y="631339"/>
                    </a:lnTo>
                    <a:cubicBezTo>
                      <a:pt x="3807763" y="631339"/>
                      <a:pt x="3802612" y="622324"/>
                      <a:pt x="3788446" y="609446"/>
                    </a:cubicBezTo>
                    <a:cubicBezTo>
                      <a:pt x="3774280" y="595280"/>
                      <a:pt x="3789734" y="592705"/>
                      <a:pt x="3802612" y="592705"/>
                    </a:cubicBezTo>
                    <a:cubicBezTo>
                      <a:pt x="3814202" y="592705"/>
                      <a:pt x="3829655" y="587554"/>
                      <a:pt x="3802612" y="570812"/>
                    </a:cubicBezTo>
                    <a:cubicBezTo>
                      <a:pt x="3775568" y="554071"/>
                      <a:pt x="3770417" y="548919"/>
                      <a:pt x="3776856" y="543768"/>
                    </a:cubicBezTo>
                    <a:cubicBezTo>
                      <a:pt x="3783295" y="538617"/>
                      <a:pt x="3819353" y="550207"/>
                      <a:pt x="3806475" y="542480"/>
                    </a:cubicBezTo>
                    <a:cubicBezTo>
                      <a:pt x="3792309" y="533466"/>
                      <a:pt x="3807763" y="525739"/>
                      <a:pt x="3784582" y="525739"/>
                    </a:cubicBezTo>
                    <a:cubicBezTo>
                      <a:pt x="3760114" y="525739"/>
                      <a:pt x="3758826" y="505134"/>
                      <a:pt x="3758826" y="505134"/>
                    </a:cubicBezTo>
                    <a:cubicBezTo>
                      <a:pt x="3758826" y="505134"/>
                      <a:pt x="3752387" y="485817"/>
                      <a:pt x="3739509" y="490968"/>
                    </a:cubicBezTo>
                    <a:cubicBezTo>
                      <a:pt x="3727919" y="496119"/>
                      <a:pt x="3715041" y="499983"/>
                      <a:pt x="3715041" y="484529"/>
                    </a:cubicBezTo>
                    <a:cubicBezTo>
                      <a:pt x="3715041" y="469075"/>
                      <a:pt x="3715041" y="472939"/>
                      <a:pt x="3706026" y="458773"/>
                    </a:cubicBezTo>
                    <a:cubicBezTo>
                      <a:pt x="3697011" y="444607"/>
                      <a:pt x="3707314" y="439456"/>
                      <a:pt x="3721480" y="439456"/>
                    </a:cubicBezTo>
                    <a:cubicBezTo>
                      <a:pt x="3735646" y="439456"/>
                      <a:pt x="3738221" y="422714"/>
                      <a:pt x="3743373" y="438168"/>
                    </a:cubicBezTo>
                    <a:cubicBezTo>
                      <a:pt x="3748524" y="453621"/>
                      <a:pt x="3767841" y="413699"/>
                      <a:pt x="3765265" y="426578"/>
                    </a:cubicBezTo>
                    <a:cubicBezTo>
                      <a:pt x="3763977" y="438168"/>
                      <a:pt x="3818066" y="430441"/>
                      <a:pt x="3828368" y="440743"/>
                    </a:cubicBezTo>
                    <a:cubicBezTo>
                      <a:pt x="3838670" y="451046"/>
                      <a:pt x="3827080" y="442031"/>
                      <a:pt x="3838670" y="426578"/>
                    </a:cubicBezTo>
                    <a:cubicBezTo>
                      <a:pt x="3850261" y="411124"/>
                      <a:pt x="3828368" y="391807"/>
                      <a:pt x="3863139" y="390519"/>
                    </a:cubicBezTo>
                    <a:cubicBezTo>
                      <a:pt x="3897910" y="389231"/>
                      <a:pt x="3890183" y="369914"/>
                      <a:pt x="3904349" y="369914"/>
                    </a:cubicBezTo>
                    <a:cubicBezTo>
                      <a:pt x="3918514" y="369914"/>
                      <a:pt x="3935256" y="373777"/>
                      <a:pt x="3935256" y="373777"/>
                    </a:cubicBezTo>
                    <a:cubicBezTo>
                      <a:pt x="3935256" y="373777"/>
                      <a:pt x="3918514" y="367338"/>
                      <a:pt x="3892758" y="346733"/>
                    </a:cubicBezTo>
                    <a:cubicBezTo>
                      <a:pt x="3867002" y="326128"/>
                      <a:pt x="3852837" y="320977"/>
                      <a:pt x="3834807" y="320977"/>
                    </a:cubicBezTo>
                    <a:cubicBezTo>
                      <a:pt x="3815490" y="320977"/>
                      <a:pt x="3782007" y="309387"/>
                      <a:pt x="3807763" y="310675"/>
                    </a:cubicBezTo>
                    <a:cubicBezTo>
                      <a:pt x="3833519" y="311963"/>
                      <a:pt x="3865715" y="304236"/>
                      <a:pt x="3843822" y="286206"/>
                    </a:cubicBezTo>
                    <a:cubicBezTo>
                      <a:pt x="3821929" y="269465"/>
                      <a:pt x="3847685" y="269465"/>
                      <a:pt x="3854124" y="279767"/>
                    </a:cubicBezTo>
                    <a:cubicBezTo>
                      <a:pt x="3860563" y="290070"/>
                      <a:pt x="3857987" y="291358"/>
                      <a:pt x="3881168" y="293933"/>
                    </a:cubicBezTo>
                    <a:cubicBezTo>
                      <a:pt x="3905636" y="295221"/>
                      <a:pt x="3915939" y="287494"/>
                      <a:pt x="3926241" y="297797"/>
                    </a:cubicBezTo>
                    <a:cubicBezTo>
                      <a:pt x="3936544" y="308099"/>
                      <a:pt x="3973890" y="322265"/>
                      <a:pt x="3989344" y="322265"/>
                    </a:cubicBezTo>
                    <a:cubicBezTo>
                      <a:pt x="4004798" y="322265"/>
                      <a:pt x="4030554" y="323553"/>
                      <a:pt x="4030554" y="323553"/>
                    </a:cubicBezTo>
                    <a:cubicBezTo>
                      <a:pt x="4030554" y="323553"/>
                      <a:pt x="4016388" y="306811"/>
                      <a:pt x="3994495" y="293933"/>
                    </a:cubicBezTo>
                    <a:cubicBezTo>
                      <a:pt x="3994495" y="293933"/>
                      <a:pt x="4025402" y="304236"/>
                      <a:pt x="4025402" y="292645"/>
                    </a:cubicBezTo>
                    <a:cubicBezTo>
                      <a:pt x="4025402" y="281055"/>
                      <a:pt x="4026691" y="277192"/>
                      <a:pt x="3999646" y="270753"/>
                    </a:cubicBezTo>
                    <a:cubicBezTo>
                      <a:pt x="3972603" y="264314"/>
                      <a:pt x="3905636" y="254011"/>
                      <a:pt x="3905636" y="254011"/>
                    </a:cubicBezTo>
                    <a:lnTo>
                      <a:pt x="3930105" y="279767"/>
                    </a:lnTo>
                    <a:cubicBezTo>
                      <a:pt x="3930105" y="279767"/>
                      <a:pt x="3897910" y="269465"/>
                      <a:pt x="3873441" y="250148"/>
                    </a:cubicBezTo>
                    <a:cubicBezTo>
                      <a:pt x="3848973" y="230831"/>
                      <a:pt x="3805188" y="229543"/>
                      <a:pt x="3776856" y="224392"/>
                    </a:cubicBezTo>
                    <a:cubicBezTo>
                      <a:pt x="3749812" y="219240"/>
                      <a:pt x="3721480" y="215377"/>
                      <a:pt x="3684133" y="199923"/>
                    </a:cubicBezTo>
                    <a:cubicBezTo>
                      <a:pt x="3646787" y="184470"/>
                      <a:pt x="3575958" y="184470"/>
                      <a:pt x="3564367" y="184470"/>
                    </a:cubicBezTo>
                    <a:cubicBezTo>
                      <a:pt x="3552777" y="184470"/>
                      <a:pt x="3503840" y="180606"/>
                      <a:pt x="3503840" y="180606"/>
                    </a:cubicBezTo>
                    <a:cubicBezTo>
                      <a:pt x="3503840" y="180606"/>
                      <a:pt x="3561791" y="216665"/>
                      <a:pt x="3536035" y="212801"/>
                    </a:cubicBezTo>
                    <a:cubicBezTo>
                      <a:pt x="3510279" y="208938"/>
                      <a:pt x="3499977" y="197348"/>
                      <a:pt x="3493538" y="196060"/>
                    </a:cubicBezTo>
                    <a:cubicBezTo>
                      <a:pt x="3487099" y="194772"/>
                      <a:pt x="3445889" y="189621"/>
                      <a:pt x="3421421" y="189621"/>
                    </a:cubicBezTo>
                    <a:cubicBezTo>
                      <a:pt x="3396952" y="189621"/>
                      <a:pt x="3354455" y="189621"/>
                      <a:pt x="3345440" y="189621"/>
                    </a:cubicBezTo>
                    <a:cubicBezTo>
                      <a:pt x="3336425" y="189621"/>
                      <a:pt x="3310669" y="190909"/>
                      <a:pt x="3299079" y="179318"/>
                    </a:cubicBezTo>
                    <a:cubicBezTo>
                      <a:pt x="3287488" y="167728"/>
                      <a:pt x="3225674" y="152274"/>
                      <a:pt x="3197342" y="152274"/>
                    </a:cubicBezTo>
                    <a:cubicBezTo>
                      <a:pt x="3170298" y="152274"/>
                      <a:pt x="3157420" y="163865"/>
                      <a:pt x="3131664" y="162577"/>
                    </a:cubicBezTo>
                    <a:cubicBezTo>
                      <a:pt x="3105907" y="161289"/>
                      <a:pt x="3089166" y="143260"/>
                      <a:pt x="3089166" y="143260"/>
                    </a:cubicBezTo>
                    <a:lnTo>
                      <a:pt x="3049244" y="141972"/>
                    </a:lnTo>
                    <a:cubicBezTo>
                      <a:pt x="3049244" y="141972"/>
                      <a:pt x="3047956" y="126518"/>
                      <a:pt x="3029927" y="126518"/>
                    </a:cubicBezTo>
                    <a:cubicBezTo>
                      <a:pt x="3013185" y="126518"/>
                      <a:pt x="2983566" y="122655"/>
                      <a:pt x="2983566" y="132957"/>
                    </a:cubicBezTo>
                    <a:cubicBezTo>
                      <a:pt x="2983566" y="143260"/>
                      <a:pt x="2969400" y="144548"/>
                      <a:pt x="2969400" y="144548"/>
                    </a:cubicBezTo>
                    <a:cubicBezTo>
                      <a:pt x="2969400" y="144548"/>
                      <a:pt x="2986141" y="134245"/>
                      <a:pt x="2968112" y="123943"/>
                    </a:cubicBezTo>
                    <a:cubicBezTo>
                      <a:pt x="2948795" y="113640"/>
                      <a:pt x="2856073" y="114928"/>
                      <a:pt x="2856073" y="114928"/>
                    </a:cubicBezTo>
                    <a:lnTo>
                      <a:pt x="2840619" y="118791"/>
                    </a:lnTo>
                    <a:cubicBezTo>
                      <a:pt x="2840619" y="118791"/>
                      <a:pt x="2892131" y="148411"/>
                      <a:pt x="2872814" y="148411"/>
                    </a:cubicBezTo>
                    <a:cubicBezTo>
                      <a:pt x="2853497" y="148411"/>
                      <a:pt x="2841907" y="148411"/>
                      <a:pt x="2831604" y="144548"/>
                    </a:cubicBezTo>
                    <a:cubicBezTo>
                      <a:pt x="2821302" y="140684"/>
                      <a:pt x="2796833" y="143260"/>
                      <a:pt x="2796833" y="143260"/>
                    </a:cubicBezTo>
                    <a:cubicBezTo>
                      <a:pt x="2796833" y="143260"/>
                      <a:pt x="2786531" y="147123"/>
                      <a:pt x="2777516" y="147123"/>
                    </a:cubicBezTo>
                    <a:cubicBezTo>
                      <a:pt x="2768502" y="147123"/>
                      <a:pt x="2751760" y="143260"/>
                      <a:pt x="2751760" y="143260"/>
                    </a:cubicBezTo>
                    <a:lnTo>
                      <a:pt x="2736307" y="129094"/>
                    </a:lnTo>
                    <a:cubicBezTo>
                      <a:pt x="2736307" y="129094"/>
                      <a:pt x="2753048" y="161289"/>
                      <a:pt x="2741458" y="163865"/>
                    </a:cubicBezTo>
                    <a:cubicBezTo>
                      <a:pt x="2729868" y="165152"/>
                      <a:pt x="2683506" y="153562"/>
                      <a:pt x="2674492" y="143260"/>
                    </a:cubicBezTo>
                    <a:cubicBezTo>
                      <a:pt x="2665477" y="132957"/>
                      <a:pt x="2653887" y="111065"/>
                      <a:pt x="2622979" y="102050"/>
                    </a:cubicBezTo>
                    <a:cubicBezTo>
                      <a:pt x="2592072" y="93035"/>
                      <a:pt x="2516091" y="90460"/>
                      <a:pt x="2516091" y="90460"/>
                    </a:cubicBezTo>
                    <a:lnTo>
                      <a:pt x="2531545" y="112352"/>
                    </a:lnTo>
                    <a:lnTo>
                      <a:pt x="2442686" y="108489"/>
                    </a:lnTo>
                    <a:lnTo>
                      <a:pt x="2441398" y="96899"/>
                    </a:lnTo>
                    <a:lnTo>
                      <a:pt x="2298452" y="91747"/>
                    </a:lnTo>
                    <a:cubicBezTo>
                      <a:pt x="2298452" y="91747"/>
                      <a:pt x="2273983" y="102050"/>
                      <a:pt x="2237925" y="102050"/>
                    </a:cubicBezTo>
                    <a:cubicBezTo>
                      <a:pt x="2232774" y="102050"/>
                      <a:pt x="2228910" y="102050"/>
                      <a:pt x="2226335" y="103338"/>
                    </a:cubicBezTo>
                    <a:cubicBezTo>
                      <a:pt x="2232774" y="95611"/>
                      <a:pt x="2243076" y="86596"/>
                      <a:pt x="2257242" y="81445"/>
                    </a:cubicBezTo>
                    <a:cubicBezTo>
                      <a:pt x="2284286" y="72430"/>
                      <a:pt x="2330647" y="50538"/>
                      <a:pt x="2272696" y="36372"/>
                    </a:cubicBezTo>
                    <a:cubicBezTo>
                      <a:pt x="2214744" y="22206"/>
                      <a:pt x="2163232" y="26069"/>
                      <a:pt x="2163232" y="26069"/>
                    </a:cubicBezTo>
                    <a:cubicBezTo>
                      <a:pt x="2163232" y="26069"/>
                      <a:pt x="2161944" y="22206"/>
                      <a:pt x="2143915" y="17055"/>
                    </a:cubicBezTo>
                    <a:cubicBezTo>
                      <a:pt x="2127173" y="11903"/>
                      <a:pt x="2102705" y="11903"/>
                      <a:pt x="2102705" y="11903"/>
                    </a:cubicBezTo>
                    <a:cubicBezTo>
                      <a:pt x="2102705" y="11903"/>
                      <a:pt x="2093690" y="-2263"/>
                      <a:pt x="2073085" y="313"/>
                    </a:cubicBezTo>
                    <a:cubicBezTo>
                      <a:pt x="2052480" y="1601"/>
                      <a:pt x="2025436" y="19630"/>
                      <a:pt x="2040890" y="24781"/>
                    </a:cubicBezTo>
                    <a:cubicBezTo>
                      <a:pt x="2056344" y="29933"/>
                      <a:pt x="2055056" y="36372"/>
                      <a:pt x="2006119" y="36372"/>
                    </a:cubicBezTo>
                    <a:cubicBezTo>
                      <a:pt x="1958470" y="36372"/>
                      <a:pt x="1927563" y="35084"/>
                      <a:pt x="1927563" y="35084"/>
                    </a:cubicBezTo>
                    <a:cubicBezTo>
                      <a:pt x="1927563" y="35084"/>
                      <a:pt x="1859309" y="49250"/>
                      <a:pt x="1849006" y="65991"/>
                    </a:cubicBezTo>
                    <a:cubicBezTo>
                      <a:pt x="1838704" y="82733"/>
                      <a:pt x="1878626" y="93035"/>
                      <a:pt x="1852870" y="93035"/>
                    </a:cubicBezTo>
                    <a:cubicBezTo>
                      <a:pt x="1827114" y="93035"/>
                      <a:pt x="1745982" y="93035"/>
                      <a:pt x="1745982" y="93035"/>
                    </a:cubicBezTo>
                    <a:cubicBezTo>
                      <a:pt x="1745982" y="93035"/>
                      <a:pt x="1761436" y="123943"/>
                      <a:pt x="1778177" y="123943"/>
                    </a:cubicBezTo>
                    <a:cubicBezTo>
                      <a:pt x="1794919" y="123943"/>
                      <a:pt x="1834841" y="149699"/>
                      <a:pt x="1802646" y="144548"/>
                    </a:cubicBezTo>
                    <a:cubicBezTo>
                      <a:pt x="1770450" y="139396"/>
                      <a:pt x="1760148" y="120079"/>
                      <a:pt x="1739543" y="122655"/>
                    </a:cubicBezTo>
                    <a:cubicBezTo>
                      <a:pt x="1718938" y="123943"/>
                      <a:pt x="1704772" y="123943"/>
                      <a:pt x="1703484" y="129094"/>
                    </a:cubicBezTo>
                    <a:cubicBezTo>
                      <a:pt x="1702196" y="134245"/>
                      <a:pt x="1754997" y="154850"/>
                      <a:pt x="1754997" y="154850"/>
                    </a:cubicBezTo>
                    <a:cubicBezTo>
                      <a:pt x="1754997" y="154850"/>
                      <a:pt x="1738255" y="154850"/>
                      <a:pt x="1715074" y="154850"/>
                    </a:cubicBezTo>
                    <a:cubicBezTo>
                      <a:pt x="1693182" y="154850"/>
                      <a:pt x="1688030" y="156138"/>
                      <a:pt x="1688030" y="144548"/>
                    </a:cubicBezTo>
                    <a:cubicBezTo>
                      <a:pt x="1688030" y="132957"/>
                      <a:pt x="1681591" y="117504"/>
                      <a:pt x="1671289" y="112352"/>
                    </a:cubicBezTo>
                    <a:cubicBezTo>
                      <a:pt x="1660987" y="107201"/>
                      <a:pt x="1666138" y="129094"/>
                      <a:pt x="1666138" y="129094"/>
                    </a:cubicBezTo>
                    <a:cubicBezTo>
                      <a:pt x="1666138" y="129094"/>
                      <a:pt x="1639094" y="145835"/>
                      <a:pt x="1660987" y="154850"/>
                    </a:cubicBezTo>
                    <a:cubicBezTo>
                      <a:pt x="1682879" y="163865"/>
                      <a:pt x="1690606" y="169016"/>
                      <a:pt x="1686743" y="180606"/>
                    </a:cubicBezTo>
                    <a:cubicBezTo>
                      <a:pt x="1682879" y="192196"/>
                      <a:pt x="1681591" y="206362"/>
                      <a:pt x="1702196" y="206362"/>
                    </a:cubicBezTo>
                    <a:cubicBezTo>
                      <a:pt x="1722801" y="206362"/>
                      <a:pt x="1779465" y="201211"/>
                      <a:pt x="1783329" y="223104"/>
                    </a:cubicBezTo>
                    <a:cubicBezTo>
                      <a:pt x="1787192" y="244997"/>
                      <a:pt x="1810372" y="239845"/>
                      <a:pt x="1810372" y="239845"/>
                    </a:cubicBezTo>
                    <a:lnTo>
                      <a:pt x="1785904" y="244997"/>
                    </a:lnTo>
                    <a:cubicBezTo>
                      <a:pt x="1785904" y="244997"/>
                      <a:pt x="1766587" y="212801"/>
                      <a:pt x="1749845" y="212801"/>
                    </a:cubicBezTo>
                    <a:cubicBezTo>
                      <a:pt x="1733104" y="212801"/>
                      <a:pt x="1712499" y="216665"/>
                      <a:pt x="1712499" y="216665"/>
                    </a:cubicBezTo>
                    <a:cubicBezTo>
                      <a:pt x="1712499" y="216665"/>
                      <a:pt x="1729240" y="225679"/>
                      <a:pt x="1729240" y="238558"/>
                    </a:cubicBezTo>
                    <a:cubicBezTo>
                      <a:pt x="1729240" y="252723"/>
                      <a:pt x="1718938" y="268177"/>
                      <a:pt x="1713787" y="268177"/>
                    </a:cubicBezTo>
                    <a:cubicBezTo>
                      <a:pt x="1708635" y="268177"/>
                      <a:pt x="1709923" y="278480"/>
                      <a:pt x="1709923" y="278480"/>
                    </a:cubicBezTo>
                    <a:lnTo>
                      <a:pt x="1690606" y="277192"/>
                    </a:lnTo>
                    <a:cubicBezTo>
                      <a:pt x="1690606" y="277192"/>
                      <a:pt x="1653260" y="282343"/>
                      <a:pt x="1635231" y="261738"/>
                    </a:cubicBezTo>
                    <a:cubicBezTo>
                      <a:pt x="1635231" y="261738"/>
                      <a:pt x="1691894" y="263026"/>
                      <a:pt x="1695757" y="244997"/>
                    </a:cubicBezTo>
                    <a:cubicBezTo>
                      <a:pt x="1699621" y="225679"/>
                      <a:pt x="1694469" y="223104"/>
                      <a:pt x="1685455" y="217953"/>
                    </a:cubicBezTo>
                    <a:cubicBezTo>
                      <a:pt x="1676440" y="212801"/>
                      <a:pt x="1666138" y="216665"/>
                      <a:pt x="1664850" y="202499"/>
                    </a:cubicBezTo>
                    <a:cubicBezTo>
                      <a:pt x="1663562" y="188333"/>
                      <a:pt x="1670001" y="187045"/>
                      <a:pt x="1658411" y="175455"/>
                    </a:cubicBezTo>
                    <a:cubicBezTo>
                      <a:pt x="1646821" y="163865"/>
                      <a:pt x="1641670" y="158713"/>
                      <a:pt x="1631367" y="153562"/>
                    </a:cubicBezTo>
                    <a:cubicBezTo>
                      <a:pt x="1621065" y="148411"/>
                      <a:pt x="1627504" y="123943"/>
                      <a:pt x="1627504" y="123943"/>
                    </a:cubicBezTo>
                    <a:cubicBezTo>
                      <a:pt x="1627504" y="123943"/>
                      <a:pt x="1597884" y="99474"/>
                      <a:pt x="1579855" y="99474"/>
                    </a:cubicBezTo>
                    <a:cubicBezTo>
                      <a:pt x="1561825" y="99474"/>
                      <a:pt x="1547659" y="100762"/>
                      <a:pt x="1552811" y="118791"/>
                    </a:cubicBezTo>
                    <a:cubicBezTo>
                      <a:pt x="1557962" y="135533"/>
                      <a:pt x="1557962" y="149699"/>
                      <a:pt x="1548947" y="149699"/>
                    </a:cubicBezTo>
                    <a:cubicBezTo>
                      <a:pt x="1539932" y="149699"/>
                      <a:pt x="1528342" y="163865"/>
                      <a:pt x="1539932" y="166440"/>
                    </a:cubicBezTo>
                    <a:cubicBezTo>
                      <a:pt x="1551523" y="170304"/>
                      <a:pt x="1554098" y="176743"/>
                      <a:pt x="1554098" y="176743"/>
                    </a:cubicBezTo>
                    <a:cubicBezTo>
                      <a:pt x="1554098" y="176743"/>
                      <a:pt x="1547659" y="185757"/>
                      <a:pt x="1564401" y="190909"/>
                    </a:cubicBezTo>
                    <a:cubicBezTo>
                      <a:pt x="1581142" y="196060"/>
                      <a:pt x="1585006" y="190909"/>
                      <a:pt x="1588869" y="201211"/>
                    </a:cubicBezTo>
                    <a:cubicBezTo>
                      <a:pt x="1592733" y="211514"/>
                      <a:pt x="1608187" y="215377"/>
                      <a:pt x="1608187" y="215377"/>
                    </a:cubicBezTo>
                    <a:cubicBezTo>
                      <a:pt x="1608187" y="215377"/>
                      <a:pt x="1614626" y="229543"/>
                      <a:pt x="1606899" y="229543"/>
                    </a:cubicBezTo>
                    <a:cubicBezTo>
                      <a:pt x="1597884" y="229543"/>
                      <a:pt x="1596596" y="234694"/>
                      <a:pt x="1582430" y="220528"/>
                    </a:cubicBezTo>
                    <a:cubicBezTo>
                      <a:pt x="1568264" y="206362"/>
                      <a:pt x="1563113" y="216665"/>
                      <a:pt x="1542508" y="203787"/>
                    </a:cubicBezTo>
                    <a:cubicBezTo>
                      <a:pt x="1521903" y="189621"/>
                      <a:pt x="1507737" y="189621"/>
                      <a:pt x="1496147" y="189621"/>
                    </a:cubicBezTo>
                    <a:cubicBezTo>
                      <a:pt x="1484557" y="189621"/>
                      <a:pt x="1433045" y="193484"/>
                      <a:pt x="1433045" y="193484"/>
                    </a:cubicBezTo>
                    <a:cubicBezTo>
                      <a:pt x="1433045" y="193484"/>
                      <a:pt x="1402137" y="163865"/>
                      <a:pt x="1393122" y="178031"/>
                    </a:cubicBezTo>
                    <a:cubicBezTo>
                      <a:pt x="1384108" y="192196"/>
                      <a:pt x="1425318" y="198635"/>
                      <a:pt x="1425318" y="198635"/>
                    </a:cubicBezTo>
                    <a:cubicBezTo>
                      <a:pt x="1425318" y="198635"/>
                      <a:pt x="1452362" y="207650"/>
                      <a:pt x="1440771" y="220528"/>
                    </a:cubicBezTo>
                    <a:cubicBezTo>
                      <a:pt x="1429181" y="234694"/>
                      <a:pt x="1426605" y="216665"/>
                      <a:pt x="1426605" y="216665"/>
                    </a:cubicBezTo>
                    <a:cubicBezTo>
                      <a:pt x="1426605" y="216665"/>
                      <a:pt x="1420166" y="207650"/>
                      <a:pt x="1409864" y="207650"/>
                    </a:cubicBezTo>
                    <a:cubicBezTo>
                      <a:pt x="1399561" y="207650"/>
                      <a:pt x="1387971" y="223104"/>
                      <a:pt x="1387971" y="223104"/>
                    </a:cubicBezTo>
                    <a:lnTo>
                      <a:pt x="1350625" y="217953"/>
                    </a:lnTo>
                    <a:lnTo>
                      <a:pt x="1340322" y="228255"/>
                    </a:lnTo>
                    <a:lnTo>
                      <a:pt x="1310703" y="229543"/>
                    </a:lnTo>
                    <a:cubicBezTo>
                      <a:pt x="1310703" y="229543"/>
                      <a:pt x="1321005" y="223104"/>
                      <a:pt x="1322293" y="212801"/>
                    </a:cubicBezTo>
                    <a:cubicBezTo>
                      <a:pt x="1323581" y="202499"/>
                      <a:pt x="1302976" y="207650"/>
                      <a:pt x="1297825" y="208938"/>
                    </a:cubicBezTo>
                    <a:cubicBezTo>
                      <a:pt x="1292673" y="210226"/>
                      <a:pt x="1278508" y="217953"/>
                      <a:pt x="1278508" y="217953"/>
                    </a:cubicBezTo>
                    <a:cubicBezTo>
                      <a:pt x="1278508" y="217953"/>
                      <a:pt x="1261766" y="219240"/>
                      <a:pt x="1251463" y="224392"/>
                    </a:cubicBezTo>
                    <a:cubicBezTo>
                      <a:pt x="1241161" y="229543"/>
                      <a:pt x="1224419" y="246284"/>
                      <a:pt x="1224419" y="246284"/>
                    </a:cubicBezTo>
                    <a:lnTo>
                      <a:pt x="1217980" y="261738"/>
                    </a:lnTo>
                    <a:cubicBezTo>
                      <a:pt x="1217980" y="261738"/>
                      <a:pt x="1183210" y="265602"/>
                      <a:pt x="1175483" y="257875"/>
                    </a:cubicBezTo>
                    <a:cubicBezTo>
                      <a:pt x="1166468" y="251436"/>
                      <a:pt x="1156166" y="238558"/>
                      <a:pt x="1180634" y="238558"/>
                    </a:cubicBezTo>
                    <a:cubicBezTo>
                      <a:pt x="1205102" y="238558"/>
                      <a:pt x="1176771" y="217953"/>
                      <a:pt x="1156166" y="217953"/>
                    </a:cubicBezTo>
                    <a:cubicBezTo>
                      <a:pt x="1135561" y="217953"/>
                      <a:pt x="1130410" y="217953"/>
                      <a:pt x="1134273" y="238558"/>
                    </a:cubicBezTo>
                    <a:cubicBezTo>
                      <a:pt x="1138137" y="259162"/>
                      <a:pt x="1158742" y="268177"/>
                      <a:pt x="1158742" y="278480"/>
                    </a:cubicBezTo>
                    <a:cubicBezTo>
                      <a:pt x="1158742" y="288782"/>
                      <a:pt x="1149727" y="282343"/>
                      <a:pt x="1149727" y="282343"/>
                    </a:cubicBezTo>
                    <a:cubicBezTo>
                      <a:pt x="1149727" y="282343"/>
                      <a:pt x="1140712" y="272041"/>
                      <a:pt x="1129122" y="272041"/>
                    </a:cubicBezTo>
                    <a:cubicBezTo>
                      <a:pt x="1117531" y="272041"/>
                      <a:pt x="1084048" y="287494"/>
                      <a:pt x="1078897" y="296509"/>
                    </a:cubicBezTo>
                    <a:cubicBezTo>
                      <a:pt x="1073746" y="305524"/>
                      <a:pt x="1098214" y="318402"/>
                      <a:pt x="1089200" y="322265"/>
                    </a:cubicBezTo>
                    <a:cubicBezTo>
                      <a:pt x="1080185" y="326128"/>
                      <a:pt x="1051853" y="322265"/>
                      <a:pt x="1037687" y="311963"/>
                    </a:cubicBezTo>
                    <a:cubicBezTo>
                      <a:pt x="1023522" y="301660"/>
                      <a:pt x="1000341" y="317114"/>
                      <a:pt x="1027385" y="328704"/>
                    </a:cubicBezTo>
                    <a:cubicBezTo>
                      <a:pt x="1054429" y="340294"/>
                      <a:pt x="1044126" y="355748"/>
                      <a:pt x="1032536" y="345446"/>
                    </a:cubicBezTo>
                    <a:cubicBezTo>
                      <a:pt x="1020946" y="335143"/>
                      <a:pt x="1010644" y="328704"/>
                      <a:pt x="1002917" y="328704"/>
                    </a:cubicBezTo>
                    <a:cubicBezTo>
                      <a:pt x="996478" y="328704"/>
                      <a:pt x="982312" y="327416"/>
                      <a:pt x="982312" y="327416"/>
                    </a:cubicBezTo>
                    <a:cubicBezTo>
                      <a:pt x="982312" y="327416"/>
                      <a:pt x="987463" y="320977"/>
                      <a:pt x="977160" y="308099"/>
                    </a:cubicBezTo>
                    <a:cubicBezTo>
                      <a:pt x="966858" y="296509"/>
                      <a:pt x="973297" y="286206"/>
                      <a:pt x="973297" y="286206"/>
                    </a:cubicBezTo>
                    <a:cubicBezTo>
                      <a:pt x="973297" y="286206"/>
                      <a:pt x="953980" y="282343"/>
                      <a:pt x="941102" y="272041"/>
                    </a:cubicBezTo>
                    <a:cubicBezTo>
                      <a:pt x="926936" y="261738"/>
                      <a:pt x="946253" y="266889"/>
                      <a:pt x="952692" y="266889"/>
                    </a:cubicBezTo>
                    <a:cubicBezTo>
                      <a:pt x="959131" y="266889"/>
                      <a:pt x="990039" y="281055"/>
                      <a:pt x="1019658" y="282343"/>
                    </a:cubicBezTo>
                    <a:cubicBezTo>
                      <a:pt x="1049278" y="283631"/>
                      <a:pt x="1090487" y="277192"/>
                      <a:pt x="1090487" y="261738"/>
                    </a:cubicBezTo>
                    <a:cubicBezTo>
                      <a:pt x="1090487" y="246284"/>
                      <a:pt x="1076321" y="230831"/>
                      <a:pt x="1055717" y="229543"/>
                    </a:cubicBezTo>
                    <a:cubicBezTo>
                      <a:pt x="1035112" y="228255"/>
                      <a:pt x="1023522" y="228255"/>
                      <a:pt x="1009356" y="214089"/>
                    </a:cubicBezTo>
                    <a:cubicBezTo>
                      <a:pt x="995190" y="199923"/>
                      <a:pt x="969434" y="197348"/>
                      <a:pt x="946253" y="197348"/>
                    </a:cubicBezTo>
                    <a:cubicBezTo>
                      <a:pt x="921784" y="197348"/>
                      <a:pt x="916633" y="193484"/>
                      <a:pt x="910194" y="188333"/>
                    </a:cubicBezTo>
                    <a:cubicBezTo>
                      <a:pt x="903755" y="183182"/>
                      <a:pt x="870272" y="193484"/>
                      <a:pt x="870272" y="193484"/>
                    </a:cubicBezTo>
                    <a:cubicBezTo>
                      <a:pt x="870272" y="193484"/>
                      <a:pt x="856107" y="178031"/>
                      <a:pt x="863833" y="178031"/>
                    </a:cubicBezTo>
                    <a:cubicBezTo>
                      <a:pt x="870272" y="178031"/>
                      <a:pt x="870272" y="178031"/>
                      <a:pt x="870272" y="178031"/>
                    </a:cubicBezTo>
                    <a:cubicBezTo>
                      <a:pt x="870272" y="178031"/>
                      <a:pt x="861258" y="176743"/>
                      <a:pt x="854819" y="171591"/>
                    </a:cubicBezTo>
                    <a:cubicBezTo>
                      <a:pt x="848380" y="166440"/>
                      <a:pt x="829062" y="162577"/>
                      <a:pt x="829062" y="162577"/>
                    </a:cubicBezTo>
                    <a:lnTo>
                      <a:pt x="825199" y="171591"/>
                    </a:lnTo>
                    <a:lnTo>
                      <a:pt x="823911" y="152274"/>
                    </a:lnTo>
                    <a:lnTo>
                      <a:pt x="807170" y="162577"/>
                    </a:lnTo>
                    <a:lnTo>
                      <a:pt x="791716" y="178031"/>
                    </a:lnTo>
                    <a:lnTo>
                      <a:pt x="793004" y="161289"/>
                    </a:lnTo>
                    <a:lnTo>
                      <a:pt x="773687" y="176743"/>
                    </a:lnTo>
                    <a:lnTo>
                      <a:pt x="780126" y="154850"/>
                    </a:lnTo>
                    <a:cubicBezTo>
                      <a:pt x="780126" y="154850"/>
                      <a:pt x="771111" y="150987"/>
                      <a:pt x="755657" y="156138"/>
                    </a:cubicBezTo>
                    <a:cubicBezTo>
                      <a:pt x="740204" y="161289"/>
                      <a:pt x="733765" y="170304"/>
                      <a:pt x="733765" y="175455"/>
                    </a:cubicBezTo>
                    <a:cubicBezTo>
                      <a:pt x="733765" y="180606"/>
                      <a:pt x="723462" y="175455"/>
                      <a:pt x="718311" y="175455"/>
                    </a:cubicBezTo>
                    <a:cubicBezTo>
                      <a:pt x="713160" y="175455"/>
                      <a:pt x="697706" y="179318"/>
                      <a:pt x="697706" y="179318"/>
                    </a:cubicBezTo>
                    <a:cubicBezTo>
                      <a:pt x="697706" y="179318"/>
                      <a:pt x="696418" y="183182"/>
                      <a:pt x="682252" y="183182"/>
                    </a:cubicBezTo>
                    <a:cubicBezTo>
                      <a:pt x="668086" y="183182"/>
                      <a:pt x="660360" y="174167"/>
                      <a:pt x="660360" y="183182"/>
                    </a:cubicBezTo>
                    <a:cubicBezTo>
                      <a:pt x="660360" y="192196"/>
                      <a:pt x="643618" y="194772"/>
                      <a:pt x="638467" y="197348"/>
                    </a:cubicBezTo>
                    <a:cubicBezTo>
                      <a:pt x="633315" y="198635"/>
                      <a:pt x="629452" y="217953"/>
                      <a:pt x="629452" y="217953"/>
                    </a:cubicBezTo>
                    <a:cubicBezTo>
                      <a:pt x="629452" y="217953"/>
                      <a:pt x="603696" y="223104"/>
                      <a:pt x="598545" y="219240"/>
                    </a:cubicBezTo>
                    <a:cubicBezTo>
                      <a:pt x="593393" y="215377"/>
                      <a:pt x="586954" y="224392"/>
                      <a:pt x="584379" y="235982"/>
                    </a:cubicBezTo>
                    <a:cubicBezTo>
                      <a:pt x="583091" y="247572"/>
                      <a:pt x="572789" y="250148"/>
                      <a:pt x="567637" y="251436"/>
                    </a:cubicBezTo>
                    <a:cubicBezTo>
                      <a:pt x="562486" y="252723"/>
                      <a:pt x="547033" y="268177"/>
                      <a:pt x="547033" y="268177"/>
                    </a:cubicBezTo>
                    <a:lnTo>
                      <a:pt x="540594" y="287494"/>
                    </a:lnTo>
                    <a:cubicBezTo>
                      <a:pt x="540594" y="287494"/>
                      <a:pt x="535442" y="306811"/>
                      <a:pt x="529003" y="308099"/>
                    </a:cubicBezTo>
                    <a:cubicBezTo>
                      <a:pt x="522564" y="309387"/>
                      <a:pt x="508398" y="328704"/>
                      <a:pt x="499383" y="328704"/>
                    </a:cubicBezTo>
                    <a:cubicBezTo>
                      <a:pt x="490369" y="328704"/>
                      <a:pt x="485218" y="349309"/>
                      <a:pt x="478778" y="349309"/>
                    </a:cubicBezTo>
                    <a:cubicBezTo>
                      <a:pt x="472339" y="349309"/>
                      <a:pt x="468476" y="349309"/>
                      <a:pt x="463325" y="349309"/>
                    </a:cubicBezTo>
                    <a:cubicBezTo>
                      <a:pt x="458173" y="349309"/>
                      <a:pt x="432417" y="349309"/>
                      <a:pt x="432417" y="349309"/>
                    </a:cubicBezTo>
                    <a:cubicBezTo>
                      <a:pt x="432417" y="349309"/>
                      <a:pt x="428554" y="371202"/>
                      <a:pt x="423403" y="375065"/>
                    </a:cubicBezTo>
                    <a:cubicBezTo>
                      <a:pt x="418252" y="378929"/>
                      <a:pt x="414388" y="378929"/>
                      <a:pt x="402798" y="384080"/>
                    </a:cubicBezTo>
                    <a:cubicBezTo>
                      <a:pt x="391208" y="389231"/>
                      <a:pt x="382193" y="389231"/>
                      <a:pt x="382193" y="394382"/>
                    </a:cubicBezTo>
                    <a:cubicBezTo>
                      <a:pt x="382193" y="399534"/>
                      <a:pt x="388632" y="409836"/>
                      <a:pt x="388632" y="409836"/>
                    </a:cubicBezTo>
                    <a:lnTo>
                      <a:pt x="420827" y="411124"/>
                    </a:lnTo>
                    <a:lnTo>
                      <a:pt x="379617" y="414987"/>
                    </a:lnTo>
                    <a:lnTo>
                      <a:pt x="383481" y="444607"/>
                    </a:lnTo>
                    <a:lnTo>
                      <a:pt x="410525" y="433017"/>
                    </a:lnTo>
                    <a:lnTo>
                      <a:pt x="388632" y="462636"/>
                    </a:lnTo>
                    <a:lnTo>
                      <a:pt x="402798" y="487105"/>
                    </a:lnTo>
                    <a:cubicBezTo>
                      <a:pt x="402798" y="487105"/>
                      <a:pt x="401510" y="501270"/>
                      <a:pt x="433705" y="496119"/>
                    </a:cubicBezTo>
                    <a:cubicBezTo>
                      <a:pt x="465900" y="490968"/>
                      <a:pt x="471052" y="476802"/>
                      <a:pt x="478778" y="475514"/>
                    </a:cubicBezTo>
                    <a:cubicBezTo>
                      <a:pt x="485218" y="474226"/>
                      <a:pt x="498096" y="444607"/>
                      <a:pt x="499383" y="458773"/>
                    </a:cubicBezTo>
                    <a:cubicBezTo>
                      <a:pt x="500671" y="470363"/>
                      <a:pt x="500671" y="472939"/>
                      <a:pt x="513549" y="472939"/>
                    </a:cubicBezTo>
                    <a:cubicBezTo>
                      <a:pt x="514837" y="472939"/>
                      <a:pt x="517413" y="472939"/>
                      <a:pt x="518701" y="472939"/>
                    </a:cubicBezTo>
                    <a:cubicBezTo>
                      <a:pt x="535442" y="472939"/>
                      <a:pt x="496808" y="483241"/>
                      <a:pt x="514837" y="492256"/>
                    </a:cubicBezTo>
                    <a:cubicBezTo>
                      <a:pt x="534154" y="501270"/>
                      <a:pt x="529003" y="501270"/>
                      <a:pt x="536730" y="524451"/>
                    </a:cubicBezTo>
                    <a:cubicBezTo>
                      <a:pt x="545745" y="548919"/>
                      <a:pt x="540594" y="551495"/>
                      <a:pt x="540594" y="559222"/>
                    </a:cubicBezTo>
                    <a:cubicBezTo>
                      <a:pt x="540594" y="565661"/>
                      <a:pt x="547033" y="575963"/>
                      <a:pt x="557335" y="575963"/>
                    </a:cubicBezTo>
                    <a:cubicBezTo>
                      <a:pt x="567637" y="575963"/>
                      <a:pt x="572789" y="572100"/>
                      <a:pt x="574076" y="565661"/>
                    </a:cubicBezTo>
                    <a:cubicBezTo>
                      <a:pt x="575364" y="559222"/>
                      <a:pt x="589530" y="559222"/>
                      <a:pt x="601120" y="559222"/>
                    </a:cubicBezTo>
                    <a:cubicBezTo>
                      <a:pt x="612710" y="559222"/>
                      <a:pt x="625589" y="555358"/>
                      <a:pt x="623013" y="533466"/>
                    </a:cubicBezTo>
                    <a:cubicBezTo>
                      <a:pt x="621725" y="511573"/>
                      <a:pt x="626876" y="490968"/>
                      <a:pt x="626876" y="490968"/>
                    </a:cubicBezTo>
                    <a:cubicBezTo>
                      <a:pt x="626876" y="490968"/>
                      <a:pt x="673238" y="475514"/>
                      <a:pt x="668086" y="456197"/>
                    </a:cubicBezTo>
                    <a:cubicBezTo>
                      <a:pt x="662935" y="436880"/>
                      <a:pt x="633315" y="444607"/>
                      <a:pt x="628164" y="408548"/>
                    </a:cubicBezTo>
                    <a:cubicBezTo>
                      <a:pt x="623013" y="372490"/>
                      <a:pt x="657784" y="368626"/>
                      <a:pt x="678389" y="355748"/>
                    </a:cubicBezTo>
                    <a:cubicBezTo>
                      <a:pt x="698994" y="341582"/>
                      <a:pt x="713160" y="329992"/>
                      <a:pt x="713160" y="329992"/>
                    </a:cubicBezTo>
                    <a:cubicBezTo>
                      <a:pt x="713160" y="329992"/>
                      <a:pt x="693843" y="324841"/>
                      <a:pt x="704145" y="318402"/>
                    </a:cubicBezTo>
                    <a:cubicBezTo>
                      <a:pt x="714448" y="311963"/>
                      <a:pt x="715735" y="302948"/>
                      <a:pt x="724750" y="302948"/>
                    </a:cubicBezTo>
                    <a:cubicBezTo>
                      <a:pt x="733765" y="302948"/>
                      <a:pt x="750506" y="297797"/>
                      <a:pt x="755657" y="297797"/>
                    </a:cubicBezTo>
                    <a:cubicBezTo>
                      <a:pt x="756945" y="297797"/>
                      <a:pt x="759521" y="297797"/>
                      <a:pt x="763384" y="297797"/>
                    </a:cubicBezTo>
                    <a:cubicBezTo>
                      <a:pt x="774974" y="299084"/>
                      <a:pt x="794292" y="301660"/>
                      <a:pt x="789140" y="308099"/>
                    </a:cubicBezTo>
                    <a:cubicBezTo>
                      <a:pt x="782701" y="317114"/>
                      <a:pt x="785277" y="323553"/>
                      <a:pt x="780126" y="323553"/>
                    </a:cubicBezTo>
                    <a:cubicBezTo>
                      <a:pt x="774974" y="323553"/>
                      <a:pt x="733765" y="355748"/>
                      <a:pt x="733765" y="355748"/>
                    </a:cubicBezTo>
                    <a:cubicBezTo>
                      <a:pt x="733765" y="355748"/>
                      <a:pt x="706721" y="366051"/>
                      <a:pt x="711872" y="386655"/>
                    </a:cubicBezTo>
                    <a:cubicBezTo>
                      <a:pt x="717023" y="407260"/>
                      <a:pt x="722174" y="431729"/>
                      <a:pt x="722174" y="431729"/>
                    </a:cubicBezTo>
                    <a:cubicBezTo>
                      <a:pt x="722174" y="431729"/>
                      <a:pt x="722174" y="438168"/>
                      <a:pt x="732477" y="440743"/>
                    </a:cubicBezTo>
                    <a:cubicBezTo>
                      <a:pt x="742779" y="442031"/>
                      <a:pt x="749218" y="452334"/>
                      <a:pt x="758233" y="452334"/>
                    </a:cubicBezTo>
                    <a:cubicBezTo>
                      <a:pt x="767247" y="452334"/>
                      <a:pt x="783989" y="452334"/>
                      <a:pt x="789140" y="452334"/>
                    </a:cubicBezTo>
                    <a:cubicBezTo>
                      <a:pt x="794292" y="452334"/>
                      <a:pt x="811033" y="448470"/>
                      <a:pt x="816184" y="448470"/>
                    </a:cubicBezTo>
                    <a:cubicBezTo>
                      <a:pt x="821336" y="448470"/>
                      <a:pt x="827775" y="449758"/>
                      <a:pt x="832926" y="448470"/>
                    </a:cubicBezTo>
                    <a:cubicBezTo>
                      <a:pt x="838077" y="447182"/>
                      <a:pt x="847092" y="436880"/>
                      <a:pt x="847092" y="436880"/>
                    </a:cubicBezTo>
                    <a:lnTo>
                      <a:pt x="853531" y="436880"/>
                    </a:lnTo>
                    <a:lnTo>
                      <a:pt x="865121" y="436880"/>
                    </a:lnTo>
                    <a:lnTo>
                      <a:pt x="884438" y="442031"/>
                    </a:lnTo>
                    <a:lnTo>
                      <a:pt x="863833" y="453621"/>
                    </a:lnTo>
                    <a:lnTo>
                      <a:pt x="853531" y="460061"/>
                    </a:lnTo>
                    <a:lnTo>
                      <a:pt x="790428" y="461348"/>
                    </a:lnTo>
                    <a:cubicBezTo>
                      <a:pt x="790428" y="461348"/>
                      <a:pt x="744067" y="481953"/>
                      <a:pt x="771111" y="497407"/>
                    </a:cubicBezTo>
                    <a:cubicBezTo>
                      <a:pt x="776262" y="499983"/>
                      <a:pt x="780126" y="502558"/>
                      <a:pt x="782701" y="506422"/>
                    </a:cubicBezTo>
                    <a:cubicBezTo>
                      <a:pt x="796867" y="520588"/>
                      <a:pt x="794292" y="533466"/>
                      <a:pt x="782701" y="536041"/>
                    </a:cubicBezTo>
                    <a:cubicBezTo>
                      <a:pt x="768535" y="537329"/>
                      <a:pt x="765960" y="527027"/>
                      <a:pt x="765960" y="527027"/>
                    </a:cubicBezTo>
                    <a:cubicBezTo>
                      <a:pt x="765960" y="527027"/>
                      <a:pt x="750506" y="501270"/>
                      <a:pt x="728613" y="510285"/>
                    </a:cubicBezTo>
                    <a:cubicBezTo>
                      <a:pt x="706721" y="519300"/>
                      <a:pt x="708009" y="520588"/>
                      <a:pt x="719599" y="537329"/>
                    </a:cubicBezTo>
                    <a:cubicBezTo>
                      <a:pt x="731189" y="554071"/>
                      <a:pt x="719599" y="548919"/>
                      <a:pt x="724750" y="556646"/>
                    </a:cubicBezTo>
                    <a:cubicBezTo>
                      <a:pt x="729901" y="563085"/>
                      <a:pt x="718311" y="570812"/>
                      <a:pt x="726038" y="577251"/>
                    </a:cubicBezTo>
                    <a:cubicBezTo>
                      <a:pt x="729901" y="579827"/>
                      <a:pt x="723462" y="583690"/>
                      <a:pt x="717023" y="586266"/>
                    </a:cubicBezTo>
                    <a:cubicBezTo>
                      <a:pt x="709296" y="590129"/>
                      <a:pt x="700282" y="592705"/>
                      <a:pt x="708009" y="596568"/>
                    </a:cubicBezTo>
                    <a:cubicBezTo>
                      <a:pt x="723462" y="601719"/>
                      <a:pt x="671950" y="603007"/>
                      <a:pt x="671950" y="603007"/>
                    </a:cubicBezTo>
                    <a:lnTo>
                      <a:pt x="657784" y="588841"/>
                    </a:lnTo>
                    <a:cubicBezTo>
                      <a:pt x="657784" y="588841"/>
                      <a:pt x="632028" y="595280"/>
                      <a:pt x="617862" y="600432"/>
                    </a:cubicBezTo>
                    <a:cubicBezTo>
                      <a:pt x="603696" y="605583"/>
                      <a:pt x="576652" y="614597"/>
                      <a:pt x="576652" y="614597"/>
                    </a:cubicBezTo>
                    <a:lnTo>
                      <a:pt x="570213" y="613310"/>
                    </a:lnTo>
                    <a:lnTo>
                      <a:pt x="557335" y="609446"/>
                    </a:lnTo>
                    <a:cubicBezTo>
                      <a:pt x="557335" y="609446"/>
                      <a:pt x="540594" y="595280"/>
                      <a:pt x="535442" y="600432"/>
                    </a:cubicBezTo>
                    <a:cubicBezTo>
                      <a:pt x="530291" y="605583"/>
                      <a:pt x="516125" y="609446"/>
                      <a:pt x="509686" y="609446"/>
                    </a:cubicBezTo>
                    <a:cubicBezTo>
                      <a:pt x="503247" y="609446"/>
                      <a:pt x="492944" y="605583"/>
                      <a:pt x="487793" y="600432"/>
                    </a:cubicBezTo>
                    <a:cubicBezTo>
                      <a:pt x="482642" y="595280"/>
                      <a:pt x="468476" y="601719"/>
                      <a:pt x="472339" y="584978"/>
                    </a:cubicBezTo>
                    <a:cubicBezTo>
                      <a:pt x="476203" y="568236"/>
                      <a:pt x="477491" y="570812"/>
                      <a:pt x="491657" y="563085"/>
                    </a:cubicBezTo>
                    <a:cubicBezTo>
                      <a:pt x="505823" y="554071"/>
                      <a:pt x="508398" y="554071"/>
                      <a:pt x="503247" y="547631"/>
                    </a:cubicBezTo>
                    <a:cubicBezTo>
                      <a:pt x="498096" y="541192"/>
                      <a:pt x="482642" y="548919"/>
                      <a:pt x="487793" y="537329"/>
                    </a:cubicBezTo>
                    <a:cubicBezTo>
                      <a:pt x="492944" y="525739"/>
                      <a:pt x="503247" y="512861"/>
                      <a:pt x="494232" y="512861"/>
                    </a:cubicBezTo>
                    <a:cubicBezTo>
                      <a:pt x="485218" y="512861"/>
                      <a:pt x="477491" y="514148"/>
                      <a:pt x="469764" y="521875"/>
                    </a:cubicBezTo>
                    <a:cubicBezTo>
                      <a:pt x="463325" y="528314"/>
                      <a:pt x="455598" y="533466"/>
                      <a:pt x="455598" y="533466"/>
                    </a:cubicBezTo>
                    <a:cubicBezTo>
                      <a:pt x="455598" y="533466"/>
                      <a:pt x="434993" y="534753"/>
                      <a:pt x="434993" y="542480"/>
                    </a:cubicBezTo>
                    <a:cubicBezTo>
                      <a:pt x="434993" y="548919"/>
                      <a:pt x="433705" y="559222"/>
                      <a:pt x="434993" y="566949"/>
                    </a:cubicBezTo>
                    <a:cubicBezTo>
                      <a:pt x="436281" y="573388"/>
                      <a:pt x="454310" y="593993"/>
                      <a:pt x="454310" y="593993"/>
                    </a:cubicBezTo>
                    <a:cubicBezTo>
                      <a:pt x="454310" y="593993"/>
                      <a:pt x="449159" y="615885"/>
                      <a:pt x="442720" y="615885"/>
                    </a:cubicBezTo>
                    <a:cubicBezTo>
                      <a:pt x="436281" y="615885"/>
                      <a:pt x="445295" y="617173"/>
                      <a:pt x="413100" y="627476"/>
                    </a:cubicBezTo>
                    <a:cubicBezTo>
                      <a:pt x="411813" y="627476"/>
                      <a:pt x="410525" y="628763"/>
                      <a:pt x="407949" y="628763"/>
                    </a:cubicBezTo>
                    <a:cubicBezTo>
                      <a:pt x="370603" y="640354"/>
                      <a:pt x="368027" y="624900"/>
                      <a:pt x="356437" y="648081"/>
                    </a:cubicBezTo>
                    <a:cubicBezTo>
                      <a:pt x="344847" y="669973"/>
                      <a:pt x="355149" y="673837"/>
                      <a:pt x="329393" y="678988"/>
                    </a:cubicBezTo>
                    <a:cubicBezTo>
                      <a:pt x="328105" y="678988"/>
                      <a:pt x="326817" y="678988"/>
                      <a:pt x="326817" y="680276"/>
                    </a:cubicBezTo>
                    <a:cubicBezTo>
                      <a:pt x="304924" y="685427"/>
                      <a:pt x="312651" y="690578"/>
                      <a:pt x="307500" y="694442"/>
                    </a:cubicBezTo>
                    <a:cubicBezTo>
                      <a:pt x="304924" y="697017"/>
                      <a:pt x="295910" y="699593"/>
                      <a:pt x="288183" y="702168"/>
                    </a:cubicBezTo>
                    <a:cubicBezTo>
                      <a:pt x="289471" y="700881"/>
                      <a:pt x="289471" y="698305"/>
                      <a:pt x="284319" y="695729"/>
                    </a:cubicBezTo>
                    <a:cubicBezTo>
                      <a:pt x="268866" y="686715"/>
                      <a:pt x="258563" y="702168"/>
                      <a:pt x="268866" y="686715"/>
                    </a:cubicBezTo>
                    <a:cubicBezTo>
                      <a:pt x="279168" y="671261"/>
                      <a:pt x="284319" y="676412"/>
                      <a:pt x="289471" y="663534"/>
                    </a:cubicBezTo>
                    <a:cubicBezTo>
                      <a:pt x="294622" y="650656"/>
                      <a:pt x="299773" y="649368"/>
                      <a:pt x="289471" y="645505"/>
                    </a:cubicBezTo>
                    <a:cubicBezTo>
                      <a:pt x="279168" y="641641"/>
                      <a:pt x="266290" y="657095"/>
                      <a:pt x="257276" y="649368"/>
                    </a:cubicBezTo>
                    <a:cubicBezTo>
                      <a:pt x="248261" y="641641"/>
                      <a:pt x="261139" y="645505"/>
                      <a:pt x="255988" y="628763"/>
                    </a:cubicBezTo>
                    <a:cubicBezTo>
                      <a:pt x="250837" y="612022"/>
                      <a:pt x="258563" y="609446"/>
                      <a:pt x="245685" y="599144"/>
                    </a:cubicBezTo>
                    <a:cubicBezTo>
                      <a:pt x="232807" y="588841"/>
                      <a:pt x="226368" y="595280"/>
                      <a:pt x="226368" y="595280"/>
                    </a:cubicBezTo>
                    <a:cubicBezTo>
                      <a:pt x="226368" y="595280"/>
                      <a:pt x="237959" y="569524"/>
                      <a:pt x="214778" y="561797"/>
                    </a:cubicBezTo>
                    <a:cubicBezTo>
                      <a:pt x="191597" y="554071"/>
                      <a:pt x="181295" y="560510"/>
                      <a:pt x="181295" y="560510"/>
                    </a:cubicBezTo>
                    <a:cubicBezTo>
                      <a:pt x="181295" y="560510"/>
                      <a:pt x="182583" y="557934"/>
                      <a:pt x="204475" y="547631"/>
                    </a:cubicBezTo>
                    <a:cubicBezTo>
                      <a:pt x="226368" y="537329"/>
                      <a:pt x="227656" y="519300"/>
                      <a:pt x="227656" y="519300"/>
                    </a:cubicBezTo>
                    <a:cubicBezTo>
                      <a:pt x="227656" y="519300"/>
                      <a:pt x="203188" y="512861"/>
                      <a:pt x="192885" y="512861"/>
                    </a:cubicBezTo>
                    <a:cubicBezTo>
                      <a:pt x="182583" y="512861"/>
                      <a:pt x="173568" y="524451"/>
                      <a:pt x="172280" y="520588"/>
                    </a:cubicBezTo>
                    <a:cubicBezTo>
                      <a:pt x="170992" y="516724"/>
                      <a:pt x="174856" y="506422"/>
                      <a:pt x="183870" y="501270"/>
                    </a:cubicBezTo>
                    <a:cubicBezTo>
                      <a:pt x="192885" y="496119"/>
                      <a:pt x="201900" y="488392"/>
                      <a:pt x="201900" y="488392"/>
                    </a:cubicBezTo>
                    <a:lnTo>
                      <a:pt x="159402" y="484529"/>
                    </a:lnTo>
                    <a:cubicBezTo>
                      <a:pt x="159402" y="484529"/>
                      <a:pt x="150387" y="499983"/>
                      <a:pt x="138797" y="510285"/>
                    </a:cubicBezTo>
                    <a:cubicBezTo>
                      <a:pt x="127207" y="520588"/>
                      <a:pt x="124631" y="527027"/>
                      <a:pt x="124631" y="536041"/>
                    </a:cubicBezTo>
                    <a:cubicBezTo>
                      <a:pt x="124631" y="545056"/>
                      <a:pt x="145236" y="547631"/>
                      <a:pt x="145236" y="547631"/>
                    </a:cubicBezTo>
                    <a:cubicBezTo>
                      <a:pt x="145236" y="547631"/>
                      <a:pt x="128495" y="561797"/>
                      <a:pt x="134934" y="561797"/>
                    </a:cubicBezTo>
                    <a:cubicBezTo>
                      <a:pt x="141373" y="561797"/>
                      <a:pt x="165841" y="559222"/>
                      <a:pt x="158114" y="561797"/>
                    </a:cubicBezTo>
                    <a:cubicBezTo>
                      <a:pt x="150387" y="564373"/>
                      <a:pt x="138797" y="570812"/>
                      <a:pt x="138797" y="570812"/>
                    </a:cubicBezTo>
                    <a:lnTo>
                      <a:pt x="154251" y="570812"/>
                    </a:lnTo>
                    <a:cubicBezTo>
                      <a:pt x="154251" y="570812"/>
                      <a:pt x="132358" y="587554"/>
                      <a:pt x="137509" y="587554"/>
                    </a:cubicBezTo>
                    <a:cubicBezTo>
                      <a:pt x="142660" y="587554"/>
                      <a:pt x="167129" y="582402"/>
                      <a:pt x="167129" y="582402"/>
                    </a:cubicBezTo>
                    <a:cubicBezTo>
                      <a:pt x="167129" y="582402"/>
                      <a:pt x="178719" y="575963"/>
                      <a:pt x="178719" y="590129"/>
                    </a:cubicBezTo>
                    <a:cubicBezTo>
                      <a:pt x="178719" y="604295"/>
                      <a:pt x="187734" y="615885"/>
                      <a:pt x="187734" y="615885"/>
                    </a:cubicBezTo>
                    <a:cubicBezTo>
                      <a:pt x="187734" y="615885"/>
                      <a:pt x="207051" y="619749"/>
                      <a:pt x="183870" y="631339"/>
                    </a:cubicBezTo>
                    <a:cubicBezTo>
                      <a:pt x="160690" y="642929"/>
                      <a:pt x="161978" y="642929"/>
                      <a:pt x="155539" y="642929"/>
                    </a:cubicBezTo>
                    <a:cubicBezTo>
                      <a:pt x="149099" y="642929"/>
                      <a:pt x="170992" y="659671"/>
                      <a:pt x="163265" y="663534"/>
                    </a:cubicBezTo>
                    <a:cubicBezTo>
                      <a:pt x="155539" y="667398"/>
                      <a:pt x="136221" y="662246"/>
                      <a:pt x="134934" y="667398"/>
                    </a:cubicBezTo>
                    <a:cubicBezTo>
                      <a:pt x="133646" y="672549"/>
                      <a:pt x="143948" y="680276"/>
                      <a:pt x="151675" y="680276"/>
                    </a:cubicBezTo>
                    <a:cubicBezTo>
                      <a:pt x="159402" y="680276"/>
                      <a:pt x="176144" y="695729"/>
                      <a:pt x="189022" y="675124"/>
                    </a:cubicBezTo>
                    <a:cubicBezTo>
                      <a:pt x="189022" y="675124"/>
                      <a:pt x="181295" y="695729"/>
                      <a:pt x="164553" y="694442"/>
                    </a:cubicBezTo>
                    <a:cubicBezTo>
                      <a:pt x="147812" y="693154"/>
                      <a:pt x="131070" y="700881"/>
                      <a:pt x="128495" y="724061"/>
                    </a:cubicBezTo>
                    <a:cubicBezTo>
                      <a:pt x="128495" y="724061"/>
                      <a:pt x="140085" y="717622"/>
                      <a:pt x="161978" y="717622"/>
                    </a:cubicBezTo>
                    <a:cubicBezTo>
                      <a:pt x="183870" y="717622"/>
                      <a:pt x="181295" y="713759"/>
                      <a:pt x="194173" y="713759"/>
                    </a:cubicBezTo>
                    <a:cubicBezTo>
                      <a:pt x="207051" y="713759"/>
                      <a:pt x="208339" y="712471"/>
                      <a:pt x="222505" y="712471"/>
                    </a:cubicBezTo>
                    <a:cubicBezTo>
                      <a:pt x="236671" y="712471"/>
                      <a:pt x="250837" y="711183"/>
                      <a:pt x="261139" y="709895"/>
                    </a:cubicBezTo>
                    <a:cubicBezTo>
                      <a:pt x="266290" y="709895"/>
                      <a:pt x="276593" y="708607"/>
                      <a:pt x="283032" y="706032"/>
                    </a:cubicBezTo>
                    <a:cubicBezTo>
                      <a:pt x="281744" y="707320"/>
                      <a:pt x="280456" y="708607"/>
                      <a:pt x="280456" y="711183"/>
                    </a:cubicBezTo>
                    <a:cubicBezTo>
                      <a:pt x="280456" y="720198"/>
                      <a:pt x="279168" y="733076"/>
                      <a:pt x="270154" y="733076"/>
                    </a:cubicBezTo>
                    <a:cubicBezTo>
                      <a:pt x="261139" y="733076"/>
                      <a:pt x="258563" y="747242"/>
                      <a:pt x="258563" y="747242"/>
                    </a:cubicBezTo>
                    <a:cubicBezTo>
                      <a:pt x="258563" y="747242"/>
                      <a:pt x="237959" y="756256"/>
                      <a:pt x="226368" y="743378"/>
                    </a:cubicBezTo>
                    <a:cubicBezTo>
                      <a:pt x="214778" y="731788"/>
                      <a:pt x="212202" y="734364"/>
                      <a:pt x="216066" y="748530"/>
                    </a:cubicBezTo>
                    <a:cubicBezTo>
                      <a:pt x="219929" y="762695"/>
                      <a:pt x="225080" y="765271"/>
                      <a:pt x="212202" y="765271"/>
                    </a:cubicBezTo>
                    <a:cubicBezTo>
                      <a:pt x="200612" y="765271"/>
                      <a:pt x="187734" y="766559"/>
                      <a:pt x="187734" y="766559"/>
                    </a:cubicBezTo>
                    <a:cubicBezTo>
                      <a:pt x="187734" y="766559"/>
                      <a:pt x="161978" y="761408"/>
                      <a:pt x="152963" y="762695"/>
                    </a:cubicBezTo>
                    <a:cubicBezTo>
                      <a:pt x="143948" y="763983"/>
                      <a:pt x="143948" y="783300"/>
                      <a:pt x="143948" y="789739"/>
                    </a:cubicBezTo>
                    <a:cubicBezTo>
                      <a:pt x="143948" y="796178"/>
                      <a:pt x="155539" y="779437"/>
                      <a:pt x="174856" y="796178"/>
                    </a:cubicBezTo>
                    <a:cubicBezTo>
                      <a:pt x="194173" y="812920"/>
                      <a:pt x="207051" y="827086"/>
                      <a:pt x="209627" y="832237"/>
                    </a:cubicBezTo>
                    <a:cubicBezTo>
                      <a:pt x="210915" y="837388"/>
                      <a:pt x="214778" y="848979"/>
                      <a:pt x="214778" y="863144"/>
                    </a:cubicBezTo>
                    <a:cubicBezTo>
                      <a:pt x="214778" y="877310"/>
                      <a:pt x="219929" y="913369"/>
                      <a:pt x="209627" y="913369"/>
                    </a:cubicBezTo>
                    <a:cubicBezTo>
                      <a:pt x="205763" y="913369"/>
                      <a:pt x="201900" y="914657"/>
                      <a:pt x="198036" y="915945"/>
                    </a:cubicBezTo>
                    <a:cubicBezTo>
                      <a:pt x="190310" y="918520"/>
                      <a:pt x="182583" y="922384"/>
                      <a:pt x="182583" y="922384"/>
                    </a:cubicBezTo>
                    <a:lnTo>
                      <a:pt x="58953" y="906930"/>
                    </a:lnTo>
                    <a:cubicBezTo>
                      <a:pt x="58953" y="906930"/>
                      <a:pt x="6153" y="917232"/>
                      <a:pt x="24182" y="944276"/>
                    </a:cubicBezTo>
                    <a:cubicBezTo>
                      <a:pt x="24182" y="944276"/>
                      <a:pt x="24182" y="946852"/>
                      <a:pt x="25470" y="953291"/>
                    </a:cubicBezTo>
                    <a:cubicBezTo>
                      <a:pt x="26758" y="961018"/>
                      <a:pt x="28046" y="973896"/>
                      <a:pt x="28046" y="989350"/>
                    </a:cubicBezTo>
                    <a:cubicBezTo>
                      <a:pt x="28046" y="1016394"/>
                      <a:pt x="12592" y="1025408"/>
                      <a:pt x="7441" y="1034423"/>
                    </a:cubicBezTo>
                    <a:cubicBezTo>
                      <a:pt x="2289" y="1043438"/>
                      <a:pt x="-4150" y="1060179"/>
                      <a:pt x="3577" y="1060179"/>
                    </a:cubicBezTo>
                    <a:cubicBezTo>
                      <a:pt x="12592" y="1060179"/>
                      <a:pt x="13880" y="1102677"/>
                      <a:pt x="13880" y="1102677"/>
                    </a:cubicBezTo>
                    <a:cubicBezTo>
                      <a:pt x="13880" y="1102677"/>
                      <a:pt x="10016" y="1107828"/>
                      <a:pt x="30621" y="1107828"/>
                    </a:cubicBezTo>
                    <a:cubicBezTo>
                      <a:pt x="48651" y="1107828"/>
                      <a:pt x="46075" y="1111691"/>
                      <a:pt x="48651" y="1109116"/>
                    </a:cubicBezTo>
                    <a:cubicBezTo>
                      <a:pt x="48651" y="1109116"/>
                      <a:pt x="49938" y="1107828"/>
                      <a:pt x="51226" y="1107828"/>
                    </a:cubicBezTo>
                    <a:cubicBezTo>
                      <a:pt x="57665" y="1102677"/>
                      <a:pt x="75695" y="1098813"/>
                      <a:pt x="80846" y="1118131"/>
                    </a:cubicBezTo>
                    <a:cubicBezTo>
                      <a:pt x="85997" y="1137448"/>
                      <a:pt x="87285" y="1140023"/>
                      <a:pt x="97587" y="1138735"/>
                    </a:cubicBezTo>
                    <a:cubicBezTo>
                      <a:pt x="107890" y="1137448"/>
                      <a:pt x="101451" y="1119418"/>
                      <a:pt x="118192" y="1119418"/>
                    </a:cubicBezTo>
                    <a:cubicBezTo>
                      <a:pt x="134934" y="1119418"/>
                      <a:pt x="138797" y="1114267"/>
                      <a:pt x="158114" y="1114267"/>
                    </a:cubicBezTo>
                    <a:cubicBezTo>
                      <a:pt x="177431" y="1114267"/>
                      <a:pt x="189022" y="1114267"/>
                      <a:pt x="189022" y="1114267"/>
                    </a:cubicBezTo>
                    <a:cubicBezTo>
                      <a:pt x="189022" y="1114267"/>
                      <a:pt x="200612" y="1093662"/>
                      <a:pt x="209627" y="1094950"/>
                    </a:cubicBezTo>
                    <a:cubicBezTo>
                      <a:pt x="218641" y="1096238"/>
                      <a:pt x="219929" y="1064043"/>
                      <a:pt x="231520" y="1064043"/>
                    </a:cubicBezTo>
                    <a:cubicBezTo>
                      <a:pt x="243110" y="1064043"/>
                      <a:pt x="222505" y="1031847"/>
                      <a:pt x="241822" y="1016394"/>
                    </a:cubicBezTo>
                    <a:cubicBezTo>
                      <a:pt x="261139" y="1000940"/>
                      <a:pt x="263715" y="984198"/>
                      <a:pt x="277880" y="984198"/>
                    </a:cubicBezTo>
                    <a:cubicBezTo>
                      <a:pt x="292046" y="984198"/>
                      <a:pt x="304924" y="977759"/>
                      <a:pt x="304924" y="977759"/>
                    </a:cubicBezTo>
                    <a:lnTo>
                      <a:pt x="315227" y="941701"/>
                    </a:lnTo>
                    <a:cubicBezTo>
                      <a:pt x="315227" y="941701"/>
                      <a:pt x="310076" y="917232"/>
                      <a:pt x="331968" y="917232"/>
                    </a:cubicBezTo>
                    <a:cubicBezTo>
                      <a:pt x="353861" y="917232"/>
                      <a:pt x="377042" y="933974"/>
                      <a:pt x="392496" y="931398"/>
                    </a:cubicBezTo>
                    <a:cubicBezTo>
                      <a:pt x="407949" y="927535"/>
                      <a:pt x="413100" y="917232"/>
                      <a:pt x="419539" y="909506"/>
                    </a:cubicBezTo>
                    <a:cubicBezTo>
                      <a:pt x="420827" y="908218"/>
                      <a:pt x="420827" y="906930"/>
                      <a:pt x="422115" y="904354"/>
                    </a:cubicBezTo>
                    <a:cubicBezTo>
                      <a:pt x="424691" y="896627"/>
                      <a:pt x="423403" y="887613"/>
                      <a:pt x="446583" y="894052"/>
                    </a:cubicBezTo>
                    <a:cubicBezTo>
                      <a:pt x="476203" y="900491"/>
                      <a:pt x="486505" y="900491"/>
                      <a:pt x="486505" y="921096"/>
                    </a:cubicBezTo>
                    <a:cubicBezTo>
                      <a:pt x="486505" y="941701"/>
                      <a:pt x="485218" y="935262"/>
                      <a:pt x="503247" y="950715"/>
                    </a:cubicBezTo>
                    <a:cubicBezTo>
                      <a:pt x="522564" y="966169"/>
                      <a:pt x="535442" y="980335"/>
                      <a:pt x="550896" y="985486"/>
                    </a:cubicBezTo>
                    <a:cubicBezTo>
                      <a:pt x="566350" y="990637"/>
                      <a:pt x="581803" y="981623"/>
                      <a:pt x="598545" y="1012530"/>
                    </a:cubicBezTo>
                    <a:cubicBezTo>
                      <a:pt x="615286" y="1043438"/>
                      <a:pt x="635891" y="1052452"/>
                      <a:pt x="620437" y="1055028"/>
                    </a:cubicBezTo>
                    <a:cubicBezTo>
                      <a:pt x="604984" y="1058891"/>
                      <a:pt x="624301" y="1070482"/>
                      <a:pt x="595969" y="1070482"/>
                    </a:cubicBezTo>
                    <a:cubicBezTo>
                      <a:pt x="568925" y="1070482"/>
                      <a:pt x="568925" y="1074345"/>
                      <a:pt x="550896" y="1074345"/>
                    </a:cubicBezTo>
                    <a:cubicBezTo>
                      <a:pt x="534154" y="1074345"/>
                      <a:pt x="526428" y="1083360"/>
                      <a:pt x="531579" y="1089799"/>
                    </a:cubicBezTo>
                    <a:cubicBezTo>
                      <a:pt x="536730" y="1096238"/>
                      <a:pt x="592106" y="1119418"/>
                      <a:pt x="592106" y="1119418"/>
                    </a:cubicBezTo>
                    <a:lnTo>
                      <a:pt x="603696" y="1088511"/>
                    </a:lnTo>
                    <a:cubicBezTo>
                      <a:pt x="603696" y="1088511"/>
                      <a:pt x="623013" y="1087223"/>
                      <a:pt x="629452" y="1074345"/>
                    </a:cubicBezTo>
                    <a:cubicBezTo>
                      <a:pt x="635891" y="1062755"/>
                      <a:pt x="641042" y="1052452"/>
                      <a:pt x="651345" y="1052452"/>
                    </a:cubicBezTo>
                    <a:cubicBezTo>
                      <a:pt x="661647" y="1052452"/>
                      <a:pt x="641042" y="1027984"/>
                      <a:pt x="634603" y="1022833"/>
                    </a:cubicBezTo>
                    <a:cubicBezTo>
                      <a:pt x="628164" y="1017681"/>
                      <a:pt x="643618" y="997077"/>
                      <a:pt x="660360" y="1018969"/>
                    </a:cubicBezTo>
                    <a:cubicBezTo>
                      <a:pt x="677101" y="1040862"/>
                      <a:pt x="697706" y="1024120"/>
                      <a:pt x="665511" y="999652"/>
                    </a:cubicBezTo>
                    <a:cubicBezTo>
                      <a:pt x="633315" y="975184"/>
                      <a:pt x="620437" y="979047"/>
                      <a:pt x="615286" y="975184"/>
                    </a:cubicBezTo>
                    <a:cubicBezTo>
                      <a:pt x="610135" y="971320"/>
                      <a:pt x="608847" y="959730"/>
                      <a:pt x="608847" y="959730"/>
                    </a:cubicBezTo>
                    <a:lnTo>
                      <a:pt x="583091" y="950715"/>
                    </a:lnTo>
                    <a:lnTo>
                      <a:pt x="574076" y="931398"/>
                    </a:lnTo>
                    <a:cubicBezTo>
                      <a:pt x="574076" y="931398"/>
                      <a:pt x="572789" y="922384"/>
                      <a:pt x="554759" y="910793"/>
                    </a:cubicBezTo>
                    <a:cubicBezTo>
                      <a:pt x="538018" y="899203"/>
                      <a:pt x="529003" y="890188"/>
                      <a:pt x="529003" y="890188"/>
                    </a:cubicBezTo>
                    <a:cubicBezTo>
                      <a:pt x="529003" y="890188"/>
                      <a:pt x="519989" y="859281"/>
                      <a:pt x="535442" y="859281"/>
                    </a:cubicBezTo>
                    <a:cubicBezTo>
                      <a:pt x="545745" y="859281"/>
                      <a:pt x="548320" y="852842"/>
                      <a:pt x="552184" y="854130"/>
                    </a:cubicBezTo>
                    <a:cubicBezTo>
                      <a:pt x="554759" y="855418"/>
                      <a:pt x="557335" y="856705"/>
                      <a:pt x="561198" y="861857"/>
                    </a:cubicBezTo>
                    <a:cubicBezTo>
                      <a:pt x="575364" y="878598"/>
                      <a:pt x="583091" y="886325"/>
                      <a:pt x="588242" y="888901"/>
                    </a:cubicBezTo>
                    <a:cubicBezTo>
                      <a:pt x="593393" y="892764"/>
                      <a:pt x="599832" y="909506"/>
                      <a:pt x="613998" y="914657"/>
                    </a:cubicBezTo>
                    <a:cubicBezTo>
                      <a:pt x="628164" y="919808"/>
                      <a:pt x="630740" y="928823"/>
                      <a:pt x="638467" y="930111"/>
                    </a:cubicBezTo>
                    <a:cubicBezTo>
                      <a:pt x="644906" y="931398"/>
                      <a:pt x="659072" y="931398"/>
                      <a:pt x="659072" y="931398"/>
                    </a:cubicBezTo>
                    <a:lnTo>
                      <a:pt x="661647" y="932686"/>
                    </a:lnTo>
                    <a:lnTo>
                      <a:pt x="693843" y="958442"/>
                    </a:lnTo>
                    <a:cubicBezTo>
                      <a:pt x="693843" y="958442"/>
                      <a:pt x="692555" y="993213"/>
                      <a:pt x="695131" y="998364"/>
                    </a:cubicBezTo>
                    <a:cubicBezTo>
                      <a:pt x="698994" y="1003516"/>
                      <a:pt x="705433" y="1033135"/>
                      <a:pt x="715735" y="1030560"/>
                    </a:cubicBezTo>
                    <a:cubicBezTo>
                      <a:pt x="717023" y="1030560"/>
                      <a:pt x="719599" y="1030560"/>
                      <a:pt x="720887" y="1030560"/>
                    </a:cubicBezTo>
                    <a:cubicBezTo>
                      <a:pt x="726038" y="1030560"/>
                      <a:pt x="727326" y="1035711"/>
                      <a:pt x="729901" y="1044725"/>
                    </a:cubicBezTo>
                    <a:cubicBezTo>
                      <a:pt x="733765" y="1055028"/>
                      <a:pt x="735052" y="1074345"/>
                      <a:pt x="735052" y="1074345"/>
                    </a:cubicBezTo>
                    <a:lnTo>
                      <a:pt x="746643" y="1093662"/>
                    </a:lnTo>
                    <a:cubicBezTo>
                      <a:pt x="746643" y="1093662"/>
                      <a:pt x="758233" y="1102677"/>
                      <a:pt x="765960" y="1103965"/>
                    </a:cubicBezTo>
                    <a:cubicBezTo>
                      <a:pt x="772399" y="1105252"/>
                      <a:pt x="793004" y="1107828"/>
                      <a:pt x="793004" y="1107828"/>
                    </a:cubicBezTo>
                    <a:lnTo>
                      <a:pt x="791716" y="1091087"/>
                    </a:lnTo>
                    <a:lnTo>
                      <a:pt x="800731" y="1089799"/>
                    </a:lnTo>
                    <a:lnTo>
                      <a:pt x="786565" y="1073057"/>
                    </a:lnTo>
                    <a:lnTo>
                      <a:pt x="808457" y="1083360"/>
                    </a:lnTo>
                    <a:lnTo>
                      <a:pt x="818760" y="1073057"/>
                    </a:lnTo>
                    <a:lnTo>
                      <a:pt x="793004" y="1043438"/>
                    </a:lnTo>
                    <a:lnTo>
                      <a:pt x="778838" y="1018969"/>
                    </a:lnTo>
                    <a:cubicBezTo>
                      <a:pt x="778838" y="1018969"/>
                      <a:pt x="774974" y="998364"/>
                      <a:pt x="783989" y="1009955"/>
                    </a:cubicBezTo>
                    <a:cubicBezTo>
                      <a:pt x="793004" y="1021545"/>
                      <a:pt x="794292" y="1016394"/>
                      <a:pt x="803306" y="1006091"/>
                    </a:cubicBezTo>
                    <a:cubicBezTo>
                      <a:pt x="812321" y="995789"/>
                      <a:pt x="794292" y="999652"/>
                      <a:pt x="812321" y="995789"/>
                    </a:cubicBezTo>
                    <a:cubicBezTo>
                      <a:pt x="827775" y="993213"/>
                      <a:pt x="834214" y="985486"/>
                      <a:pt x="839365" y="990637"/>
                    </a:cubicBezTo>
                    <a:cubicBezTo>
                      <a:pt x="840653" y="990637"/>
                      <a:pt x="840653" y="991925"/>
                      <a:pt x="840653" y="993213"/>
                    </a:cubicBezTo>
                    <a:cubicBezTo>
                      <a:pt x="847092" y="1000940"/>
                      <a:pt x="862546" y="1004803"/>
                      <a:pt x="866409" y="1006091"/>
                    </a:cubicBezTo>
                    <a:cubicBezTo>
                      <a:pt x="865121" y="1007379"/>
                      <a:pt x="863833" y="1009955"/>
                      <a:pt x="863833" y="1024120"/>
                    </a:cubicBezTo>
                    <a:cubicBezTo>
                      <a:pt x="863833" y="1046013"/>
                      <a:pt x="867697" y="1056316"/>
                      <a:pt x="870272" y="1065330"/>
                    </a:cubicBezTo>
                    <a:cubicBezTo>
                      <a:pt x="874136" y="1074345"/>
                      <a:pt x="880575" y="1089799"/>
                      <a:pt x="889589" y="1089799"/>
                    </a:cubicBezTo>
                    <a:cubicBezTo>
                      <a:pt x="898604" y="1089799"/>
                      <a:pt x="905043" y="1091087"/>
                      <a:pt x="908906" y="1100101"/>
                    </a:cubicBezTo>
                    <a:cubicBezTo>
                      <a:pt x="912770" y="1109116"/>
                      <a:pt x="919209" y="1124570"/>
                      <a:pt x="919209" y="1124570"/>
                    </a:cubicBezTo>
                    <a:lnTo>
                      <a:pt x="951404" y="1128433"/>
                    </a:lnTo>
                    <a:cubicBezTo>
                      <a:pt x="951404" y="1128433"/>
                      <a:pt x="961707" y="1134872"/>
                      <a:pt x="966858" y="1129721"/>
                    </a:cubicBezTo>
                    <a:cubicBezTo>
                      <a:pt x="972009" y="1124570"/>
                      <a:pt x="978448" y="1115555"/>
                      <a:pt x="978448" y="1115555"/>
                    </a:cubicBezTo>
                    <a:cubicBezTo>
                      <a:pt x="978448" y="1115555"/>
                      <a:pt x="992614" y="1105252"/>
                      <a:pt x="1008068" y="1119418"/>
                    </a:cubicBezTo>
                    <a:cubicBezTo>
                      <a:pt x="1023522" y="1133584"/>
                      <a:pt x="1022234" y="1134872"/>
                      <a:pt x="1042839" y="1133584"/>
                    </a:cubicBezTo>
                    <a:cubicBezTo>
                      <a:pt x="1063443" y="1132296"/>
                      <a:pt x="1054429" y="1111691"/>
                      <a:pt x="1067307" y="1114267"/>
                    </a:cubicBezTo>
                    <a:cubicBezTo>
                      <a:pt x="1078897" y="1118131"/>
                      <a:pt x="1096926" y="1118131"/>
                      <a:pt x="1104653" y="1118131"/>
                    </a:cubicBezTo>
                    <a:cubicBezTo>
                      <a:pt x="1109805" y="1118131"/>
                      <a:pt x="1112380" y="1118131"/>
                      <a:pt x="1113668" y="1120706"/>
                    </a:cubicBezTo>
                    <a:cubicBezTo>
                      <a:pt x="1114956" y="1121994"/>
                      <a:pt x="1114956" y="1125857"/>
                      <a:pt x="1114956" y="1129721"/>
                    </a:cubicBezTo>
                    <a:cubicBezTo>
                      <a:pt x="1114956" y="1140023"/>
                      <a:pt x="1116244" y="1177370"/>
                      <a:pt x="1114956" y="1186384"/>
                    </a:cubicBezTo>
                    <a:cubicBezTo>
                      <a:pt x="1113668" y="1194111"/>
                      <a:pt x="1113668" y="1201838"/>
                      <a:pt x="1105941" y="1208277"/>
                    </a:cubicBezTo>
                    <a:cubicBezTo>
                      <a:pt x="1105941" y="1208277"/>
                      <a:pt x="1104653" y="1209565"/>
                      <a:pt x="1104653" y="1209565"/>
                    </a:cubicBezTo>
                    <a:cubicBezTo>
                      <a:pt x="1095639" y="1216004"/>
                      <a:pt x="1085336" y="1219867"/>
                      <a:pt x="1085336" y="1234033"/>
                    </a:cubicBezTo>
                    <a:cubicBezTo>
                      <a:pt x="1085336" y="1248199"/>
                      <a:pt x="1086624" y="1255926"/>
                      <a:pt x="1086624" y="1268804"/>
                    </a:cubicBezTo>
                    <a:cubicBezTo>
                      <a:pt x="1086624" y="1276531"/>
                      <a:pt x="1087912" y="1306150"/>
                      <a:pt x="1091775" y="1333194"/>
                    </a:cubicBezTo>
                    <a:cubicBezTo>
                      <a:pt x="1094351" y="1348648"/>
                      <a:pt x="1098214" y="1362814"/>
                      <a:pt x="1103366" y="1371829"/>
                    </a:cubicBezTo>
                    <a:cubicBezTo>
                      <a:pt x="1118819" y="1397585"/>
                      <a:pt x="1112380" y="1382131"/>
                      <a:pt x="1138137" y="1416902"/>
                    </a:cubicBezTo>
                    <a:cubicBezTo>
                      <a:pt x="1163893" y="1451673"/>
                      <a:pt x="1153590" y="1467127"/>
                      <a:pt x="1170332" y="1483868"/>
                    </a:cubicBezTo>
                    <a:cubicBezTo>
                      <a:pt x="1187073" y="1500610"/>
                      <a:pt x="1201239" y="1490307"/>
                      <a:pt x="1211541" y="1531517"/>
                    </a:cubicBezTo>
                    <a:cubicBezTo>
                      <a:pt x="1211541" y="1531517"/>
                      <a:pt x="1205102" y="1584317"/>
                      <a:pt x="1226995" y="1602346"/>
                    </a:cubicBezTo>
                    <a:cubicBezTo>
                      <a:pt x="1248888" y="1619088"/>
                      <a:pt x="1257903" y="1612649"/>
                      <a:pt x="1272068" y="1644844"/>
                    </a:cubicBezTo>
                    <a:cubicBezTo>
                      <a:pt x="1286234" y="1677039"/>
                      <a:pt x="1302976" y="1680903"/>
                      <a:pt x="1314566" y="1695069"/>
                    </a:cubicBezTo>
                    <a:cubicBezTo>
                      <a:pt x="1319718" y="1700220"/>
                      <a:pt x="1322293" y="1705371"/>
                      <a:pt x="1323581" y="1707947"/>
                    </a:cubicBezTo>
                    <a:cubicBezTo>
                      <a:pt x="1324869" y="1713098"/>
                      <a:pt x="1324869" y="1718249"/>
                      <a:pt x="1324869" y="1727264"/>
                    </a:cubicBezTo>
                    <a:cubicBezTo>
                      <a:pt x="1324869" y="1742717"/>
                      <a:pt x="1321005" y="1754308"/>
                      <a:pt x="1324869" y="1777488"/>
                    </a:cubicBezTo>
                    <a:cubicBezTo>
                      <a:pt x="1328732" y="1799381"/>
                      <a:pt x="1328732" y="1808396"/>
                      <a:pt x="1336459" y="1818698"/>
                    </a:cubicBezTo>
                    <a:cubicBezTo>
                      <a:pt x="1345474" y="1829001"/>
                      <a:pt x="1342898" y="1838015"/>
                      <a:pt x="1368654" y="1829001"/>
                    </a:cubicBezTo>
                    <a:cubicBezTo>
                      <a:pt x="1394410" y="1819986"/>
                      <a:pt x="1373805" y="1809684"/>
                      <a:pt x="1403425" y="1809684"/>
                    </a:cubicBezTo>
                    <a:cubicBezTo>
                      <a:pt x="1433045" y="1809684"/>
                      <a:pt x="1469103" y="1795518"/>
                      <a:pt x="1469103" y="1795518"/>
                    </a:cubicBezTo>
                    <a:cubicBezTo>
                      <a:pt x="1469103" y="1795518"/>
                      <a:pt x="1470391" y="1771049"/>
                      <a:pt x="1493572" y="1771049"/>
                    </a:cubicBezTo>
                    <a:cubicBezTo>
                      <a:pt x="1515464" y="1771049"/>
                      <a:pt x="1518040" y="1759459"/>
                      <a:pt x="1534781" y="1750444"/>
                    </a:cubicBezTo>
                    <a:cubicBezTo>
                      <a:pt x="1551523" y="1741430"/>
                      <a:pt x="1564401" y="1741430"/>
                      <a:pt x="1565689" y="1729839"/>
                    </a:cubicBezTo>
                    <a:cubicBezTo>
                      <a:pt x="1566976" y="1718249"/>
                      <a:pt x="1575991" y="1704083"/>
                      <a:pt x="1581142" y="1704083"/>
                    </a:cubicBezTo>
                    <a:cubicBezTo>
                      <a:pt x="1581142" y="1704083"/>
                      <a:pt x="1582430" y="1704083"/>
                      <a:pt x="1582430" y="1704083"/>
                    </a:cubicBezTo>
                    <a:cubicBezTo>
                      <a:pt x="1586294" y="1704083"/>
                      <a:pt x="1588869" y="1704083"/>
                      <a:pt x="1601747" y="1704083"/>
                    </a:cubicBezTo>
                    <a:cubicBezTo>
                      <a:pt x="1615913" y="1704083"/>
                      <a:pt x="1627504" y="1704083"/>
                      <a:pt x="1636518" y="1702795"/>
                    </a:cubicBezTo>
                    <a:cubicBezTo>
                      <a:pt x="1645533" y="1701508"/>
                      <a:pt x="1619777" y="1677039"/>
                      <a:pt x="1641670" y="1677039"/>
                    </a:cubicBezTo>
                    <a:cubicBezTo>
                      <a:pt x="1663562" y="1677039"/>
                      <a:pt x="1671289" y="1680903"/>
                      <a:pt x="1672577" y="1665449"/>
                    </a:cubicBezTo>
                    <a:cubicBezTo>
                      <a:pt x="1673865" y="1649995"/>
                      <a:pt x="1697045" y="1643556"/>
                      <a:pt x="1697045" y="1643556"/>
                    </a:cubicBezTo>
                    <a:cubicBezTo>
                      <a:pt x="1697045" y="1643556"/>
                      <a:pt x="1697045" y="1629390"/>
                      <a:pt x="1697045" y="1624239"/>
                    </a:cubicBezTo>
                    <a:cubicBezTo>
                      <a:pt x="1697045" y="1619088"/>
                      <a:pt x="1686743" y="1598483"/>
                      <a:pt x="1702196" y="1598483"/>
                    </a:cubicBezTo>
                    <a:cubicBezTo>
                      <a:pt x="1717650" y="1598483"/>
                      <a:pt x="1708635" y="1598483"/>
                      <a:pt x="1729240" y="1581741"/>
                    </a:cubicBezTo>
                    <a:cubicBezTo>
                      <a:pt x="1749845" y="1565000"/>
                      <a:pt x="1748558" y="1544395"/>
                      <a:pt x="1743406" y="1535380"/>
                    </a:cubicBezTo>
                    <a:cubicBezTo>
                      <a:pt x="1738255" y="1526366"/>
                      <a:pt x="1738255" y="1528941"/>
                      <a:pt x="1731816" y="1521214"/>
                    </a:cubicBezTo>
                    <a:cubicBezTo>
                      <a:pt x="1725377" y="1514775"/>
                      <a:pt x="1716362" y="1499322"/>
                      <a:pt x="1711211" y="1499322"/>
                    </a:cubicBezTo>
                    <a:cubicBezTo>
                      <a:pt x="1706060" y="1499322"/>
                      <a:pt x="1690606" y="1500610"/>
                      <a:pt x="1681591" y="1494170"/>
                    </a:cubicBezTo>
                    <a:cubicBezTo>
                      <a:pt x="1672577" y="1487731"/>
                      <a:pt x="1660987" y="1480005"/>
                      <a:pt x="1655835" y="1469702"/>
                    </a:cubicBezTo>
                    <a:cubicBezTo>
                      <a:pt x="1654548" y="1467127"/>
                      <a:pt x="1653260" y="1464551"/>
                      <a:pt x="1653260" y="1460687"/>
                    </a:cubicBezTo>
                    <a:cubicBezTo>
                      <a:pt x="1650684" y="1447809"/>
                      <a:pt x="1649396" y="1429780"/>
                      <a:pt x="1649396" y="1429780"/>
                    </a:cubicBezTo>
                    <a:cubicBezTo>
                      <a:pt x="1649396" y="1429780"/>
                      <a:pt x="1613338" y="1476141"/>
                      <a:pt x="1599172" y="1482580"/>
                    </a:cubicBezTo>
                    <a:cubicBezTo>
                      <a:pt x="1585006" y="1489019"/>
                      <a:pt x="1551523" y="1483868"/>
                      <a:pt x="1542508" y="1489019"/>
                    </a:cubicBezTo>
                    <a:cubicBezTo>
                      <a:pt x="1541220" y="1490307"/>
                      <a:pt x="1538645" y="1490307"/>
                      <a:pt x="1537357" y="1489019"/>
                    </a:cubicBezTo>
                    <a:cubicBezTo>
                      <a:pt x="1525767" y="1485156"/>
                      <a:pt x="1502586" y="1459400"/>
                      <a:pt x="1493572" y="1441370"/>
                    </a:cubicBezTo>
                    <a:cubicBezTo>
                      <a:pt x="1481981" y="1419478"/>
                      <a:pt x="1497435" y="1420765"/>
                      <a:pt x="1478118" y="1401448"/>
                    </a:cubicBezTo>
                    <a:cubicBezTo>
                      <a:pt x="1465240" y="1388570"/>
                      <a:pt x="1448498" y="1369253"/>
                      <a:pt x="1440771" y="1355087"/>
                    </a:cubicBezTo>
                    <a:cubicBezTo>
                      <a:pt x="1436908" y="1348648"/>
                      <a:pt x="1435620" y="1343497"/>
                      <a:pt x="1435620" y="1339633"/>
                    </a:cubicBezTo>
                    <a:cubicBezTo>
                      <a:pt x="1435620" y="1328043"/>
                      <a:pt x="1466528" y="1284258"/>
                      <a:pt x="1480694" y="1310014"/>
                    </a:cubicBezTo>
                    <a:cubicBezTo>
                      <a:pt x="1494859" y="1335770"/>
                      <a:pt x="1510313" y="1366677"/>
                      <a:pt x="1543796" y="1378268"/>
                    </a:cubicBezTo>
                    <a:cubicBezTo>
                      <a:pt x="1543796" y="1378268"/>
                      <a:pt x="1559250" y="1405312"/>
                      <a:pt x="1585006" y="1410463"/>
                    </a:cubicBezTo>
                    <a:cubicBezTo>
                      <a:pt x="1610762" y="1415614"/>
                      <a:pt x="1641670" y="1384707"/>
                      <a:pt x="1651972" y="1395009"/>
                    </a:cubicBezTo>
                    <a:cubicBezTo>
                      <a:pt x="1662274" y="1405312"/>
                      <a:pt x="1660987" y="1436219"/>
                      <a:pt x="1693182" y="1441370"/>
                    </a:cubicBezTo>
                    <a:cubicBezTo>
                      <a:pt x="1725377" y="1446522"/>
                      <a:pt x="1751133" y="1458112"/>
                      <a:pt x="1769163" y="1458112"/>
                    </a:cubicBezTo>
                    <a:cubicBezTo>
                      <a:pt x="1775602" y="1458112"/>
                      <a:pt x="1780753" y="1456824"/>
                      <a:pt x="1788480" y="1456824"/>
                    </a:cubicBezTo>
                    <a:cubicBezTo>
                      <a:pt x="1801358" y="1455536"/>
                      <a:pt x="1818099" y="1454248"/>
                      <a:pt x="1850294" y="1454248"/>
                    </a:cubicBezTo>
                    <a:cubicBezTo>
                      <a:pt x="1900519" y="1455536"/>
                      <a:pt x="1903095" y="1438795"/>
                      <a:pt x="1913397" y="1458112"/>
                    </a:cubicBezTo>
                    <a:cubicBezTo>
                      <a:pt x="1923700" y="1477429"/>
                      <a:pt x="1918548" y="1492883"/>
                      <a:pt x="1949456" y="1492883"/>
                    </a:cubicBezTo>
                    <a:cubicBezTo>
                      <a:pt x="1953319" y="1492883"/>
                      <a:pt x="1957183" y="1494170"/>
                      <a:pt x="1959758" y="1495458"/>
                    </a:cubicBezTo>
                    <a:cubicBezTo>
                      <a:pt x="1975212" y="1503185"/>
                      <a:pt x="1966197" y="1528941"/>
                      <a:pt x="2020285" y="1517351"/>
                    </a:cubicBezTo>
                    <a:cubicBezTo>
                      <a:pt x="2020285" y="1517351"/>
                      <a:pt x="2016421" y="1536668"/>
                      <a:pt x="1984226" y="1537956"/>
                    </a:cubicBezTo>
                    <a:lnTo>
                      <a:pt x="2015134" y="1577878"/>
                    </a:lnTo>
                    <a:cubicBezTo>
                      <a:pt x="2015134" y="1577878"/>
                      <a:pt x="2030587" y="1593332"/>
                      <a:pt x="2052480" y="1579166"/>
                    </a:cubicBezTo>
                    <a:cubicBezTo>
                      <a:pt x="2074373" y="1565000"/>
                      <a:pt x="2074373" y="1516063"/>
                      <a:pt x="2082100" y="1549546"/>
                    </a:cubicBezTo>
                    <a:cubicBezTo>
                      <a:pt x="2088539" y="1584317"/>
                      <a:pt x="2091115" y="1628103"/>
                      <a:pt x="2096266" y="1653859"/>
                    </a:cubicBezTo>
                    <a:cubicBezTo>
                      <a:pt x="2101417" y="1679615"/>
                      <a:pt x="2110432" y="1706659"/>
                      <a:pt x="2118159" y="1724688"/>
                    </a:cubicBezTo>
                    <a:cubicBezTo>
                      <a:pt x="2127173" y="1741430"/>
                      <a:pt x="2149066" y="1767186"/>
                      <a:pt x="2150354" y="1792942"/>
                    </a:cubicBezTo>
                    <a:cubicBezTo>
                      <a:pt x="2151641" y="1818698"/>
                      <a:pt x="2182549" y="1853469"/>
                      <a:pt x="2187700" y="1874074"/>
                    </a:cubicBezTo>
                    <a:cubicBezTo>
                      <a:pt x="2192851" y="1894679"/>
                      <a:pt x="2204442" y="1965508"/>
                      <a:pt x="2232774" y="1957781"/>
                    </a:cubicBezTo>
                    <a:cubicBezTo>
                      <a:pt x="2259818" y="1951342"/>
                      <a:pt x="2259818" y="1930737"/>
                      <a:pt x="2259818" y="1930737"/>
                    </a:cubicBezTo>
                    <a:cubicBezTo>
                      <a:pt x="2259818" y="1930737"/>
                      <a:pt x="2266257" y="1920435"/>
                      <a:pt x="2271408" y="1913996"/>
                    </a:cubicBezTo>
                    <a:cubicBezTo>
                      <a:pt x="2276559" y="1907557"/>
                      <a:pt x="2292013" y="1902406"/>
                      <a:pt x="2292013" y="1884376"/>
                    </a:cubicBezTo>
                    <a:cubicBezTo>
                      <a:pt x="2292013" y="1867635"/>
                      <a:pt x="2288149" y="1868923"/>
                      <a:pt x="2288149" y="1852181"/>
                    </a:cubicBezTo>
                    <a:cubicBezTo>
                      <a:pt x="2288149" y="1835440"/>
                      <a:pt x="2298452" y="1836727"/>
                      <a:pt x="2298452" y="1819986"/>
                    </a:cubicBezTo>
                    <a:cubicBezTo>
                      <a:pt x="2298452" y="1803245"/>
                      <a:pt x="2289437" y="1790366"/>
                      <a:pt x="2289437" y="1777488"/>
                    </a:cubicBezTo>
                    <a:cubicBezTo>
                      <a:pt x="2289437" y="1763322"/>
                      <a:pt x="2279135" y="1734991"/>
                      <a:pt x="2299739" y="1734991"/>
                    </a:cubicBezTo>
                    <a:cubicBezTo>
                      <a:pt x="2320344" y="1734991"/>
                      <a:pt x="2337086" y="1718249"/>
                      <a:pt x="2339661" y="1704083"/>
                    </a:cubicBezTo>
                    <a:cubicBezTo>
                      <a:pt x="2340949" y="1689917"/>
                      <a:pt x="2355115" y="1683478"/>
                      <a:pt x="2361554" y="1673176"/>
                    </a:cubicBezTo>
                    <a:cubicBezTo>
                      <a:pt x="2367993" y="1662873"/>
                      <a:pt x="2377008" y="1652571"/>
                      <a:pt x="2386023" y="1648708"/>
                    </a:cubicBezTo>
                    <a:cubicBezTo>
                      <a:pt x="2395037" y="1644844"/>
                      <a:pt x="2400189" y="1631966"/>
                      <a:pt x="2400189" y="1631966"/>
                    </a:cubicBezTo>
                    <a:cubicBezTo>
                      <a:pt x="2400189" y="1631966"/>
                      <a:pt x="2404052" y="1615224"/>
                      <a:pt x="2411779" y="1616512"/>
                    </a:cubicBezTo>
                    <a:cubicBezTo>
                      <a:pt x="2420794" y="1617800"/>
                      <a:pt x="2433672" y="1615224"/>
                      <a:pt x="2437535" y="1602346"/>
                    </a:cubicBezTo>
                    <a:cubicBezTo>
                      <a:pt x="2441398" y="1590756"/>
                      <a:pt x="2437535" y="1566288"/>
                      <a:pt x="2451701" y="1566288"/>
                    </a:cubicBezTo>
                    <a:cubicBezTo>
                      <a:pt x="2465867" y="1566288"/>
                      <a:pt x="2468442" y="1555985"/>
                      <a:pt x="2486472" y="1554698"/>
                    </a:cubicBezTo>
                    <a:cubicBezTo>
                      <a:pt x="2491623" y="1554698"/>
                      <a:pt x="2495486" y="1553410"/>
                      <a:pt x="2499350" y="1553410"/>
                    </a:cubicBezTo>
                    <a:cubicBezTo>
                      <a:pt x="2509652" y="1552122"/>
                      <a:pt x="2516091" y="1549546"/>
                      <a:pt x="2519955" y="1549546"/>
                    </a:cubicBezTo>
                    <a:cubicBezTo>
                      <a:pt x="2525106" y="1549546"/>
                      <a:pt x="2554726" y="1545683"/>
                      <a:pt x="2554726" y="1545683"/>
                    </a:cubicBezTo>
                    <a:cubicBezTo>
                      <a:pt x="2554726" y="1545683"/>
                      <a:pt x="2568892" y="1566288"/>
                      <a:pt x="2571467" y="1572727"/>
                    </a:cubicBezTo>
                    <a:cubicBezTo>
                      <a:pt x="2572755" y="1574015"/>
                      <a:pt x="2572755" y="1576590"/>
                      <a:pt x="2574043" y="1577878"/>
                    </a:cubicBezTo>
                    <a:cubicBezTo>
                      <a:pt x="2577906" y="1581741"/>
                      <a:pt x="2581770" y="1584317"/>
                      <a:pt x="2588209" y="1588180"/>
                    </a:cubicBezTo>
                    <a:cubicBezTo>
                      <a:pt x="2597223" y="1594619"/>
                      <a:pt x="2617828" y="1599771"/>
                      <a:pt x="2620404" y="1617800"/>
                    </a:cubicBezTo>
                    <a:cubicBezTo>
                      <a:pt x="2624267" y="1634542"/>
                      <a:pt x="2634570" y="1621663"/>
                      <a:pt x="2637145" y="1648708"/>
                    </a:cubicBezTo>
                    <a:cubicBezTo>
                      <a:pt x="2641009" y="1675751"/>
                      <a:pt x="2659038" y="1669312"/>
                      <a:pt x="2651311" y="1689917"/>
                    </a:cubicBezTo>
                    <a:cubicBezTo>
                      <a:pt x="2642296" y="1710522"/>
                      <a:pt x="2650023" y="1747869"/>
                      <a:pt x="2683506" y="1731127"/>
                    </a:cubicBezTo>
                    <a:cubicBezTo>
                      <a:pt x="2729868" y="1706659"/>
                      <a:pt x="2726004" y="1682190"/>
                      <a:pt x="2736307" y="1693781"/>
                    </a:cubicBezTo>
                    <a:close/>
                    <a:moveTo>
                      <a:pt x="970721" y="657095"/>
                    </a:moveTo>
                    <a:cubicBezTo>
                      <a:pt x="969434" y="657095"/>
                      <a:pt x="969434" y="657095"/>
                      <a:pt x="968146" y="657095"/>
                    </a:cubicBezTo>
                    <a:cubicBezTo>
                      <a:pt x="969434" y="657095"/>
                      <a:pt x="970721" y="657095"/>
                      <a:pt x="970721" y="657095"/>
                    </a:cubicBezTo>
                    <a:close/>
                    <a:moveTo>
                      <a:pt x="966858" y="655807"/>
                    </a:moveTo>
                    <a:cubicBezTo>
                      <a:pt x="965570" y="655807"/>
                      <a:pt x="965570" y="655807"/>
                      <a:pt x="964282" y="655807"/>
                    </a:cubicBezTo>
                    <a:cubicBezTo>
                      <a:pt x="965570" y="655807"/>
                      <a:pt x="966858" y="655807"/>
                      <a:pt x="966858" y="655807"/>
                    </a:cubicBezTo>
                    <a:close/>
                    <a:moveTo>
                      <a:pt x="964282" y="655807"/>
                    </a:moveTo>
                    <a:cubicBezTo>
                      <a:pt x="964282" y="655807"/>
                      <a:pt x="962994" y="655807"/>
                      <a:pt x="962994" y="655807"/>
                    </a:cubicBezTo>
                    <a:cubicBezTo>
                      <a:pt x="962994" y="655807"/>
                      <a:pt x="962994" y="655807"/>
                      <a:pt x="964282" y="655807"/>
                    </a:cubicBezTo>
                    <a:close/>
                    <a:moveTo>
                      <a:pt x="960419" y="653232"/>
                    </a:moveTo>
                    <a:cubicBezTo>
                      <a:pt x="960419" y="653232"/>
                      <a:pt x="960419" y="654520"/>
                      <a:pt x="961707" y="654520"/>
                    </a:cubicBezTo>
                    <a:cubicBezTo>
                      <a:pt x="961707" y="654520"/>
                      <a:pt x="961707" y="654520"/>
                      <a:pt x="961707" y="654520"/>
                    </a:cubicBezTo>
                    <a:cubicBezTo>
                      <a:pt x="960419" y="654520"/>
                      <a:pt x="960419" y="653232"/>
                      <a:pt x="960419" y="653232"/>
                    </a:cubicBezTo>
                    <a:close/>
                    <a:moveTo>
                      <a:pt x="877999" y="542480"/>
                    </a:moveTo>
                    <a:cubicBezTo>
                      <a:pt x="877999" y="542480"/>
                      <a:pt x="877999" y="541192"/>
                      <a:pt x="876711" y="541192"/>
                    </a:cubicBezTo>
                    <a:cubicBezTo>
                      <a:pt x="877999" y="541192"/>
                      <a:pt x="877999" y="541192"/>
                      <a:pt x="877999" y="542480"/>
                    </a:cubicBezTo>
                    <a:cubicBezTo>
                      <a:pt x="877999" y="542480"/>
                      <a:pt x="877999" y="542480"/>
                      <a:pt x="877999" y="542480"/>
                    </a:cubicBezTo>
                    <a:close/>
                    <a:moveTo>
                      <a:pt x="782701" y="604295"/>
                    </a:moveTo>
                    <a:cubicBezTo>
                      <a:pt x="782701" y="605583"/>
                      <a:pt x="782701" y="606871"/>
                      <a:pt x="782701" y="608158"/>
                    </a:cubicBezTo>
                    <a:cubicBezTo>
                      <a:pt x="782701" y="605583"/>
                      <a:pt x="782701" y="604295"/>
                      <a:pt x="782701" y="604295"/>
                    </a:cubicBezTo>
                    <a:close/>
                    <a:moveTo>
                      <a:pt x="1404713" y="954579"/>
                    </a:moveTo>
                    <a:cubicBezTo>
                      <a:pt x="1404713" y="954579"/>
                      <a:pt x="1404713" y="954579"/>
                      <a:pt x="1404713" y="954579"/>
                    </a:cubicBezTo>
                    <a:cubicBezTo>
                      <a:pt x="1404713" y="954579"/>
                      <a:pt x="1404713" y="954579"/>
                      <a:pt x="1404713" y="954579"/>
                    </a:cubicBezTo>
                    <a:close/>
                    <a:moveTo>
                      <a:pt x="1400849" y="948140"/>
                    </a:moveTo>
                    <a:cubicBezTo>
                      <a:pt x="1400849" y="948140"/>
                      <a:pt x="1400849" y="948140"/>
                      <a:pt x="1400849" y="948140"/>
                    </a:cubicBezTo>
                    <a:cubicBezTo>
                      <a:pt x="1400849" y="948140"/>
                      <a:pt x="1400849" y="948140"/>
                      <a:pt x="1400849" y="948140"/>
                    </a:cubicBezTo>
                    <a:close/>
                    <a:moveTo>
                      <a:pt x="1403425" y="952003"/>
                    </a:moveTo>
                    <a:cubicBezTo>
                      <a:pt x="1403425" y="952003"/>
                      <a:pt x="1403425" y="952003"/>
                      <a:pt x="1403425" y="952003"/>
                    </a:cubicBezTo>
                    <a:cubicBezTo>
                      <a:pt x="1403425" y="952003"/>
                      <a:pt x="1403425" y="952003"/>
                      <a:pt x="1403425" y="952003"/>
                    </a:cubicBezTo>
                    <a:close/>
                    <a:moveTo>
                      <a:pt x="1943017" y="1003516"/>
                    </a:moveTo>
                    <a:cubicBezTo>
                      <a:pt x="1944305" y="1003516"/>
                      <a:pt x="1946880" y="1003516"/>
                      <a:pt x="1948168" y="1003516"/>
                    </a:cubicBezTo>
                    <a:cubicBezTo>
                      <a:pt x="1944305" y="1003516"/>
                      <a:pt x="1937865" y="1004803"/>
                      <a:pt x="1937865" y="1004803"/>
                    </a:cubicBezTo>
                    <a:cubicBezTo>
                      <a:pt x="1937865" y="1004803"/>
                      <a:pt x="1940441" y="1004803"/>
                      <a:pt x="1943017" y="1003516"/>
                    </a:cubicBezTo>
                    <a:close/>
                    <a:moveTo>
                      <a:pt x="1952031" y="1003516"/>
                    </a:moveTo>
                    <a:cubicBezTo>
                      <a:pt x="1952031" y="1003516"/>
                      <a:pt x="1950744" y="1003516"/>
                      <a:pt x="1952031" y="1003516"/>
                    </a:cubicBezTo>
                    <a:cubicBezTo>
                      <a:pt x="1950744" y="1003516"/>
                      <a:pt x="1952031" y="1003516"/>
                      <a:pt x="1952031" y="1003516"/>
                    </a:cubicBezTo>
                    <a:close/>
                    <a:moveTo>
                      <a:pt x="1949456" y="1003516"/>
                    </a:moveTo>
                    <a:cubicBezTo>
                      <a:pt x="1949456" y="1003516"/>
                      <a:pt x="1949456" y="1003516"/>
                      <a:pt x="1949456" y="1003516"/>
                    </a:cubicBezTo>
                    <a:cubicBezTo>
                      <a:pt x="1949456" y="1003516"/>
                      <a:pt x="1949456" y="1003516"/>
                      <a:pt x="1949456" y="1003516"/>
                    </a:cubicBezTo>
                    <a:close/>
                    <a:moveTo>
                      <a:pt x="1892792" y="1087223"/>
                    </a:moveTo>
                    <a:lnTo>
                      <a:pt x="1892792" y="1087223"/>
                    </a:lnTo>
                    <a:lnTo>
                      <a:pt x="1883777" y="1088511"/>
                    </a:lnTo>
                    <a:lnTo>
                      <a:pt x="1892792" y="1087223"/>
                    </a:lnTo>
                    <a:close/>
                    <a:moveTo>
                      <a:pt x="880575" y="543768"/>
                    </a:moveTo>
                    <a:cubicBezTo>
                      <a:pt x="880575" y="543768"/>
                      <a:pt x="880575" y="543768"/>
                      <a:pt x="880575" y="543768"/>
                    </a:cubicBezTo>
                    <a:cubicBezTo>
                      <a:pt x="880575" y="543768"/>
                      <a:pt x="880575" y="543768"/>
                      <a:pt x="880575" y="543768"/>
                    </a:cubicBezTo>
                    <a:close/>
                    <a:moveTo>
                      <a:pt x="876711" y="539905"/>
                    </a:moveTo>
                    <a:cubicBezTo>
                      <a:pt x="876711" y="538617"/>
                      <a:pt x="876711" y="537329"/>
                      <a:pt x="876711" y="536041"/>
                    </a:cubicBezTo>
                    <a:cubicBezTo>
                      <a:pt x="876711" y="537329"/>
                      <a:pt x="876711" y="538617"/>
                      <a:pt x="876711" y="539905"/>
                    </a:cubicBezTo>
                    <a:close/>
                    <a:moveTo>
                      <a:pt x="781413" y="597856"/>
                    </a:moveTo>
                    <a:cubicBezTo>
                      <a:pt x="781413" y="597856"/>
                      <a:pt x="781413" y="597856"/>
                      <a:pt x="781413" y="597856"/>
                    </a:cubicBezTo>
                    <a:cubicBezTo>
                      <a:pt x="781413" y="597856"/>
                      <a:pt x="781413" y="597856"/>
                      <a:pt x="781413" y="597856"/>
                    </a:cubicBezTo>
                    <a:close/>
                    <a:moveTo>
                      <a:pt x="781413" y="596568"/>
                    </a:moveTo>
                    <a:cubicBezTo>
                      <a:pt x="781413" y="596568"/>
                      <a:pt x="781413" y="596568"/>
                      <a:pt x="781413" y="596568"/>
                    </a:cubicBezTo>
                    <a:cubicBezTo>
                      <a:pt x="781413" y="596568"/>
                      <a:pt x="781413" y="596568"/>
                      <a:pt x="781413" y="596568"/>
                    </a:cubicBezTo>
                    <a:close/>
                    <a:moveTo>
                      <a:pt x="780126" y="595280"/>
                    </a:moveTo>
                    <a:cubicBezTo>
                      <a:pt x="780126" y="595280"/>
                      <a:pt x="778838" y="595280"/>
                      <a:pt x="780126" y="595280"/>
                    </a:cubicBezTo>
                    <a:cubicBezTo>
                      <a:pt x="778838" y="595280"/>
                      <a:pt x="780126" y="595280"/>
                      <a:pt x="780126" y="595280"/>
                    </a:cubicBezTo>
                    <a:close/>
                    <a:moveTo>
                      <a:pt x="1566976" y="1633254"/>
                    </a:moveTo>
                    <a:cubicBezTo>
                      <a:pt x="1566976" y="1633254"/>
                      <a:pt x="1566976" y="1633254"/>
                      <a:pt x="1566976" y="1633254"/>
                    </a:cubicBezTo>
                    <a:cubicBezTo>
                      <a:pt x="1566976" y="1633254"/>
                      <a:pt x="1566976" y="1633254"/>
                      <a:pt x="1566976" y="1633254"/>
                    </a:cubicBezTo>
                    <a:close/>
                    <a:moveTo>
                      <a:pt x="1569552" y="1635829"/>
                    </a:moveTo>
                    <a:cubicBezTo>
                      <a:pt x="1569552" y="1635829"/>
                      <a:pt x="1568264" y="1635829"/>
                      <a:pt x="1569552" y="1635829"/>
                    </a:cubicBezTo>
                    <a:cubicBezTo>
                      <a:pt x="1568264" y="1635829"/>
                      <a:pt x="1569552" y="1635829"/>
                      <a:pt x="1569552" y="1635829"/>
                    </a:cubicBezTo>
                    <a:close/>
                    <a:moveTo>
                      <a:pt x="1570840" y="1637117"/>
                    </a:moveTo>
                    <a:cubicBezTo>
                      <a:pt x="1570840" y="1638405"/>
                      <a:pt x="1570840" y="1638405"/>
                      <a:pt x="1570840" y="1637117"/>
                    </a:cubicBezTo>
                    <a:cubicBezTo>
                      <a:pt x="1570840" y="1638405"/>
                      <a:pt x="1570840" y="1638405"/>
                      <a:pt x="1570840" y="16371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</p:grpSp>
      <p:grpSp>
        <p:nvGrpSpPr>
          <p:cNvPr id="454" name="Google Shape;454;p39"/>
          <p:cNvGrpSpPr/>
          <p:nvPr/>
        </p:nvGrpSpPr>
        <p:grpSpPr>
          <a:xfrm>
            <a:off x="8081828" y="2357976"/>
            <a:ext cx="2773422" cy="3589673"/>
            <a:chOff x="8033628" y="2164479"/>
            <a:chExt cx="2773422" cy="3589673"/>
          </a:xfrm>
        </p:grpSpPr>
        <p:sp>
          <p:nvSpPr>
            <p:cNvPr id="455" name="Google Shape;455;p39"/>
            <p:cNvSpPr/>
            <p:nvPr/>
          </p:nvSpPr>
          <p:spPr>
            <a:xfrm>
              <a:off x="8977646" y="4477739"/>
              <a:ext cx="1250314" cy="1015880"/>
            </a:xfrm>
            <a:custGeom>
              <a:rect b="b" l="l" r="r" t="t"/>
              <a:pathLst>
                <a:path extrusionOk="0" h="837075" w="1030246">
                  <a:moveTo>
                    <a:pt x="1009310" y="385193"/>
                  </a:moveTo>
                  <a:cubicBezTo>
                    <a:pt x="1009310" y="385193"/>
                    <a:pt x="999008" y="377466"/>
                    <a:pt x="1004160" y="359437"/>
                  </a:cubicBezTo>
                  <a:cubicBezTo>
                    <a:pt x="1009310" y="341407"/>
                    <a:pt x="991282" y="336256"/>
                    <a:pt x="980978" y="346559"/>
                  </a:cubicBezTo>
                  <a:cubicBezTo>
                    <a:pt x="970676" y="356861"/>
                    <a:pt x="999008" y="313075"/>
                    <a:pt x="973252" y="287319"/>
                  </a:cubicBezTo>
                  <a:cubicBezTo>
                    <a:pt x="947496" y="261563"/>
                    <a:pt x="911437" y="246109"/>
                    <a:pt x="911437" y="246109"/>
                  </a:cubicBezTo>
                  <a:lnTo>
                    <a:pt x="903710" y="127631"/>
                  </a:lnTo>
                  <a:cubicBezTo>
                    <a:pt x="903710" y="127631"/>
                    <a:pt x="885681" y="91572"/>
                    <a:pt x="872803" y="109602"/>
                  </a:cubicBezTo>
                  <a:lnTo>
                    <a:pt x="857349" y="16880"/>
                  </a:lnTo>
                  <a:cubicBezTo>
                    <a:pt x="857349" y="16880"/>
                    <a:pt x="844471" y="-24330"/>
                    <a:pt x="831593" y="22031"/>
                  </a:cubicBezTo>
                  <a:cubicBezTo>
                    <a:pt x="818715" y="68392"/>
                    <a:pt x="813563" y="88997"/>
                    <a:pt x="813563" y="107026"/>
                  </a:cubicBezTo>
                  <a:cubicBezTo>
                    <a:pt x="813563" y="125055"/>
                    <a:pt x="818715" y="163690"/>
                    <a:pt x="800685" y="179143"/>
                  </a:cubicBezTo>
                  <a:cubicBezTo>
                    <a:pt x="782656" y="194597"/>
                    <a:pt x="782656" y="210051"/>
                    <a:pt x="762051" y="202324"/>
                  </a:cubicBezTo>
                  <a:cubicBezTo>
                    <a:pt x="741446" y="194597"/>
                    <a:pt x="754325" y="197173"/>
                    <a:pt x="733720" y="181719"/>
                  </a:cubicBezTo>
                  <a:cubicBezTo>
                    <a:pt x="713114" y="166265"/>
                    <a:pt x="718266" y="179143"/>
                    <a:pt x="700236" y="163690"/>
                  </a:cubicBezTo>
                  <a:cubicBezTo>
                    <a:pt x="682208" y="148236"/>
                    <a:pt x="687358" y="148236"/>
                    <a:pt x="669329" y="132782"/>
                  </a:cubicBezTo>
                  <a:cubicBezTo>
                    <a:pt x="651300" y="117329"/>
                    <a:pt x="661602" y="109602"/>
                    <a:pt x="661602" y="109602"/>
                  </a:cubicBezTo>
                  <a:cubicBezTo>
                    <a:pt x="661602" y="109602"/>
                    <a:pt x="679632" y="109602"/>
                    <a:pt x="674480" y="96724"/>
                  </a:cubicBezTo>
                  <a:cubicBezTo>
                    <a:pt x="669329" y="83846"/>
                    <a:pt x="669329" y="86421"/>
                    <a:pt x="689934" y="73543"/>
                  </a:cubicBezTo>
                  <a:cubicBezTo>
                    <a:pt x="710539" y="60665"/>
                    <a:pt x="731144" y="58089"/>
                    <a:pt x="710539" y="50363"/>
                  </a:cubicBezTo>
                  <a:cubicBezTo>
                    <a:pt x="689934" y="42636"/>
                    <a:pt x="682208" y="40060"/>
                    <a:pt x="666754" y="40060"/>
                  </a:cubicBezTo>
                  <a:cubicBezTo>
                    <a:pt x="651300" y="40060"/>
                    <a:pt x="617817" y="37485"/>
                    <a:pt x="602363" y="24606"/>
                  </a:cubicBezTo>
                  <a:cubicBezTo>
                    <a:pt x="586909" y="11728"/>
                    <a:pt x="599788" y="50363"/>
                    <a:pt x="579183" y="50363"/>
                  </a:cubicBezTo>
                  <a:cubicBezTo>
                    <a:pt x="558577" y="50363"/>
                    <a:pt x="568880" y="42636"/>
                    <a:pt x="543124" y="52938"/>
                  </a:cubicBezTo>
                  <a:cubicBezTo>
                    <a:pt x="517367" y="63241"/>
                    <a:pt x="501914" y="76119"/>
                    <a:pt x="504489" y="96724"/>
                  </a:cubicBezTo>
                  <a:cubicBezTo>
                    <a:pt x="507065" y="117329"/>
                    <a:pt x="537973" y="127631"/>
                    <a:pt x="501914" y="127631"/>
                  </a:cubicBezTo>
                  <a:cubicBezTo>
                    <a:pt x="465855" y="127631"/>
                    <a:pt x="465855" y="127631"/>
                    <a:pt x="465855" y="127631"/>
                  </a:cubicBezTo>
                  <a:cubicBezTo>
                    <a:pt x="465855" y="127631"/>
                    <a:pt x="473582" y="104451"/>
                    <a:pt x="452977" y="96724"/>
                  </a:cubicBezTo>
                  <a:cubicBezTo>
                    <a:pt x="432372" y="88997"/>
                    <a:pt x="429797" y="99299"/>
                    <a:pt x="419494" y="104451"/>
                  </a:cubicBezTo>
                  <a:cubicBezTo>
                    <a:pt x="409192" y="109602"/>
                    <a:pt x="391162" y="104451"/>
                    <a:pt x="380860" y="117329"/>
                  </a:cubicBezTo>
                  <a:cubicBezTo>
                    <a:pt x="370558" y="130207"/>
                    <a:pt x="362830" y="153387"/>
                    <a:pt x="362830" y="153387"/>
                  </a:cubicBezTo>
                  <a:lnTo>
                    <a:pt x="349952" y="171417"/>
                  </a:lnTo>
                  <a:lnTo>
                    <a:pt x="337074" y="168841"/>
                  </a:lnTo>
                  <a:lnTo>
                    <a:pt x="331924" y="194597"/>
                  </a:lnTo>
                  <a:lnTo>
                    <a:pt x="316470" y="163690"/>
                  </a:lnTo>
                  <a:cubicBezTo>
                    <a:pt x="316470" y="163690"/>
                    <a:pt x="293289" y="204900"/>
                    <a:pt x="293289" y="217778"/>
                  </a:cubicBezTo>
                  <a:cubicBezTo>
                    <a:pt x="293289" y="230656"/>
                    <a:pt x="275260" y="248685"/>
                    <a:pt x="264957" y="248685"/>
                  </a:cubicBezTo>
                  <a:cubicBezTo>
                    <a:pt x="254655" y="248685"/>
                    <a:pt x="252079" y="271866"/>
                    <a:pt x="228899" y="271866"/>
                  </a:cubicBezTo>
                  <a:cubicBezTo>
                    <a:pt x="205718" y="271866"/>
                    <a:pt x="174811" y="284744"/>
                    <a:pt x="156781" y="287319"/>
                  </a:cubicBezTo>
                  <a:cubicBezTo>
                    <a:pt x="138752" y="289895"/>
                    <a:pt x="131025" y="302773"/>
                    <a:pt x="102693" y="315651"/>
                  </a:cubicBezTo>
                  <a:cubicBezTo>
                    <a:pt x="74362" y="328529"/>
                    <a:pt x="69210" y="354285"/>
                    <a:pt x="66635" y="364588"/>
                  </a:cubicBezTo>
                  <a:cubicBezTo>
                    <a:pt x="64059" y="374890"/>
                    <a:pt x="43454" y="369739"/>
                    <a:pt x="38303" y="405798"/>
                  </a:cubicBezTo>
                  <a:cubicBezTo>
                    <a:pt x="33152" y="441856"/>
                    <a:pt x="56332" y="447007"/>
                    <a:pt x="40879" y="459885"/>
                  </a:cubicBezTo>
                  <a:cubicBezTo>
                    <a:pt x="25425" y="472764"/>
                    <a:pt x="33152" y="493369"/>
                    <a:pt x="33152" y="524276"/>
                  </a:cubicBezTo>
                  <a:cubicBezTo>
                    <a:pt x="33152" y="555183"/>
                    <a:pt x="40879" y="568062"/>
                    <a:pt x="40879" y="583515"/>
                  </a:cubicBezTo>
                  <a:cubicBezTo>
                    <a:pt x="40879" y="598969"/>
                    <a:pt x="53757" y="642754"/>
                    <a:pt x="40879" y="658208"/>
                  </a:cubicBezTo>
                  <a:cubicBezTo>
                    <a:pt x="28001" y="673662"/>
                    <a:pt x="9971" y="678813"/>
                    <a:pt x="9971" y="678813"/>
                  </a:cubicBezTo>
                  <a:cubicBezTo>
                    <a:pt x="9971" y="678813"/>
                    <a:pt x="-10634" y="699418"/>
                    <a:pt x="7396" y="712296"/>
                  </a:cubicBezTo>
                  <a:cubicBezTo>
                    <a:pt x="25425" y="725174"/>
                    <a:pt x="33152" y="727750"/>
                    <a:pt x="53757" y="722598"/>
                  </a:cubicBezTo>
                  <a:cubicBezTo>
                    <a:pt x="74362" y="717447"/>
                    <a:pt x="115572" y="691691"/>
                    <a:pt x="146479" y="691691"/>
                  </a:cubicBezTo>
                  <a:cubicBezTo>
                    <a:pt x="177387" y="691691"/>
                    <a:pt x="185113" y="704569"/>
                    <a:pt x="213445" y="691691"/>
                  </a:cubicBezTo>
                  <a:cubicBezTo>
                    <a:pt x="241777" y="678813"/>
                    <a:pt x="226323" y="637603"/>
                    <a:pt x="301016" y="640179"/>
                  </a:cubicBezTo>
                  <a:cubicBezTo>
                    <a:pt x="301016" y="640179"/>
                    <a:pt x="306167" y="653057"/>
                    <a:pt x="344802" y="632452"/>
                  </a:cubicBezTo>
                  <a:cubicBezTo>
                    <a:pt x="383436" y="611847"/>
                    <a:pt x="414343" y="609271"/>
                    <a:pt x="427221" y="616998"/>
                  </a:cubicBezTo>
                  <a:cubicBezTo>
                    <a:pt x="440099" y="624725"/>
                    <a:pt x="458129" y="624725"/>
                    <a:pt x="465855" y="627301"/>
                  </a:cubicBezTo>
                  <a:cubicBezTo>
                    <a:pt x="473582" y="629876"/>
                    <a:pt x="496763" y="653057"/>
                    <a:pt x="496763" y="668511"/>
                  </a:cubicBezTo>
                  <a:cubicBezTo>
                    <a:pt x="496763" y="683964"/>
                    <a:pt x="501914" y="709720"/>
                    <a:pt x="501914" y="709720"/>
                  </a:cubicBezTo>
                  <a:lnTo>
                    <a:pt x="545699" y="681389"/>
                  </a:lnTo>
                  <a:lnTo>
                    <a:pt x="579183" y="650481"/>
                  </a:lnTo>
                  <a:lnTo>
                    <a:pt x="576607" y="678813"/>
                  </a:lnTo>
                  <a:cubicBezTo>
                    <a:pt x="576607" y="678813"/>
                    <a:pt x="563729" y="709720"/>
                    <a:pt x="543124" y="714872"/>
                  </a:cubicBezTo>
                  <a:cubicBezTo>
                    <a:pt x="543124" y="714872"/>
                    <a:pt x="545699" y="730325"/>
                    <a:pt x="576607" y="707145"/>
                  </a:cubicBezTo>
                  <a:lnTo>
                    <a:pt x="563729" y="738052"/>
                  </a:lnTo>
                  <a:lnTo>
                    <a:pt x="579183" y="738052"/>
                  </a:lnTo>
                  <a:lnTo>
                    <a:pt x="581758" y="774111"/>
                  </a:lnTo>
                  <a:lnTo>
                    <a:pt x="566305" y="794716"/>
                  </a:lnTo>
                  <a:lnTo>
                    <a:pt x="599788" y="810169"/>
                  </a:lnTo>
                  <a:lnTo>
                    <a:pt x="622968" y="820472"/>
                  </a:lnTo>
                  <a:lnTo>
                    <a:pt x="633270" y="830774"/>
                  </a:lnTo>
                  <a:lnTo>
                    <a:pt x="646148" y="835926"/>
                  </a:lnTo>
                  <a:lnTo>
                    <a:pt x="687358" y="812745"/>
                  </a:lnTo>
                  <a:lnTo>
                    <a:pt x="707964" y="838501"/>
                  </a:lnTo>
                  <a:cubicBezTo>
                    <a:pt x="707964" y="838501"/>
                    <a:pt x="723417" y="817896"/>
                    <a:pt x="756900" y="807594"/>
                  </a:cubicBezTo>
                  <a:cubicBezTo>
                    <a:pt x="790383" y="797291"/>
                    <a:pt x="795535" y="830774"/>
                    <a:pt x="813563" y="799867"/>
                  </a:cubicBezTo>
                  <a:cubicBezTo>
                    <a:pt x="831593" y="768959"/>
                    <a:pt x="826441" y="756081"/>
                    <a:pt x="865076" y="725174"/>
                  </a:cubicBezTo>
                  <a:cubicBezTo>
                    <a:pt x="903710" y="694267"/>
                    <a:pt x="914013" y="665935"/>
                    <a:pt x="921740" y="665935"/>
                  </a:cubicBezTo>
                  <a:cubicBezTo>
                    <a:pt x="929466" y="665935"/>
                    <a:pt x="932042" y="665935"/>
                    <a:pt x="965525" y="629876"/>
                  </a:cubicBezTo>
                  <a:cubicBezTo>
                    <a:pt x="999008" y="593818"/>
                    <a:pt x="1058247" y="526852"/>
                    <a:pt x="1027340" y="493369"/>
                  </a:cubicBezTo>
                  <a:cubicBezTo>
                    <a:pt x="1027340" y="493369"/>
                    <a:pt x="1045369" y="436705"/>
                    <a:pt x="1009310" y="3851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9728415" y="5555052"/>
              <a:ext cx="109403" cy="93773"/>
            </a:xfrm>
            <a:custGeom>
              <a:rect b="b" l="l" r="r" t="t"/>
              <a:pathLst>
                <a:path extrusionOk="0" h="77268" w="90146">
                  <a:moveTo>
                    <a:pt x="97063" y="1030"/>
                  </a:moveTo>
                  <a:cubicBezTo>
                    <a:pt x="97063" y="1030"/>
                    <a:pt x="75171" y="13908"/>
                    <a:pt x="59717" y="13908"/>
                  </a:cubicBezTo>
                  <a:cubicBezTo>
                    <a:pt x="44264" y="13908"/>
                    <a:pt x="46839" y="15196"/>
                    <a:pt x="40400" y="7469"/>
                  </a:cubicBezTo>
                  <a:cubicBezTo>
                    <a:pt x="33961" y="-258"/>
                    <a:pt x="12068" y="-258"/>
                    <a:pt x="12068" y="13908"/>
                  </a:cubicBezTo>
                  <a:cubicBezTo>
                    <a:pt x="12068" y="28074"/>
                    <a:pt x="14643" y="38377"/>
                    <a:pt x="10780" y="42240"/>
                  </a:cubicBezTo>
                  <a:cubicBezTo>
                    <a:pt x="6917" y="46104"/>
                    <a:pt x="-9824" y="82162"/>
                    <a:pt x="8204" y="82162"/>
                  </a:cubicBezTo>
                  <a:cubicBezTo>
                    <a:pt x="26234" y="82162"/>
                    <a:pt x="36536" y="66708"/>
                    <a:pt x="48127" y="66708"/>
                  </a:cubicBezTo>
                  <a:cubicBezTo>
                    <a:pt x="59717" y="66708"/>
                    <a:pt x="90624" y="33225"/>
                    <a:pt x="98351" y="13908"/>
                  </a:cubicBezTo>
                  <a:cubicBezTo>
                    <a:pt x="106078" y="-5409"/>
                    <a:pt x="97063" y="1030"/>
                    <a:pt x="97063" y="10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10252456" y="5550976"/>
              <a:ext cx="343837" cy="203176"/>
            </a:xfrm>
            <a:custGeom>
              <a:rect b="b" l="l" r="r" t="t"/>
              <a:pathLst>
                <a:path extrusionOk="0" h="167415" w="283317">
                  <a:moveTo>
                    <a:pt x="267952" y="5677"/>
                  </a:moveTo>
                  <a:cubicBezTo>
                    <a:pt x="267952" y="5677"/>
                    <a:pt x="266665" y="-2050"/>
                    <a:pt x="255074" y="526"/>
                  </a:cubicBezTo>
                  <a:cubicBezTo>
                    <a:pt x="243485" y="3101"/>
                    <a:pt x="228031" y="26282"/>
                    <a:pt x="228031" y="26282"/>
                  </a:cubicBezTo>
                  <a:cubicBezTo>
                    <a:pt x="228031" y="26282"/>
                    <a:pt x="216440" y="21131"/>
                    <a:pt x="195836" y="45599"/>
                  </a:cubicBezTo>
                  <a:cubicBezTo>
                    <a:pt x="175230" y="70067"/>
                    <a:pt x="148186" y="75219"/>
                    <a:pt x="127582" y="85521"/>
                  </a:cubicBezTo>
                  <a:cubicBezTo>
                    <a:pt x="106976" y="95823"/>
                    <a:pt x="50313" y="119004"/>
                    <a:pt x="30996" y="133170"/>
                  </a:cubicBezTo>
                  <a:cubicBezTo>
                    <a:pt x="11679" y="147336"/>
                    <a:pt x="-1199" y="153775"/>
                    <a:pt x="89" y="164077"/>
                  </a:cubicBezTo>
                  <a:cubicBezTo>
                    <a:pt x="1376" y="174380"/>
                    <a:pt x="20693" y="167941"/>
                    <a:pt x="24557" y="167941"/>
                  </a:cubicBezTo>
                  <a:cubicBezTo>
                    <a:pt x="24557" y="167941"/>
                    <a:pt x="33571" y="174380"/>
                    <a:pt x="46449" y="176955"/>
                  </a:cubicBezTo>
                  <a:cubicBezTo>
                    <a:pt x="59327" y="179531"/>
                    <a:pt x="54177" y="174380"/>
                    <a:pt x="78644" y="169229"/>
                  </a:cubicBezTo>
                  <a:cubicBezTo>
                    <a:pt x="103113" y="164077"/>
                    <a:pt x="109552" y="143472"/>
                    <a:pt x="126294" y="131882"/>
                  </a:cubicBezTo>
                  <a:cubicBezTo>
                    <a:pt x="143035" y="120292"/>
                    <a:pt x="152050" y="108701"/>
                    <a:pt x="159777" y="103550"/>
                  </a:cubicBezTo>
                  <a:cubicBezTo>
                    <a:pt x="167504" y="98399"/>
                    <a:pt x="186821" y="98399"/>
                    <a:pt x="194547" y="98399"/>
                  </a:cubicBezTo>
                  <a:cubicBezTo>
                    <a:pt x="202275" y="98399"/>
                    <a:pt x="199699" y="89384"/>
                    <a:pt x="211289" y="77794"/>
                  </a:cubicBezTo>
                  <a:cubicBezTo>
                    <a:pt x="222879" y="66204"/>
                    <a:pt x="233181" y="64916"/>
                    <a:pt x="240909" y="61053"/>
                  </a:cubicBezTo>
                  <a:cubicBezTo>
                    <a:pt x="248635" y="57189"/>
                    <a:pt x="270528" y="39160"/>
                    <a:pt x="276967" y="32721"/>
                  </a:cubicBezTo>
                  <a:cubicBezTo>
                    <a:pt x="283406" y="26282"/>
                    <a:pt x="292421" y="8252"/>
                    <a:pt x="292421" y="8252"/>
                  </a:cubicBezTo>
                  <a:lnTo>
                    <a:pt x="270528" y="18555"/>
                  </a:lnTo>
                  <a:lnTo>
                    <a:pt x="267952" y="567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10619503" y="5324625"/>
              <a:ext cx="187547" cy="265691"/>
            </a:xfrm>
            <a:custGeom>
              <a:rect b="b" l="l" r="r" t="t"/>
              <a:pathLst>
                <a:path extrusionOk="0" h="218927" w="154536">
                  <a:moveTo>
                    <a:pt x="161257" y="95602"/>
                  </a:moveTo>
                  <a:cubicBezTo>
                    <a:pt x="161257" y="95602"/>
                    <a:pt x="149667" y="94314"/>
                    <a:pt x="139365" y="99466"/>
                  </a:cubicBezTo>
                  <a:cubicBezTo>
                    <a:pt x="129062" y="104617"/>
                    <a:pt x="129062" y="105905"/>
                    <a:pt x="121336" y="105905"/>
                  </a:cubicBezTo>
                  <a:cubicBezTo>
                    <a:pt x="113608" y="105905"/>
                    <a:pt x="112321" y="104617"/>
                    <a:pt x="108458" y="100753"/>
                  </a:cubicBezTo>
                  <a:cubicBezTo>
                    <a:pt x="104594" y="96890"/>
                    <a:pt x="103306" y="86587"/>
                    <a:pt x="103306" y="86587"/>
                  </a:cubicBezTo>
                  <a:lnTo>
                    <a:pt x="111033" y="63407"/>
                  </a:lnTo>
                  <a:lnTo>
                    <a:pt x="93004" y="77573"/>
                  </a:lnTo>
                  <a:cubicBezTo>
                    <a:pt x="93004" y="77573"/>
                    <a:pt x="83989" y="74997"/>
                    <a:pt x="90428" y="67270"/>
                  </a:cubicBezTo>
                  <a:cubicBezTo>
                    <a:pt x="96867" y="59543"/>
                    <a:pt x="96867" y="53104"/>
                    <a:pt x="96867" y="53104"/>
                  </a:cubicBezTo>
                  <a:cubicBezTo>
                    <a:pt x="96867" y="53104"/>
                    <a:pt x="104594" y="53104"/>
                    <a:pt x="104594" y="45377"/>
                  </a:cubicBezTo>
                  <a:cubicBezTo>
                    <a:pt x="104594" y="37651"/>
                    <a:pt x="103306" y="32499"/>
                    <a:pt x="98155" y="27348"/>
                  </a:cubicBezTo>
                  <a:cubicBezTo>
                    <a:pt x="93004" y="22197"/>
                    <a:pt x="87852" y="23485"/>
                    <a:pt x="83989" y="15758"/>
                  </a:cubicBezTo>
                  <a:cubicBezTo>
                    <a:pt x="80126" y="8031"/>
                    <a:pt x="69823" y="-7423"/>
                    <a:pt x="69823" y="4168"/>
                  </a:cubicBezTo>
                  <a:cubicBezTo>
                    <a:pt x="69823" y="15758"/>
                    <a:pt x="67248" y="53104"/>
                    <a:pt x="67248" y="69846"/>
                  </a:cubicBezTo>
                  <a:cubicBezTo>
                    <a:pt x="67248" y="86587"/>
                    <a:pt x="67248" y="98178"/>
                    <a:pt x="67248" y="98178"/>
                  </a:cubicBezTo>
                  <a:cubicBezTo>
                    <a:pt x="67248" y="98178"/>
                    <a:pt x="51794" y="118783"/>
                    <a:pt x="46642" y="126510"/>
                  </a:cubicBezTo>
                  <a:cubicBezTo>
                    <a:pt x="41491" y="134236"/>
                    <a:pt x="45355" y="139388"/>
                    <a:pt x="28613" y="139388"/>
                  </a:cubicBezTo>
                  <a:cubicBezTo>
                    <a:pt x="11872" y="139388"/>
                    <a:pt x="-3582" y="149690"/>
                    <a:pt x="23462" y="158705"/>
                  </a:cubicBezTo>
                  <a:cubicBezTo>
                    <a:pt x="27325" y="159992"/>
                    <a:pt x="41491" y="174158"/>
                    <a:pt x="28613" y="181885"/>
                  </a:cubicBezTo>
                  <a:cubicBezTo>
                    <a:pt x="15735" y="189612"/>
                    <a:pt x="1569" y="202490"/>
                    <a:pt x="1569" y="202490"/>
                  </a:cubicBezTo>
                  <a:cubicBezTo>
                    <a:pt x="1569" y="202490"/>
                    <a:pt x="-8733" y="235973"/>
                    <a:pt x="23462" y="212792"/>
                  </a:cubicBezTo>
                  <a:cubicBezTo>
                    <a:pt x="55657" y="189612"/>
                    <a:pt x="77550" y="170295"/>
                    <a:pt x="77550" y="170295"/>
                  </a:cubicBezTo>
                  <a:lnTo>
                    <a:pt x="85276" y="153553"/>
                  </a:lnTo>
                  <a:cubicBezTo>
                    <a:pt x="85276" y="153553"/>
                    <a:pt x="100730" y="140675"/>
                    <a:pt x="114897" y="141963"/>
                  </a:cubicBezTo>
                  <a:cubicBezTo>
                    <a:pt x="129062" y="143251"/>
                    <a:pt x="122623" y="132949"/>
                    <a:pt x="122623" y="132949"/>
                  </a:cubicBezTo>
                  <a:cubicBezTo>
                    <a:pt x="122623" y="132949"/>
                    <a:pt x="147092" y="120071"/>
                    <a:pt x="152243" y="113631"/>
                  </a:cubicBezTo>
                  <a:cubicBezTo>
                    <a:pt x="157394" y="107192"/>
                    <a:pt x="161257" y="95602"/>
                    <a:pt x="161257" y="956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8901948" y="3368254"/>
              <a:ext cx="62515" cy="62515"/>
            </a:xfrm>
            <a:custGeom>
              <a:rect b="b" l="l" r="r" t="t"/>
              <a:pathLst>
                <a:path extrusionOk="0" h="51512" w="51512">
                  <a:moveTo>
                    <a:pt x="42726" y="0"/>
                  </a:moveTo>
                  <a:cubicBezTo>
                    <a:pt x="42726" y="0"/>
                    <a:pt x="-3635" y="3863"/>
                    <a:pt x="229" y="30908"/>
                  </a:cubicBezTo>
                  <a:cubicBezTo>
                    <a:pt x="4092" y="57951"/>
                    <a:pt x="18258" y="64390"/>
                    <a:pt x="38863" y="50225"/>
                  </a:cubicBezTo>
                  <a:cubicBezTo>
                    <a:pt x="59468" y="36059"/>
                    <a:pt x="63331" y="12878"/>
                    <a:pt x="63331" y="12878"/>
                  </a:cubicBezTo>
                  <a:lnTo>
                    <a:pt x="427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9231942" y="3183114"/>
              <a:ext cx="46886" cy="109403"/>
            </a:xfrm>
            <a:custGeom>
              <a:rect b="b" l="l" r="r" t="t"/>
              <a:pathLst>
                <a:path extrusionOk="0" h="90146" w="38634">
                  <a:moveTo>
                    <a:pt x="45" y="59830"/>
                  </a:moveTo>
                  <a:cubicBezTo>
                    <a:pt x="-1244" y="86874"/>
                    <a:pt x="25801" y="94601"/>
                    <a:pt x="25801" y="94601"/>
                  </a:cubicBezTo>
                  <a:cubicBezTo>
                    <a:pt x="25801" y="94601"/>
                    <a:pt x="45118" y="62406"/>
                    <a:pt x="45118" y="57255"/>
                  </a:cubicBezTo>
                  <a:cubicBezTo>
                    <a:pt x="45118" y="52103"/>
                    <a:pt x="45118" y="18620"/>
                    <a:pt x="43830" y="12181"/>
                  </a:cubicBezTo>
                  <a:cubicBezTo>
                    <a:pt x="33527" y="-25165"/>
                    <a:pt x="1332" y="32786"/>
                    <a:pt x="45" y="598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9267942" y="3409132"/>
              <a:ext cx="156289" cy="218805"/>
            </a:xfrm>
            <a:custGeom>
              <a:rect b="b" l="l" r="r" t="t"/>
              <a:pathLst>
                <a:path extrusionOk="0" h="180293" w="128780">
                  <a:moveTo>
                    <a:pt x="51512" y="87371"/>
                  </a:moveTo>
                  <a:cubicBezTo>
                    <a:pt x="59239" y="87371"/>
                    <a:pt x="51512" y="86083"/>
                    <a:pt x="64390" y="78356"/>
                  </a:cubicBezTo>
                  <a:cubicBezTo>
                    <a:pt x="77268" y="70629"/>
                    <a:pt x="72117" y="65478"/>
                    <a:pt x="68254" y="56463"/>
                  </a:cubicBezTo>
                  <a:cubicBezTo>
                    <a:pt x="64390" y="47449"/>
                    <a:pt x="56664" y="42297"/>
                    <a:pt x="56664" y="34571"/>
                  </a:cubicBezTo>
                  <a:cubicBezTo>
                    <a:pt x="56664" y="26844"/>
                    <a:pt x="56664" y="7526"/>
                    <a:pt x="51512" y="7526"/>
                  </a:cubicBezTo>
                  <a:cubicBezTo>
                    <a:pt x="46361" y="7526"/>
                    <a:pt x="39922" y="13965"/>
                    <a:pt x="30908" y="12678"/>
                  </a:cubicBezTo>
                  <a:cubicBezTo>
                    <a:pt x="21893" y="11390"/>
                    <a:pt x="14166" y="-9215"/>
                    <a:pt x="14166" y="4951"/>
                  </a:cubicBezTo>
                  <a:cubicBezTo>
                    <a:pt x="14166" y="19117"/>
                    <a:pt x="12878" y="26844"/>
                    <a:pt x="12878" y="26844"/>
                  </a:cubicBezTo>
                  <a:cubicBezTo>
                    <a:pt x="12878" y="26844"/>
                    <a:pt x="10302" y="65478"/>
                    <a:pt x="16741" y="68054"/>
                  </a:cubicBezTo>
                  <a:cubicBezTo>
                    <a:pt x="23180" y="70629"/>
                    <a:pt x="21893" y="80932"/>
                    <a:pt x="21893" y="80932"/>
                  </a:cubicBezTo>
                  <a:lnTo>
                    <a:pt x="0" y="80932"/>
                  </a:lnTo>
                  <a:cubicBezTo>
                    <a:pt x="0" y="80932"/>
                    <a:pt x="14166" y="110551"/>
                    <a:pt x="18030" y="116990"/>
                  </a:cubicBezTo>
                  <a:cubicBezTo>
                    <a:pt x="21893" y="123429"/>
                    <a:pt x="28332" y="123429"/>
                    <a:pt x="33483" y="123429"/>
                  </a:cubicBezTo>
                  <a:cubicBezTo>
                    <a:pt x="38634" y="123429"/>
                    <a:pt x="43786" y="124717"/>
                    <a:pt x="43786" y="133732"/>
                  </a:cubicBezTo>
                  <a:cubicBezTo>
                    <a:pt x="43786" y="142746"/>
                    <a:pt x="41210" y="154337"/>
                    <a:pt x="41210" y="154337"/>
                  </a:cubicBezTo>
                  <a:lnTo>
                    <a:pt x="57951" y="154337"/>
                  </a:lnTo>
                  <a:cubicBezTo>
                    <a:pt x="57951" y="154337"/>
                    <a:pt x="63103" y="151761"/>
                    <a:pt x="66966" y="153049"/>
                  </a:cubicBezTo>
                  <a:cubicBezTo>
                    <a:pt x="70829" y="154337"/>
                    <a:pt x="82420" y="163351"/>
                    <a:pt x="82420" y="163351"/>
                  </a:cubicBezTo>
                  <a:cubicBezTo>
                    <a:pt x="82420" y="163351"/>
                    <a:pt x="84995" y="160776"/>
                    <a:pt x="95298" y="165927"/>
                  </a:cubicBezTo>
                  <a:cubicBezTo>
                    <a:pt x="105600" y="171078"/>
                    <a:pt x="112039" y="168502"/>
                    <a:pt x="113327" y="177517"/>
                  </a:cubicBezTo>
                  <a:cubicBezTo>
                    <a:pt x="114615" y="186532"/>
                    <a:pt x="119766" y="190395"/>
                    <a:pt x="119766" y="190395"/>
                  </a:cubicBezTo>
                  <a:lnTo>
                    <a:pt x="128781" y="180093"/>
                  </a:lnTo>
                  <a:cubicBezTo>
                    <a:pt x="128781" y="180093"/>
                    <a:pt x="113327" y="159488"/>
                    <a:pt x="110751" y="155624"/>
                  </a:cubicBezTo>
                  <a:cubicBezTo>
                    <a:pt x="108176" y="151761"/>
                    <a:pt x="99161" y="141459"/>
                    <a:pt x="95298" y="137595"/>
                  </a:cubicBezTo>
                  <a:cubicBezTo>
                    <a:pt x="91434" y="133732"/>
                    <a:pt x="75981" y="135020"/>
                    <a:pt x="75981" y="138883"/>
                  </a:cubicBezTo>
                  <a:cubicBezTo>
                    <a:pt x="75981" y="142746"/>
                    <a:pt x="72117" y="154337"/>
                    <a:pt x="66966" y="142746"/>
                  </a:cubicBezTo>
                  <a:cubicBezTo>
                    <a:pt x="61815" y="131156"/>
                    <a:pt x="65678" y="132444"/>
                    <a:pt x="57951" y="122141"/>
                  </a:cubicBezTo>
                  <a:cubicBezTo>
                    <a:pt x="50225" y="111839"/>
                    <a:pt x="45073" y="113127"/>
                    <a:pt x="46361" y="105400"/>
                  </a:cubicBezTo>
                  <a:cubicBezTo>
                    <a:pt x="47649" y="97673"/>
                    <a:pt x="43786" y="87371"/>
                    <a:pt x="51512" y="873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9371093" y="3743132"/>
              <a:ext cx="140661" cy="125032"/>
            </a:xfrm>
            <a:custGeom>
              <a:rect b="b" l="l" r="r" t="t"/>
              <a:pathLst>
                <a:path extrusionOk="0" h="103024" w="115902">
                  <a:moveTo>
                    <a:pt x="97874" y="69719"/>
                  </a:moveTo>
                  <a:cubicBezTo>
                    <a:pt x="109464" y="80022"/>
                    <a:pt x="128781" y="91612"/>
                    <a:pt x="119767" y="61992"/>
                  </a:cubicBezTo>
                  <a:cubicBezTo>
                    <a:pt x="110752" y="32373"/>
                    <a:pt x="118479" y="38812"/>
                    <a:pt x="110752" y="19495"/>
                  </a:cubicBezTo>
                  <a:cubicBezTo>
                    <a:pt x="103025" y="178"/>
                    <a:pt x="90147" y="-7549"/>
                    <a:pt x="90147" y="9192"/>
                  </a:cubicBezTo>
                  <a:cubicBezTo>
                    <a:pt x="90147" y="25934"/>
                    <a:pt x="96586" y="29797"/>
                    <a:pt x="81133" y="23358"/>
                  </a:cubicBezTo>
                  <a:cubicBezTo>
                    <a:pt x="65679" y="16919"/>
                    <a:pt x="57951" y="33661"/>
                    <a:pt x="60527" y="38812"/>
                  </a:cubicBezTo>
                  <a:cubicBezTo>
                    <a:pt x="63103" y="42675"/>
                    <a:pt x="54088" y="46539"/>
                    <a:pt x="50225" y="41387"/>
                  </a:cubicBezTo>
                  <a:cubicBezTo>
                    <a:pt x="46362" y="36236"/>
                    <a:pt x="47649" y="25934"/>
                    <a:pt x="42498" y="27222"/>
                  </a:cubicBezTo>
                  <a:cubicBezTo>
                    <a:pt x="37347" y="28509"/>
                    <a:pt x="28332" y="38812"/>
                    <a:pt x="28332" y="38812"/>
                  </a:cubicBezTo>
                  <a:cubicBezTo>
                    <a:pt x="28332" y="38812"/>
                    <a:pt x="11591" y="40100"/>
                    <a:pt x="11591" y="45251"/>
                  </a:cubicBezTo>
                  <a:cubicBezTo>
                    <a:pt x="11591" y="50402"/>
                    <a:pt x="0" y="72295"/>
                    <a:pt x="0" y="76158"/>
                  </a:cubicBezTo>
                  <a:cubicBezTo>
                    <a:pt x="0" y="80022"/>
                    <a:pt x="15454" y="58129"/>
                    <a:pt x="15454" y="58129"/>
                  </a:cubicBezTo>
                  <a:lnTo>
                    <a:pt x="46362" y="58129"/>
                  </a:lnTo>
                  <a:cubicBezTo>
                    <a:pt x="46362" y="58129"/>
                    <a:pt x="61815" y="37524"/>
                    <a:pt x="59240" y="65856"/>
                  </a:cubicBezTo>
                  <a:cubicBezTo>
                    <a:pt x="56664" y="94188"/>
                    <a:pt x="70829" y="113505"/>
                    <a:pt x="86283" y="113505"/>
                  </a:cubicBezTo>
                  <a:cubicBezTo>
                    <a:pt x="101737" y="113505"/>
                    <a:pt x="117191" y="116080"/>
                    <a:pt x="104313" y="99339"/>
                  </a:cubicBezTo>
                  <a:cubicBezTo>
                    <a:pt x="91435" y="82597"/>
                    <a:pt x="86283" y="59417"/>
                    <a:pt x="97874" y="697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9432413" y="2609745"/>
              <a:ext cx="296950" cy="359465"/>
            </a:xfrm>
            <a:custGeom>
              <a:rect b="b" l="l" r="r" t="t"/>
              <a:pathLst>
                <a:path extrusionOk="0" h="296195" w="244683">
                  <a:moveTo>
                    <a:pt x="172265" y="189725"/>
                  </a:moveTo>
                  <a:cubicBezTo>
                    <a:pt x="189006" y="201315"/>
                    <a:pt x="181279" y="196164"/>
                    <a:pt x="198021" y="187149"/>
                  </a:cubicBezTo>
                  <a:cubicBezTo>
                    <a:pt x="214762" y="178135"/>
                    <a:pt x="212186" y="165257"/>
                    <a:pt x="228928" y="170408"/>
                  </a:cubicBezTo>
                  <a:cubicBezTo>
                    <a:pt x="245669" y="175559"/>
                    <a:pt x="246957" y="191013"/>
                    <a:pt x="245669" y="162681"/>
                  </a:cubicBezTo>
                  <a:cubicBezTo>
                    <a:pt x="244382" y="134349"/>
                    <a:pt x="240518" y="156242"/>
                    <a:pt x="237943" y="133061"/>
                  </a:cubicBezTo>
                  <a:cubicBezTo>
                    <a:pt x="235367" y="109881"/>
                    <a:pt x="213474" y="91851"/>
                    <a:pt x="213474" y="87988"/>
                  </a:cubicBezTo>
                  <a:cubicBezTo>
                    <a:pt x="213474" y="84125"/>
                    <a:pt x="226352" y="87988"/>
                    <a:pt x="226352" y="66095"/>
                  </a:cubicBezTo>
                  <a:cubicBezTo>
                    <a:pt x="226352" y="44203"/>
                    <a:pt x="201884" y="22310"/>
                    <a:pt x="182567" y="6856"/>
                  </a:cubicBezTo>
                  <a:cubicBezTo>
                    <a:pt x="163250" y="-8598"/>
                    <a:pt x="136205" y="4280"/>
                    <a:pt x="152947" y="23598"/>
                  </a:cubicBezTo>
                  <a:cubicBezTo>
                    <a:pt x="155522" y="26173"/>
                    <a:pt x="178704" y="60944"/>
                    <a:pt x="173552" y="86700"/>
                  </a:cubicBezTo>
                  <a:cubicBezTo>
                    <a:pt x="168401" y="112456"/>
                    <a:pt x="167113" y="122759"/>
                    <a:pt x="155522" y="124047"/>
                  </a:cubicBezTo>
                  <a:cubicBezTo>
                    <a:pt x="143933" y="125334"/>
                    <a:pt x="123327" y="120183"/>
                    <a:pt x="124616" y="147227"/>
                  </a:cubicBezTo>
                  <a:cubicBezTo>
                    <a:pt x="125903" y="174271"/>
                    <a:pt x="131055" y="175559"/>
                    <a:pt x="113025" y="167832"/>
                  </a:cubicBezTo>
                  <a:cubicBezTo>
                    <a:pt x="94996" y="160105"/>
                    <a:pt x="93708" y="162681"/>
                    <a:pt x="65376" y="165257"/>
                  </a:cubicBezTo>
                  <a:cubicBezTo>
                    <a:pt x="37045" y="167832"/>
                    <a:pt x="13864" y="201315"/>
                    <a:pt x="4850" y="216769"/>
                  </a:cubicBezTo>
                  <a:cubicBezTo>
                    <a:pt x="-4165" y="232222"/>
                    <a:pt x="-302" y="245101"/>
                    <a:pt x="13864" y="248964"/>
                  </a:cubicBezTo>
                  <a:cubicBezTo>
                    <a:pt x="28030" y="252828"/>
                    <a:pt x="33181" y="257979"/>
                    <a:pt x="33181" y="278584"/>
                  </a:cubicBezTo>
                  <a:cubicBezTo>
                    <a:pt x="33181" y="299189"/>
                    <a:pt x="37045" y="310779"/>
                    <a:pt x="49923" y="299189"/>
                  </a:cubicBezTo>
                  <a:cubicBezTo>
                    <a:pt x="62801" y="287598"/>
                    <a:pt x="69240" y="282447"/>
                    <a:pt x="69240" y="266993"/>
                  </a:cubicBezTo>
                  <a:cubicBezTo>
                    <a:pt x="69240" y="251540"/>
                    <a:pt x="58937" y="225783"/>
                    <a:pt x="70527" y="238662"/>
                  </a:cubicBezTo>
                  <a:cubicBezTo>
                    <a:pt x="82118" y="251540"/>
                    <a:pt x="85981" y="252828"/>
                    <a:pt x="88557" y="243813"/>
                  </a:cubicBezTo>
                  <a:cubicBezTo>
                    <a:pt x="91132" y="234798"/>
                    <a:pt x="94996" y="218057"/>
                    <a:pt x="102723" y="228359"/>
                  </a:cubicBezTo>
                  <a:cubicBezTo>
                    <a:pt x="110449" y="238662"/>
                    <a:pt x="116888" y="225783"/>
                    <a:pt x="118177" y="218057"/>
                  </a:cubicBezTo>
                  <a:cubicBezTo>
                    <a:pt x="119464" y="210330"/>
                    <a:pt x="127191" y="212905"/>
                    <a:pt x="136205" y="218057"/>
                  </a:cubicBezTo>
                  <a:cubicBezTo>
                    <a:pt x="145220" y="223208"/>
                    <a:pt x="161962" y="234798"/>
                    <a:pt x="158098" y="214193"/>
                  </a:cubicBezTo>
                  <a:cubicBezTo>
                    <a:pt x="154235" y="193588"/>
                    <a:pt x="155522" y="178135"/>
                    <a:pt x="172265" y="1897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9566656" y="2457087"/>
              <a:ext cx="156289" cy="125032"/>
            </a:xfrm>
            <a:custGeom>
              <a:rect b="b" l="l" r="r" t="t"/>
              <a:pathLst>
                <a:path extrusionOk="0" h="103024" w="128780">
                  <a:moveTo>
                    <a:pt x="124752" y="70829"/>
                  </a:moveTo>
                  <a:cubicBezTo>
                    <a:pt x="140205" y="70829"/>
                    <a:pt x="120888" y="61815"/>
                    <a:pt x="115737" y="51512"/>
                  </a:cubicBezTo>
                  <a:cubicBezTo>
                    <a:pt x="110586" y="41210"/>
                    <a:pt x="101571" y="41210"/>
                    <a:pt x="74527" y="38634"/>
                  </a:cubicBezTo>
                  <a:cubicBezTo>
                    <a:pt x="47483" y="36059"/>
                    <a:pt x="4986" y="0"/>
                    <a:pt x="4986" y="0"/>
                  </a:cubicBezTo>
                  <a:cubicBezTo>
                    <a:pt x="4986" y="0"/>
                    <a:pt x="-5317" y="3863"/>
                    <a:pt x="3698" y="18029"/>
                  </a:cubicBezTo>
                  <a:cubicBezTo>
                    <a:pt x="12712" y="32195"/>
                    <a:pt x="6273" y="25756"/>
                    <a:pt x="26878" y="54088"/>
                  </a:cubicBezTo>
                  <a:cubicBezTo>
                    <a:pt x="47483" y="82420"/>
                    <a:pt x="26878" y="64390"/>
                    <a:pt x="17864" y="64390"/>
                  </a:cubicBezTo>
                  <a:cubicBezTo>
                    <a:pt x="8849" y="64390"/>
                    <a:pt x="10137" y="70829"/>
                    <a:pt x="8849" y="94010"/>
                  </a:cubicBezTo>
                  <a:cubicBezTo>
                    <a:pt x="7561" y="117191"/>
                    <a:pt x="39756" y="109464"/>
                    <a:pt x="39756" y="109464"/>
                  </a:cubicBezTo>
                  <a:cubicBezTo>
                    <a:pt x="39756" y="109464"/>
                    <a:pt x="24303" y="94010"/>
                    <a:pt x="23015" y="87571"/>
                  </a:cubicBezTo>
                  <a:cubicBezTo>
                    <a:pt x="21727" y="81132"/>
                    <a:pt x="30742" y="99161"/>
                    <a:pt x="50059" y="91434"/>
                  </a:cubicBezTo>
                  <a:cubicBezTo>
                    <a:pt x="69376" y="83708"/>
                    <a:pt x="65513" y="92722"/>
                    <a:pt x="83542" y="103025"/>
                  </a:cubicBezTo>
                  <a:cubicBezTo>
                    <a:pt x="101571" y="113327"/>
                    <a:pt x="100284" y="97873"/>
                    <a:pt x="100284" y="79844"/>
                  </a:cubicBezTo>
                  <a:cubicBezTo>
                    <a:pt x="100284" y="61815"/>
                    <a:pt x="109298" y="70829"/>
                    <a:pt x="124752" y="708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9378310" y="2164479"/>
              <a:ext cx="203176" cy="281320"/>
            </a:xfrm>
            <a:custGeom>
              <a:rect b="b" l="l" r="r" t="t"/>
              <a:pathLst>
                <a:path extrusionOk="0" h="231805" w="167415">
                  <a:moveTo>
                    <a:pt x="147302" y="149672"/>
                  </a:moveTo>
                  <a:cubicBezTo>
                    <a:pt x="147302" y="149672"/>
                    <a:pt x="153741" y="150960"/>
                    <a:pt x="152454" y="145809"/>
                  </a:cubicBezTo>
                  <a:cubicBezTo>
                    <a:pt x="151166" y="140657"/>
                    <a:pt x="118970" y="111038"/>
                    <a:pt x="109956" y="102023"/>
                  </a:cubicBezTo>
                  <a:cubicBezTo>
                    <a:pt x="100941" y="93008"/>
                    <a:pt x="90638" y="95584"/>
                    <a:pt x="73897" y="72403"/>
                  </a:cubicBezTo>
                  <a:cubicBezTo>
                    <a:pt x="57156" y="49223"/>
                    <a:pt x="57156" y="60813"/>
                    <a:pt x="46853" y="40208"/>
                  </a:cubicBezTo>
                  <a:cubicBezTo>
                    <a:pt x="36551" y="19603"/>
                    <a:pt x="30112" y="26042"/>
                    <a:pt x="18521" y="8013"/>
                  </a:cubicBezTo>
                  <a:cubicBezTo>
                    <a:pt x="6931" y="-10016"/>
                    <a:pt x="3068" y="8013"/>
                    <a:pt x="3068" y="8013"/>
                  </a:cubicBezTo>
                  <a:cubicBezTo>
                    <a:pt x="3068" y="8013"/>
                    <a:pt x="-5947" y="9301"/>
                    <a:pt x="6931" y="31194"/>
                  </a:cubicBezTo>
                  <a:cubicBezTo>
                    <a:pt x="19809" y="53086"/>
                    <a:pt x="24960" y="62101"/>
                    <a:pt x="40414" y="69828"/>
                  </a:cubicBezTo>
                  <a:cubicBezTo>
                    <a:pt x="55868" y="77555"/>
                    <a:pt x="45565" y="76267"/>
                    <a:pt x="57156" y="96872"/>
                  </a:cubicBezTo>
                  <a:cubicBezTo>
                    <a:pt x="68746" y="117477"/>
                    <a:pt x="68746" y="112326"/>
                    <a:pt x="77760" y="129067"/>
                  </a:cubicBezTo>
                  <a:cubicBezTo>
                    <a:pt x="86775" y="145809"/>
                    <a:pt x="90638" y="149672"/>
                    <a:pt x="108668" y="165126"/>
                  </a:cubicBezTo>
                  <a:cubicBezTo>
                    <a:pt x="126698" y="180579"/>
                    <a:pt x="117683" y="197321"/>
                    <a:pt x="126698" y="208911"/>
                  </a:cubicBezTo>
                  <a:cubicBezTo>
                    <a:pt x="135712" y="220501"/>
                    <a:pt x="142151" y="223077"/>
                    <a:pt x="149878" y="234667"/>
                  </a:cubicBezTo>
                  <a:cubicBezTo>
                    <a:pt x="157605" y="246258"/>
                    <a:pt x="147302" y="211487"/>
                    <a:pt x="147302" y="211487"/>
                  </a:cubicBezTo>
                  <a:cubicBezTo>
                    <a:pt x="147302" y="211487"/>
                    <a:pt x="147302" y="211487"/>
                    <a:pt x="167907" y="211487"/>
                  </a:cubicBezTo>
                  <a:cubicBezTo>
                    <a:pt x="188512" y="211487"/>
                    <a:pt x="169195" y="201184"/>
                    <a:pt x="169195" y="201184"/>
                  </a:cubicBezTo>
                  <a:cubicBezTo>
                    <a:pt x="131848" y="181867"/>
                    <a:pt x="107381" y="138082"/>
                    <a:pt x="115107" y="131643"/>
                  </a:cubicBezTo>
                  <a:cubicBezTo>
                    <a:pt x="122834" y="125204"/>
                    <a:pt x="143439" y="147096"/>
                    <a:pt x="147302" y="1496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8033628" y="3739012"/>
              <a:ext cx="62515" cy="140661"/>
            </a:xfrm>
            <a:custGeom>
              <a:rect b="b" l="l" r="r" t="t"/>
              <a:pathLst>
                <a:path extrusionOk="0" h="115902" w="51512">
                  <a:moveTo>
                    <a:pt x="6133" y="4860"/>
                  </a:moveTo>
                  <a:cubicBezTo>
                    <a:pt x="4845" y="8723"/>
                    <a:pt x="-14472" y="123338"/>
                    <a:pt x="22874" y="115611"/>
                  </a:cubicBezTo>
                  <a:cubicBezTo>
                    <a:pt x="60221" y="107885"/>
                    <a:pt x="66660" y="78265"/>
                    <a:pt x="49918" y="56372"/>
                  </a:cubicBezTo>
                  <a:cubicBezTo>
                    <a:pt x="33177" y="34480"/>
                    <a:pt x="9996" y="-15745"/>
                    <a:pt x="6133" y="48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8522022" y="3888431"/>
              <a:ext cx="343837" cy="406352"/>
            </a:xfrm>
            <a:custGeom>
              <a:rect b="b" l="l" r="r" t="t"/>
              <a:pathLst>
                <a:path extrusionOk="0" h="334830" w="283317">
                  <a:moveTo>
                    <a:pt x="288816" y="265508"/>
                  </a:moveTo>
                  <a:cubicBezTo>
                    <a:pt x="293967" y="265508"/>
                    <a:pt x="292679" y="250054"/>
                    <a:pt x="281089" y="242327"/>
                  </a:cubicBezTo>
                  <a:cubicBezTo>
                    <a:pt x="269499" y="234600"/>
                    <a:pt x="263060" y="238464"/>
                    <a:pt x="260484" y="234600"/>
                  </a:cubicBezTo>
                  <a:cubicBezTo>
                    <a:pt x="257908" y="230737"/>
                    <a:pt x="247606" y="216571"/>
                    <a:pt x="247606" y="207556"/>
                  </a:cubicBezTo>
                  <a:cubicBezTo>
                    <a:pt x="247606" y="198541"/>
                    <a:pt x="221850" y="202405"/>
                    <a:pt x="221850" y="190815"/>
                  </a:cubicBezTo>
                  <a:cubicBezTo>
                    <a:pt x="221850" y="179224"/>
                    <a:pt x="236016" y="165058"/>
                    <a:pt x="233440" y="159907"/>
                  </a:cubicBezTo>
                  <a:cubicBezTo>
                    <a:pt x="230864" y="154756"/>
                    <a:pt x="185791" y="125136"/>
                    <a:pt x="163898" y="112258"/>
                  </a:cubicBezTo>
                  <a:cubicBezTo>
                    <a:pt x="142005" y="99380"/>
                    <a:pt x="139430" y="87790"/>
                    <a:pt x="129127" y="77487"/>
                  </a:cubicBezTo>
                  <a:cubicBezTo>
                    <a:pt x="118825" y="67185"/>
                    <a:pt x="89206" y="55595"/>
                    <a:pt x="85342" y="49156"/>
                  </a:cubicBezTo>
                  <a:cubicBezTo>
                    <a:pt x="81479" y="42717"/>
                    <a:pt x="90493" y="38853"/>
                    <a:pt x="77615" y="24687"/>
                  </a:cubicBezTo>
                  <a:cubicBezTo>
                    <a:pt x="64737" y="10521"/>
                    <a:pt x="44132" y="25975"/>
                    <a:pt x="28678" y="9234"/>
                  </a:cubicBezTo>
                  <a:cubicBezTo>
                    <a:pt x="13225" y="-7508"/>
                    <a:pt x="-17683" y="-3644"/>
                    <a:pt x="13225" y="38853"/>
                  </a:cubicBezTo>
                  <a:cubicBezTo>
                    <a:pt x="23527" y="51731"/>
                    <a:pt x="42844" y="47868"/>
                    <a:pt x="54435" y="63322"/>
                  </a:cubicBezTo>
                  <a:cubicBezTo>
                    <a:pt x="66025" y="78775"/>
                    <a:pt x="55722" y="74912"/>
                    <a:pt x="68601" y="94229"/>
                  </a:cubicBezTo>
                  <a:cubicBezTo>
                    <a:pt x="81479" y="113546"/>
                    <a:pt x="90493" y="109683"/>
                    <a:pt x="95645" y="134151"/>
                  </a:cubicBezTo>
                  <a:cubicBezTo>
                    <a:pt x="100796" y="158619"/>
                    <a:pt x="107235" y="163771"/>
                    <a:pt x="118825" y="172785"/>
                  </a:cubicBezTo>
                  <a:cubicBezTo>
                    <a:pt x="130415" y="181800"/>
                    <a:pt x="144581" y="208844"/>
                    <a:pt x="154883" y="234600"/>
                  </a:cubicBezTo>
                  <a:cubicBezTo>
                    <a:pt x="165186" y="260356"/>
                    <a:pt x="185791" y="287400"/>
                    <a:pt x="214123" y="308005"/>
                  </a:cubicBezTo>
                  <a:cubicBezTo>
                    <a:pt x="242455" y="328610"/>
                    <a:pt x="247606" y="338913"/>
                    <a:pt x="251469" y="338913"/>
                  </a:cubicBezTo>
                  <a:cubicBezTo>
                    <a:pt x="255333" y="338913"/>
                    <a:pt x="281089" y="338913"/>
                    <a:pt x="281089" y="338913"/>
                  </a:cubicBezTo>
                  <a:cubicBezTo>
                    <a:pt x="281089" y="338913"/>
                    <a:pt x="283664" y="265508"/>
                    <a:pt x="288816" y="2655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8863503" y="4304142"/>
              <a:ext cx="296950" cy="93773"/>
            </a:xfrm>
            <a:custGeom>
              <a:rect b="b" l="l" r="r" t="t"/>
              <a:pathLst>
                <a:path extrusionOk="0" h="77268" w="244683">
                  <a:moveTo>
                    <a:pt x="152961" y="71063"/>
                  </a:moveTo>
                  <a:cubicBezTo>
                    <a:pt x="177429" y="81365"/>
                    <a:pt x="190307" y="78790"/>
                    <a:pt x="204473" y="81365"/>
                  </a:cubicBezTo>
                  <a:cubicBezTo>
                    <a:pt x="218639" y="83941"/>
                    <a:pt x="231517" y="81365"/>
                    <a:pt x="237956" y="82653"/>
                  </a:cubicBezTo>
                  <a:cubicBezTo>
                    <a:pt x="244395" y="83941"/>
                    <a:pt x="265000" y="82653"/>
                    <a:pt x="254698" y="74926"/>
                  </a:cubicBezTo>
                  <a:cubicBezTo>
                    <a:pt x="244395" y="67199"/>
                    <a:pt x="218639" y="58185"/>
                    <a:pt x="218639" y="58185"/>
                  </a:cubicBezTo>
                  <a:lnTo>
                    <a:pt x="178717" y="54321"/>
                  </a:lnTo>
                  <a:cubicBezTo>
                    <a:pt x="178717" y="54321"/>
                    <a:pt x="176141" y="41443"/>
                    <a:pt x="183868" y="41443"/>
                  </a:cubicBezTo>
                  <a:cubicBezTo>
                    <a:pt x="191595" y="41443"/>
                    <a:pt x="214775" y="36292"/>
                    <a:pt x="214775" y="36292"/>
                  </a:cubicBezTo>
                  <a:cubicBezTo>
                    <a:pt x="214775" y="36292"/>
                    <a:pt x="217351" y="23414"/>
                    <a:pt x="194171" y="23414"/>
                  </a:cubicBezTo>
                  <a:cubicBezTo>
                    <a:pt x="170990" y="23414"/>
                    <a:pt x="174854" y="29853"/>
                    <a:pt x="159400" y="25990"/>
                  </a:cubicBezTo>
                  <a:cubicBezTo>
                    <a:pt x="143946" y="22126"/>
                    <a:pt x="127205" y="22126"/>
                    <a:pt x="127205" y="22126"/>
                  </a:cubicBezTo>
                  <a:cubicBezTo>
                    <a:pt x="127205" y="22126"/>
                    <a:pt x="98873" y="41443"/>
                    <a:pt x="76980" y="27277"/>
                  </a:cubicBezTo>
                  <a:cubicBezTo>
                    <a:pt x="55087" y="13111"/>
                    <a:pt x="67965" y="2809"/>
                    <a:pt x="33195" y="233"/>
                  </a:cubicBezTo>
                  <a:cubicBezTo>
                    <a:pt x="-1576" y="-2342"/>
                    <a:pt x="-9303" y="16975"/>
                    <a:pt x="11302" y="29853"/>
                  </a:cubicBezTo>
                  <a:cubicBezTo>
                    <a:pt x="31907" y="42731"/>
                    <a:pt x="39634" y="42731"/>
                    <a:pt x="55087" y="46594"/>
                  </a:cubicBezTo>
                  <a:cubicBezTo>
                    <a:pt x="70541" y="50458"/>
                    <a:pt x="80843" y="47882"/>
                    <a:pt x="97585" y="58185"/>
                  </a:cubicBezTo>
                  <a:cubicBezTo>
                    <a:pt x="114326" y="68487"/>
                    <a:pt x="128492" y="60760"/>
                    <a:pt x="152961" y="71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9275757" y="4028130"/>
              <a:ext cx="203176" cy="265691"/>
            </a:xfrm>
            <a:custGeom>
              <a:rect b="b" l="l" r="r" t="t"/>
              <a:pathLst>
                <a:path extrusionOk="0" h="218927" w="167415">
                  <a:moveTo>
                    <a:pt x="64390" y="43508"/>
                  </a:moveTo>
                  <a:cubicBezTo>
                    <a:pt x="77268" y="43508"/>
                    <a:pt x="104312" y="43508"/>
                    <a:pt x="139083" y="43508"/>
                  </a:cubicBezTo>
                  <a:cubicBezTo>
                    <a:pt x="173854" y="43508"/>
                    <a:pt x="150674" y="40933"/>
                    <a:pt x="166128" y="24191"/>
                  </a:cubicBezTo>
                  <a:cubicBezTo>
                    <a:pt x="181581" y="7450"/>
                    <a:pt x="175142" y="-5428"/>
                    <a:pt x="168703" y="2299"/>
                  </a:cubicBezTo>
                  <a:cubicBezTo>
                    <a:pt x="162264" y="10025"/>
                    <a:pt x="150674" y="20328"/>
                    <a:pt x="122342" y="20328"/>
                  </a:cubicBezTo>
                  <a:cubicBezTo>
                    <a:pt x="94010" y="20328"/>
                    <a:pt x="95298" y="17752"/>
                    <a:pt x="65678" y="15177"/>
                  </a:cubicBezTo>
                  <a:cubicBezTo>
                    <a:pt x="36058" y="12601"/>
                    <a:pt x="29619" y="55099"/>
                    <a:pt x="29619" y="55099"/>
                  </a:cubicBezTo>
                  <a:cubicBezTo>
                    <a:pt x="29619" y="55099"/>
                    <a:pt x="15454" y="84718"/>
                    <a:pt x="11591" y="113050"/>
                  </a:cubicBezTo>
                  <a:cubicBezTo>
                    <a:pt x="7727" y="141382"/>
                    <a:pt x="1287" y="129791"/>
                    <a:pt x="1287" y="129791"/>
                  </a:cubicBezTo>
                  <a:lnTo>
                    <a:pt x="0" y="154260"/>
                  </a:lnTo>
                  <a:lnTo>
                    <a:pt x="19317" y="158123"/>
                  </a:lnTo>
                  <a:lnTo>
                    <a:pt x="18030" y="194182"/>
                  </a:lnTo>
                  <a:lnTo>
                    <a:pt x="18030" y="219938"/>
                  </a:lnTo>
                  <a:lnTo>
                    <a:pt x="39922" y="223801"/>
                  </a:lnTo>
                  <a:cubicBezTo>
                    <a:pt x="39922" y="223801"/>
                    <a:pt x="42498" y="151684"/>
                    <a:pt x="41210" y="141382"/>
                  </a:cubicBezTo>
                  <a:cubicBezTo>
                    <a:pt x="39922" y="123352"/>
                    <a:pt x="55376" y="132367"/>
                    <a:pt x="61815" y="132367"/>
                  </a:cubicBezTo>
                  <a:cubicBezTo>
                    <a:pt x="68254" y="132367"/>
                    <a:pt x="63103" y="140094"/>
                    <a:pt x="60527" y="143957"/>
                  </a:cubicBezTo>
                  <a:cubicBezTo>
                    <a:pt x="57951" y="147821"/>
                    <a:pt x="57951" y="156836"/>
                    <a:pt x="60527" y="165850"/>
                  </a:cubicBezTo>
                  <a:cubicBezTo>
                    <a:pt x="63103" y="174865"/>
                    <a:pt x="69542" y="174865"/>
                    <a:pt x="69542" y="186455"/>
                  </a:cubicBezTo>
                  <a:cubicBezTo>
                    <a:pt x="69542" y="198045"/>
                    <a:pt x="79844" y="205772"/>
                    <a:pt x="83708" y="201909"/>
                  </a:cubicBezTo>
                  <a:cubicBezTo>
                    <a:pt x="87571" y="198045"/>
                    <a:pt x="96586" y="189031"/>
                    <a:pt x="100449" y="185167"/>
                  </a:cubicBezTo>
                  <a:cubicBezTo>
                    <a:pt x="104312" y="181304"/>
                    <a:pt x="118479" y="178728"/>
                    <a:pt x="118479" y="178728"/>
                  </a:cubicBezTo>
                  <a:cubicBezTo>
                    <a:pt x="118479" y="178728"/>
                    <a:pt x="105600" y="173577"/>
                    <a:pt x="100449" y="161987"/>
                  </a:cubicBezTo>
                  <a:cubicBezTo>
                    <a:pt x="95298" y="150396"/>
                    <a:pt x="86283" y="119489"/>
                    <a:pt x="86283" y="114338"/>
                  </a:cubicBezTo>
                  <a:cubicBezTo>
                    <a:pt x="86283" y="109186"/>
                    <a:pt x="83708" y="100172"/>
                    <a:pt x="94010" y="95021"/>
                  </a:cubicBezTo>
                  <a:cubicBezTo>
                    <a:pt x="104312" y="89869"/>
                    <a:pt x="123629" y="71840"/>
                    <a:pt x="123629" y="71840"/>
                  </a:cubicBezTo>
                  <a:cubicBezTo>
                    <a:pt x="123629" y="71840"/>
                    <a:pt x="68254" y="83430"/>
                    <a:pt x="57951" y="88582"/>
                  </a:cubicBezTo>
                  <a:cubicBezTo>
                    <a:pt x="60527" y="86006"/>
                    <a:pt x="64390" y="80855"/>
                    <a:pt x="48937" y="74416"/>
                  </a:cubicBezTo>
                  <a:cubicBezTo>
                    <a:pt x="23180" y="64113"/>
                    <a:pt x="46361" y="64113"/>
                    <a:pt x="42498" y="51235"/>
                  </a:cubicBezTo>
                  <a:cubicBezTo>
                    <a:pt x="38634" y="38357"/>
                    <a:pt x="51512" y="43508"/>
                    <a:pt x="64390" y="435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8967904" y="3847115"/>
              <a:ext cx="312579" cy="390723"/>
            </a:xfrm>
            <a:custGeom>
              <a:rect b="b" l="l" r="r" t="t"/>
              <a:pathLst>
                <a:path extrusionOk="0" h="321952" w="257561">
                  <a:moveTo>
                    <a:pt x="265258" y="174634"/>
                  </a:moveTo>
                  <a:cubicBezTo>
                    <a:pt x="265258" y="174634"/>
                    <a:pt x="267833" y="166907"/>
                    <a:pt x="252380" y="164332"/>
                  </a:cubicBezTo>
                  <a:cubicBezTo>
                    <a:pt x="236926" y="161756"/>
                    <a:pt x="244653" y="150166"/>
                    <a:pt x="244653" y="150166"/>
                  </a:cubicBezTo>
                  <a:cubicBezTo>
                    <a:pt x="244653" y="150166"/>
                    <a:pt x="244653" y="124409"/>
                    <a:pt x="231775" y="123122"/>
                  </a:cubicBezTo>
                  <a:cubicBezTo>
                    <a:pt x="218897" y="121834"/>
                    <a:pt x="231775" y="115395"/>
                    <a:pt x="224048" y="98653"/>
                  </a:cubicBezTo>
                  <a:cubicBezTo>
                    <a:pt x="216321" y="81912"/>
                    <a:pt x="212458" y="72897"/>
                    <a:pt x="212458" y="72897"/>
                  </a:cubicBezTo>
                  <a:cubicBezTo>
                    <a:pt x="212458" y="72897"/>
                    <a:pt x="213746" y="72897"/>
                    <a:pt x="216321" y="72897"/>
                  </a:cubicBezTo>
                  <a:cubicBezTo>
                    <a:pt x="221473" y="71609"/>
                    <a:pt x="229199" y="70322"/>
                    <a:pt x="234351" y="70322"/>
                  </a:cubicBezTo>
                  <a:cubicBezTo>
                    <a:pt x="242077" y="70322"/>
                    <a:pt x="252380" y="65170"/>
                    <a:pt x="252380" y="65170"/>
                  </a:cubicBezTo>
                  <a:lnTo>
                    <a:pt x="240790" y="53580"/>
                  </a:lnTo>
                  <a:cubicBezTo>
                    <a:pt x="240790" y="53580"/>
                    <a:pt x="253668" y="53580"/>
                    <a:pt x="261394" y="53580"/>
                  </a:cubicBezTo>
                  <a:cubicBezTo>
                    <a:pt x="269122" y="53580"/>
                    <a:pt x="267833" y="39414"/>
                    <a:pt x="267833" y="39414"/>
                  </a:cubicBezTo>
                  <a:cubicBezTo>
                    <a:pt x="267833" y="39414"/>
                    <a:pt x="254955" y="32975"/>
                    <a:pt x="238214" y="30399"/>
                  </a:cubicBezTo>
                  <a:cubicBezTo>
                    <a:pt x="238214" y="30399"/>
                    <a:pt x="225336" y="22673"/>
                    <a:pt x="222760" y="7219"/>
                  </a:cubicBezTo>
                  <a:cubicBezTo>
                    <a:pt x="220185" y="-8235"/>
                    <a:pt x="187990" y="5931"/>
                    <a:pt x="187990" y="5931"/>
                  </a:cubicBezTo>
                  <a:cubicBezTo>
                    <a:pt x="187990" y="5931"/>
                    <a:pt x="187990" y="17521"/>
                    <a:pt x="177687" y="27824"/>
                  </a:cubicBezTo>
                  <a:cubicBezTo>
                    <a:pt x="167385" y="38126"/>
                    <a:pt x="173824" y="45853"/>
                    <a:pt x="166097" y="53580"/>
                  </a:cubicBezTo>
                  <a:cubicBezTo>
                    <a:pt x="158370" y="61307"/>
                    <a:pt x="160945" y="62595"/>
                    <a:pt x="150643" y="61307"/>
                  </a:cubicBezTo>
                  <a:cubicBezTo>
                    <a:pt x="140341" y="60019"/>
                    <a:pt x="124887" y="71609"/>
                    <a:pt x="124887" y="76761"/>
                  </a:cubicBezTo>
                  <a:cubicBezTo>
                    <a:pt x="124887" y="81912"/>
                    <a:pt x="126175" y="88351"/>
                    <a:pt x="110721" y="105092"/>
                  </a:cubicBezTo>
                  <a:cubicBezTo>
                    <a:pt x="95268" y="121834"/>
                    <a:pt x="100419" y="115395"/>
                    <a:pt x="90116" y="115395"/>
                  </a:cubicBezTo>
                  <a:cubicBezTo>
                    <a:pt x="79814" y="115395"/>
                    <a:pt x="63072" y="121834"/>
                    <a:pt x="61784" y="126985"/>
                  </a:cubicBezTo>
                  <a:cubicBezTo>
                    <a:pt x="60497" y="132136"/>
                    <a:pt x="59209" y="143727"/>
                    <a:pt x="57921" y="155317"/>
                  </a:cubicBezTo>
                  <a:cubicBezTo>
                    <a:pt x="56633" y="166907"/>
                    <a:pt x="50194" y="155317"/>
                    <a:pt x="36028" y="154029"/>
                  </a:cubicBezTo>
                  <a:cubicBezTo>
                    <a:pt x="21862" y="152741"/>
                    <a:pt x="12848" y="143727"/>
                    <a:pt x="12848" y="143727"/>
                  </a:cubicBezTo>
                  <a:cubicBezTo>
                    <a:pt x="12848" y="143727"/>
                    <a:pt x="11560" y="146302"/>
                    <a:pt x="8984" y="148878"/>
                  </a:cubicBezTo>
                  <a:cubicBezTo>
                    <a:pt x="6408" y="154029"/>
                    <a:pt x="2545" y="161756"/>
                    <a:pt x="1257" y="169483"/>
                  </a:cubicBezTo>
                  <a:cubicBezTo>
                    <a:pt x="-31" y="182361"/>
                    <a:pt x="-2606" y="192663"/>
                    <a:pt x="7696" y="218419"/>
                  </a:cubicBezTo>
                  <a:cubicBezTo>
                    <a:pt x="17999" y="244176"/>
                    <a:pt x="25726" y="240312"/>
                    <a:pt x="25726" y="240312"/>
                  </a:cubicBezTo>
                  <a:cubicBezTo>
                    <a:pt x="25726" y="240312"/>
                    <a:pt x="28301" y="285385"/>
                    <a:pt x="28301" y="290537"/>
                  </a:cubicBezTo>
                  <a:cubicBezTo>
                    <a:pt x="28301" y="295688"/>
                    <a:pt x="34740" y="290537"/>
                    <a:pt x="50194" y="290537"/>
                  </a:cubicBezTo>
                  <a:cubicBezTo>
                    <a:pt x="65648" y="290537"/>
                    <a:pt x="64360" y="290537"/>
                    <a:pt x="69511" y="286673"/>
                  </a:cubicBezTo>
                  <a:cubicBezTo>
                    <a:pt x="74663" y="282810"/>
                    <a:pt x="73375" y="300839"/>
                    <a:pt x="69511" y="307278"/>
                  </a:cubicBezTo>
                  <a:cubicBezTo>
                    <a:pt x="65648" y="313717"/>
                    <a:pt x="90116" y="303415"/>
                    <a:pt x="99131" y="303415"/>
                  </a:cubicBezTo>
                  <a:cubicBezTo>
                    <a:pt x="108146" y="303415"/>
                    <a:pt x="108146" y="293112"/>
                    <a:pt x="108146" y="293112"/>
                  </a:cubicBezTo>
                  <a:cubicBezTo>
                    <a:pt x="108146" y="293112"/>
                    <a:pt x="119736" y="300839"/>
                    <a:pt x="128750" y="305990"/>
                  </a:cubicBezTo>
                  <a:cubicBezTo>
                    <a:pt x="137765" y="311142"/>
                    <a:pt x="145492" y="305990"/>
                    <a:pt x="145492" y="305990"/>
                  </a:cubicBezTo>
                  <a:cubicBezTo>
                    <a:pt x="145492" y="305990"/>
                    <a:pt x="140341" y="318869"/>
                    <a:pt x="153219" y="318869"/>
                  </a:cubicBezTo>
                  <a:cubicBezTo>
                    <a:pt x="166097" y="318869"/>
                    <a:pt x="184126" y="305990"/>
                    <a:pt x="184126" y="305990"/>
                  </a:cubicBezTo>
                  <a:lnTo>
                    <a:pt x="184126" y="324020"/>
                  </a:lnTo>
                  <a:cubicBezTo>
                    <a:pt x="184126" y="324020"/>
                    <a:pt x="195716" y="291824"/>
                    <a:pt x="195716" y="284098"/>
                  </a:cubicBezTo>
                  <a:cubicBezTo>
                    <a:pt x="195716" y="276371"/>
                    <a:pt x="195716" y="260917"/>
                    <a:pt x="200868" y="245463"/>
                  </a:cubicBezTo>
                  <a:cubicBezTo>
                    <a:pt x="206019" y="230010"/>
                    <a:pt x="216321" y="239024"/>
                    <a:pt x="229199" y="224859"/>
                  </a:cubicBezTo>
                  <a:cubicBezTo>
                    <a:pt x="242077" y="210693"/>
                    <a:pt x="225336" y="204253"/>
                    <a:pt x="227912" y="187512"/>
                  </a:cubicBezTo>
                  <a:cubicBezTo>
                    <a:pt x="230487" y="170771"/>
                    <a:pt x="265258" y="174634"/>
                    <a:pt x="265258" y="1746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9660227" y="4104375"/>
              <a:ext cx="609528" cy="359465"/>
            </a:xfrm>
            <a:custGeom>
              <a:rect b="b" l="l" r="r" t="t"/>
              <a:pathLst>
                <a:path extrusionOk="0" h="296195" w="502245">
                  <a:moveTo>
                    <a:pt x="360586" y="103025"/>
                  </a:moveTo>
                  <a:cubicBezTo>
                    <a:pt x="345133" y="94010"/>
                    <a:pt x="329679" y="90147"/>
                    <a:pt x="318089" y="88859"/>
                  </a:cubicBezTo>
                  <a:cubicBezTo>
                    <a:pt x="307786" y="87571"/>
                    <a:pt x="282030" y="73405"/>
                    <a:pt x="269152" y="65678"/>
                  </a:cubicBezTo>
                  <a:cubicBezTo>
                    <a:pt x="266576" y="64390"/>
                    <a:pt x="264001" y="63103"/>
                    <a:pt x="262713" y="61815"/>
                  </a:cubicBezTo>
                  <a:cubicBezTo>
                    <a:pt x="253698" y="55376"/>
                    <a:pt x="247259" y="59239"/>
                    <a:pt x="233094" y="57951"/>
                  </a:cubicBezTo>
                  <a:cubicBezTo>
                    <a:pt x="218927" y="56663"/>
                    <a:pt x="213777" y="48937"/>
                    <a:pt x="194460" y="36059"/>
                  </a:cubicBezTo>
                  <a:cubicBezTo>
                    <a:pt x="175142" y="23181"/>
                    <a:pt x="171279" y="50224"/>
                    <a:pt x="158401" y="50224"/>
                  </a:cubicBezTo>
                  <a:cubicBezTo>
                    <a:pt x="145523" y="50224"/>
                    <a:pt x="142947" y="56663"/>
                    <a:pt x="140371" y="68254"/>
                  </a:cubicBezTo>
                  <a:cubicBezTo>
                    <a:pt x="137796" y="79844"/>
                    <a:pt x="118479" y="90147"/>
                    <a:pt x="113328" y="90147"/>
                  </a:cubicBezTo>
                  <a:cubicBezTo>
                    <a:pt x="108176" y="90147"/>
                    <a:pt x="104313" y="84995"/>
                    <a:pt x="104313" y="72117"/>
                  </a:cubicBezTo>
                  <a:cubicBezTo>
                    <a:pt x="104313" y="59239"/>
                    <a:pt x="92722" y="72117"/>
                    <a:pt x="92722" y="68254"/>
                  </a:cubicBezTo>
                  <a:cubicBezTo>
                    <a:pt x="92722" y="64390"/>
                    <a:pt x="87572" y="59239"/>
                    <a:pt x="87572" y="54088"/>
                  </a:cubicBezTo>
                  <a:cubicBezTo>
                    <a:pt x="87572" y="48937"/>
                    <a:pt x="86283" y="33483"/>
                    <a:pt x="86283" y="23181"/>
                  </a:cubicBezTo>
                  <a:cubicBezTo>
                    <a:pt x="86283" y="12878"/>
                    <a:pt x="73405" y="6439"/>
                    <a:pt x="66966" y="6439"/>
                  </a:cubicBezTo>
                  <a:cubicBezTo>
                    <a:pt x="60527" y="6439"/>
                    <a:pt x="50225" y="0"/>
                    <a:pt x="41210" y="0"/>
                  </a:cubicBezTo>
                  <a:cubicBezTo>
                    <a:pt x="32195" y="0"/>
                    <a:pt x="9015" y="14166"/>
                    <a:pt x="9015" y="14166"/>
                  </a:cubicBezTo>
                  <a:lnTo>
                    <a:pt x="0" y="25756"/>
                  </a:lnTo>
                  <a:cubicBezTo>
                    <a:pt x="5152" y="41210"/>
                    <a:pt x="29620" y="37346"/>
                    <a:pt x="29620" y="37346"/>
                  </a:cubicBezTo>
                  <a:lnTo>
                    <a:pt x="36059" y="54088"/>
                  </a:lnTo>
                  <a:lnTo>
                    <a:pt x="77268" y="55376"/>
                  </a:lnTo>
                  <a:lnTo>
                    <a:pt x="77268" y="66966"/>
                  </a:lnTo>
                  <a:cubicBezTo>
                    <a:pt x="77268" y="66966"/>
                    <a:pt x="55376" y="65678"/>
                    <a:pt x="50225" y="68254"/>
                  </a:cubicBezTo>
                  <a:cubicBezTo>
                    <a:pt x="45073" y="70829"/>
                    <a:pt x="29620" y="75981"/>
                    <a:pt x="38634" y="75981"/>
                  </a:cubicBezTo>
                  <a:cubicBezTo>
                    <a:pt x="47649" y="75981"/>
                    <a:pt x="48937" y="90147"/>
                    <a:pt x="48937" y="96586"/>
                  </a:cubicBezTo>
                  <a:cubicBezTo>
                    <a:pt x="48937" y="103025"/>
                    <a:pt x="54088" y="113327"/>
                    <a:pt x="61815" y="113327"/>
                  </a:cubicBezTo>
                  <a:cubicBezTo>
                    <a:pt x="69542" y="113327"/>
                    <a:pt x="73405" y="88859"/>
                    <a:pt x="73405" y="88859"/>
                  </a:cubicBezTo>
                  <a:cubicBezTo>
                    <a:pt x="73405" y="88859"/>
                    <a:pt x="77268" y="100449"/>
                    <a:pt x="82420" y="104312"/>
                  </a:cubicBezTo>
                  <a:cubicBezTo>
                    <a:pt x="87572" y="108176"/>
                    <a:pt x="100450" y="109464"/>
                    <a:pt x="100450" y="113327"/>
                  </a:cubicBezTo>
                  <a:cubicBezTo>
                    <a:pt x="100450" y="117190"/>
                    <a:pt x="113328" y="128781"/>
                    <a:pt x="131357" y="128781"/>
                  </a:cubicBezTo>
                  <a:cubicBezTo>
                    <a:pt x="149386" y="128781"/>
                    <a:pt x="171279" y="144234"/>
                    <a:pt x="188020" y="158400"/>
                  </a:cubicBezTo>
                  <a:cubicBezTo>
                    <a:pt x="204762" y="172566"/>
                    <a:pt x="197035" y="209913"/>
                    <a:pt x="197035" y="209913"/>
                  </a:cubicBezTo>
                  <a:cubicBezTo>
                    <a:pt x="176430" y="204761"/>
                    <a:pt x="172567" y="243396"/>
                    <a:pt x="172567" y="243396"/>
                  </a:cubicBezTo>
                  <a:cubicBezTo>
                    <a:pt x="172567" y="243396"/>
                    <a:pt x="199610" y="239532"/>
                    <a:pt x="216352" y="233093"/>
                  </a:cubicBezTo>
                  <a:cubicBezTo>
                    <a:pt x="233094" y="226654"/>
                    <a:pt x="251123" y="258849"/>
                    <a:pt x="251123" y="258849"/>
                  </a:cubicBezTo>
                  <a:cubicBezTo>
                    <a:pt x="251123" y="258849"/>
                    <a:pt x="253698" y="258849"/>
                    <a:pt x="257562" y="258849"/>
                  </a:cubicBezTo>
                  <a:cubicBezTo>
                    <a:pt x="267865" y="260137"/>
                    <a:pt x="284606" y="261425"/>
                    <a:pt x="289757" y="261425"/>
                  </a:cubicBezTo>
                  <a:cubicBezTo>
                    <a:pt x="296196" y="261425"/>
                    <a:pt x="301347" y="261425"/>
                    <a:pt x="315513" y="261425"/>
                  </a:cubicBezTo>
                  <a:cubicBezTo>
                    <a:pt x="329679" y="261425"/>
                    <a:pt x="321952" y="245971"/>
                    <a:pt x="321952" y="245971"/>
                  </a:cubicBezTo>
                  <a:lnTo>
                    <a:pt x="291045" y="236957"/>
                  </a:lnTo>
                  <a:cubicBezTo>
                    <a:pt x="291045" y="236957"/>
                    <a:pt x="297484" y="234381"/>
                    <a:pt x="314226" y="234381"/>
                  </a:cubicBezTo>
                  <a:cubicBezTo>
                    <a:pt x="330967" y="234381"/>
                    <a:pt x="328391" y="229230"/>
                    <a:pt x="336118" y="221503"/>
                  </a:cubicBezTo>
                  <a:cubicBezTo>
                    <a:pt x="343845" y="213776"/>
                    <a:pt x="343845" y="217640"/>
                    <a:pt x="365738" y="218927"/>
                  </a:cubicBezTo>
                  <a:cubicBezTo>
                    <a:pt x="387631" y="220215"/>
                    <a:pt x="378616" y="224079"/>
                    <a:pt x="392782" y="233093"/>
                  </a:cubicBezTo>
                  <a:cubicBezTo>
                    <a:pt x="406948" y="242108"/>
                    <a:pt x="400509" y="245971"/>
                    <a:pt x="400509" y="245971"/>
                  </a:cubicBezTo>
                  <a:cubicBezTo>
                    <a:pt x="400509" y="245971"/>
                    <a:pt x="417250" y="279454"/>
                    <a:pt x="436567" y="288469"/>
                  </a:cubicBezTo>
                  <a:cubicBezTo>
                    <a:pt x="455884" y="297484"/>
                    <a:pt x="468763" y="300059"/>
                    <a:pt x="499670" y="306498"/>
                  </a:cubicBezTo>
                  <a:cubicBezTo>
                    <a:pt x="530577" y="312937"/>
                    <a:pt x="498382" y="288469"/>
                    <a:pt x="494519" y="284605"/>
                  </a:cubicBezTo>
                  <a:cubicBezTo>
                    <a:pt x="490655" y="280742"/>
                    <a:pt x="477777" y="270440"/>
                    <a:pt x="462323" y="258849"/>
                  </a:cubicBezTo>
                  <a:cubicBezTo>
                    <a:pt x="446870" y="247259"/>
                    <a:pt x="459748" y="248547"/>
                    <a:pt x="453309" y="236957"/>
                  </a:cubicBezTo>
                  <a:cubicBezTo>
                    <a:pt x="446870" y="225366"/>
                    <a:pt x="423689" y="207337"/>
                    <a:pt x="419826" y="197035"/>
                  </a:cubicBezTo>
                  <a:cubicBezTo>
                    <a:pt x="415963" y="186732"/>
                    <a:pt x="441719" y="191883"/>
                    <a:pt x="441719" y="179005"/>
                  </a:cubicBezTo>
                  <a:cubicBezTo>
                    <a:pt x="441719" y="166127"/>
                    <a:pt x="413387" y="166127"/>
                    <a:pt x="413387" y="162264"/>
                  </a:cubicBezTo>
                  <a:cubicBezTo>
                    <a:pt x="413387" y="158400"/>
                    <a:pt x="401796" y="150674"/>
                    <a:pt x="392782" y="150674"/>
                  </a:cubicBezTo>
                  <a:cubicBezTo>
                    <a:pt x="383767" y="150674"/>
                    <a:pt x="383767" y="148098"/>
                    <a:pt x="383767" y="132644"/>
                  </a:cubicBezTo>
                  <a:cubicBezTo>
                    <a:pt x="383767" y="117190"/>
                    <a:pt x="376040" y="112039"/>
                    <a:pt x="360586" y="103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472" name="Google Shape;472;p39"/>
          <p:cNvGrpSpPr/>
          <p:nvPr/>
        </p:nvGrpSpPr>
        <p:grpSpPr>
          <a:xfrm>
            <a:off x="1197664" y="1448720"/>
            <a:ext cx="4251939" cy="2433598"/>
            <a:chOff x="1149464" y="1255223"/>
            <a:chExt cx="4251939" cy="2433598"/>
          </a:xfrm>
        </p:grpSpPr>
        <p:sp>
          <p:nvSpPr>
            <p:cNvPr id="473" name="Google Shape;473;p39"/>
            <p:cNvSpPr/>
            <p:nvPr/>
          </p:nvSpPr>
          <p:spPr>
            <a:xfrm>
              <a:off x="3549319" y="1478717"/>
              <a:ext cx="62515" cy="15629"/>
            </a:xfrm>
            <a:custGeom>
              <a:rect b="b" l="l" r="r" t="t"/>
              <a:pathLst>
                <a:path extrusionOk="0" h="12878" w="51512">
                  <a:moveTo>
                    <a:pt x="0" y="21893"/>
                  </a:moveTo>
                  <a:cubicBezTo>
                    <a:pt x="0" y="21893"/>
                    <a:pt x="21893" y="20605"/>
                    <a:pt x="29619" y="21893"/>
                  </a:cubicBezTo>
                  <a:cubicBezTo>
                    <a:pt x="37346" y="23181"/>
                    <a:pt x="52800" y="20605"/>
                    <a:pt x="52800" y="20605"/>
                  </a:cubicBezTo>
                  <a:cubicBezTo>
                    <a:pt x="52800" y="20605"/>
                    <a:pt x="57951" y="0"/>
                    <a:pt x="48937" y="0"/>
                  </a:cubicBezTo>
                  <a:cubicBezTo>
                    <a:pt x="39922" y="0"/>
                    <a:pt x="19317" y="3863"/>
                    <a:pt x="19317" y="3863"/>
                  </a:cubicBezTo>
                  <a:lnTo>
                    <a:pt x="0" y="218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474" name="Google Shape;474;p39"/>
            <p:cNvGrpSpPr/>
            <p:nvPr/>
          </p:nvGrpSpPr>
          <p:grpSpPr>
            <a:xfrm>
              <a:off x="1149464" y="1255223"/>
              <a:ext cx="4251939" cy="2433598"/>
              <a:chOff x="1149464" y="1255223"/>
              <a:chExt cx="4251939" cy="2433598"/>
            </a:xfrm>
          </p:grpSpPr>
          <p:sp>
            <p:nvSpPr>
              <p:cNvPr id="475" name="Google Shape;475;p39"/>
              <p:cNvSpPr/>
              <p:nvPr/>
            </p:nvSpPr>
            <p:spPr>
              <a:xfrm>
                <a:off x="2778480" y="1507454"/>
                <a:ext cx="312579" cy="93773"/>
              </a:xfrm>
              <a:custGeom>
                <a:rect b="b" l="l" r="r" t="t"/>
                <a:pathLst>
                  <a:path extrusionOk="0" h="77268" w="257561">
                    <a:moveTo>
                      <a:pt x="37620" y="71618"/>
                    </a:moveTo>
                    <a:cubicBezTo>
                      <a:pt x="37620" y="71618"/>
                      <a:pt x="60801" y="88359"/>
                      <a:pt x="71103" y="88359"/>
                    </a:cubicBezTo>
                    <a:cubicBezTo>
                      <a:pt x="80118" y="88359"/>
                      <a:pt x="83981" y="87072"/>
                      <a:pt x="117464" y="66467"/>
                    </a:cubicBezTo>
                    <a:cubicBezTo>
                      <a:pt x="150947" y="45862"/>
                      <a:pt x="234655" y="35559"/>
                      <a:pt x="239806" y="35559"/>
                    </a:cubicBezTo>
                    <a:lnTo>
                      <a:pt x="257835" y="23969"/>
                    </a:lnTo>
                    <a:cubicBezTo>
                      <a:pt x="257835" y="23969"/>
                      <a:pt x="246245" y="3364"/>
                      <a:pt x="241094" y="788"/>
                    </a:cubicBezTo>
                    <a:cubicBezTo>
                      <a:pt x="235943" y="-3075"/>
                      <a:pt x="211474" y="8515"/>
                      <a:pt x="198596" y="8515"/>
                    </a:cubicBezTo>
                    <a:cubicBezTo>
                      <a:pt x="185718" y="8515"/>
                      <a:pt x="149660" y="8515"/>
                      <a:pt x="127767" y="4652"/>
                    </a:cubicBezTo>
                    <a:cubicBezTo>
                      <a:pt x="105874" y="788"/>
                      <a:pt x="114889" y="5940"/>
                      <a:pt x="111025" y="13667"/>
                    </a:cubicBezTo>
                    <a:cubicBezTo>
                      <a:pt x="107162" y="21393"/>
                      <a:pt x="109738" y="21393"/>
                      <a:pt x="94284" y="27832"/>
                    </a:cubicBezTo>
                    <a:cubicBezTo>
                      <a:pt x="80118" y="35559"/>
                      <a:pt x="73679" y="32984"/>
                      <a:pt x="59513" y="40710"/>
                    </a:cubicBezTo>
                    <a:cubicBezTo>
                      <a:pt x="45347" y="48437"/>
                      <a:pt x="32469" y="58740"/>
                      <a:pt x="6713" y="61315"/>
                    </a:cubicBezTo>
                    <a:cubicBezTo>
                      <a:pt x="-19043" y="61315"/>
                      <a:pt x="37620" y="71618"/>
                      <a:pt x="37620" y="716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76" name="Google Shape;476;p39"/>
              <p:cNvSpPr/>
              <p:nvPr/>
            </p:nvSpPr>
            <p:spPr>
              <a:xfrm>
                <a:off x="3341454" y="1517680"/>
                <a:ext cx="156289" cy="78144"/>
              </a:xfrm>
              <a:custGeom>
                <a:rect b="b" l="l" r="r" t="t"/>
                <a:pathLst>
                  <a:path extrusionOk="0" h="64390" w="128780">
                    <a:moveTo>
                      <a:pt x="0" y="46451"/>
                    </a:moveTo>
                    <a:lnTo>
                      <a:pt x="21893" y="58041"/>
                    </a:lnTo>
                    <a:cubicBezTo>
                      <a:pt x="21893" y="58041"/>
                      <a:pt x="10303" y="76071"/>
                      <a:pt x="33483" y="76071"/>
                    </a:cubicBezTo>
                    <a:cubicBezTo>
                      <a:pt x="55376" y="76071"/>
                      <a:pt x="55376" y="64480"/>
                      <a:pt x="55376" y="64480"/>
                    </a:cubicBezTo>
                    <a:cubicBezTo>
                      <a:pt x="55376" y="64480"/>
                      <a:pt x="82420" y="60617"/>
                      <a:pt x="91434" y="59329"/>
                    </a:cubicBezTo>
                    <a:cubicBezTo>
                      <a:pt x="100449" y="58041"/>
                      <a:pt x="95298" y="29709"/>
                      <a:pt x="95298" y="29709"/>
                    </a:cubicBezTo>
                    <a:lnTo>
                      <a:pt x="112039" y="29709"/>
                    </a:lnTo>
                    <a:cubicBezTo>
                      <a:pt x="112039" y="29709"/>
                      <a:pt x="133932" y="11680"/>
                      <a:pt x="130069" y="2665"/>
                    </a:cubicBezTo>
                    <a:cubicBezTo>
                      <a:pt x="126205" y="-6349"/>
                      <a:pt x="103025" y="10392"/>
                      <a:pt x="94010" y="10392"/>
                    </a:cubicBezTo>
                    <a:cubicBezTo>
                      <a:pt x="84995" y="10392"/>
                      <a:pt x="66966" y="10392"/>
                      <a:pt x="66966" y="10392"/>
                    </a:cubicBezTo>
                    <a:lnTo>
                      <a:pt x="50224" y="19407"/>
                    </a:lnTo>
                    <a:lnTo>
                      <a:pt x="42498" y="40012"/>
                    </a:lnTo>
                    <a:cubicBezTo>
                      <a:pt x="42498" y="40012"/>
                      <a:pt x="42498" y="40012"/>
                      <a:pt x="25756" y="32285"/>
                    </a:cubicBezTo>
                    <a:cubicBezTo>
                      <a:pt x="9015" y="24558"/>
                      <a:pt x="0" y="46451"/>
                      <a:pt x="0" y="46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77" name="Google Shape;477;p39"/>
              <p:cNvSpPr/>
              <p:nvPr/>
            </p:nvSpPr>
            <p:spPr>
              <a:xfrm>
                <a:off x="3591516" y="1527167"/>
                <a:ext cx="531384" cy="359465"/>
              </a:xfrm>
              <a:custGeom>
                <a:rect b="b" l="l" r="r" t="t"/>
                <a:pathLst>
                  <a:path extrusionOk="0" h="296195" w="437854">
                    <a:moveTo>
                      <a:pt x="419825" y="194459"/>
                    </a:moveTo>
                    <a:cubicBezTo>
                      <a:pt x="450733" y="193171"/>
                      <a:pt x="463611" y="182869"/>
                      <a:pt x="431416" y="168703"/>
                    </a:cubicBezTo>
                    <a:cubicBezTo>
                      <a:pt x="397933" y="154537"/>
                      <a:pt x="404372" y="151961"/>
                      <a:pt x="379903" y="141659"/>
                    </a:cubicBezTo>
                    <a:cubicBezTo>
                      <a:pt x="356723" y="130069"/>
                      <a:pt x="333542" y="140371"/>
                      <a:pt x="332255" y="128781"/>
                    </a:cubicBezTo>
                    <a:cubicBezTo>
                      <a:pt x="330967" y="117191"/>
                      <a:pt x="374752" y="119766"/>
                      <a:pt x="374752" y="119766"/>
                    </a:cubicBezTo>
                    <a:cubicBezTo>
                      <a:pt x="374752" y="119766"/>
                      <a:pt x="408235" y="106888"/>
                      <a:pt x="383767" y="105600"/>
                    </a:cubicBezTo>
                    <a:cubicBezTo>
                      <a:pt x="360586" y="104312"/>
                      <a:pt x="315513" y="91434"/>
                      <a:pt x="337406" y="91434"/>
                    </a:cubicBezTo>
                    <a:cubicBezTo>
                      <a:pt x="359298" y="91434"/>
                      <a:pt x="323240" y="77268"/>
                      <a:pt x="323240" y="77268"/>
                    </a:cubicBezTo>
                    <a:lnTo>
                      <a:pt x="318089" y="60527"/>
                    </a:lnTo>
                    <a:cubicBezTo>
                      <a:pt x="318089" y="60527"/>
                      <a:pt x="284606" y="51512"/>
                      <a:pt x="292332" y="47649"/>
                    </a:cubicBezTo>
                    <a:cubicBezTo>
                      <a:pt x="300059" y="43785"/>
                      <a:pt x="265288" y="36059"/>
                      <a:pt x="271727" y="34771"/>
                    </a:cubicBezTo>
                    <a:cubicBezTo>
                      <a:pt x="279454" y="33483"/>
                      <a:pt x="285893" y="21893"/>
                      <a:pt x="280742" y="21893"/>
                    </a:cubicBezTo>
                    <a:cubicBezTo>
                      <a:pt x="275591" y="21893"/>
                      <a:pt x="242108" y="5151"/>
                      <a:pt x="218927" y="7727"/>
                    </a:cubicBezTo>
                    <a:cubicBezTo>
                      <a:pt x="195747" y="9015"/>
                      <a:pt x="207337" y="33483"/>
                      <a:pt x="217640" y="33483"/>
                    </a:cubicBezTo>
                    <a:cubicBezTo>
                      <a:pt x="226654" y="33483"/>
                      <a:pt x="239532" y="42498"/>
                      <a:pt x="239532" y="42498"/>
                    </a:cubicBezTo>
                    <a:cubicBezTo>
                      <a:pt x="239532" y="42498"/>
                      <a:pt x="218927" y="43785"/>
                      <a:pt x="213776" y="43785"/>
                    </a:cubicBezTo>
                    <a:cubicBezTo>
                      <a:pt x="208625" y="43785"/>
                      <a:pt x="169991" y="47649"/>
                      <a:pt x="169991" y="47649"/>
                    </a:cubicBezTo>
                    <a:lnTo>
                      <a:pt x="184157" y="36059"/>
                    </a:lnTo>
                    <a:lnTo>
                      <a:pt x="198322" y="23181"/>
                    </a:lnTo>
                    <a:lnTo>
                      <a:pt x="198322" y="10302"/>
                    </a:lnTo>
                    <a:lnTo>
                      <a:pt x="163552" y="11590"/>
                    </a:lnTo>
                    <a:lnTo>
                      <a:pt x="133932" y="12878"/>
                    </a:lnTo>
                    <a:lnTo>
                      <a:pt x="113327" y="20605"/>
                    </a:lnTo>
                    <a:lnTo>
                      <a:pt x="130069" y="0"/>
                    </a:lnTo>
                    <a:lnTo>
                      <a:pt x="106888" y="14166"/>
                    </a:lnTo>
                    <a:cubicBezTo>
                      <a:pt x="99161" y="18029"/>
                      <a:pt x="99161" y="70829"/>
                      <a:pt x="92722" y="70829"/>
                    </a:cubicBezTo>
                    <a:cubicBezTo>
                      <a:pt x="84995" y="70829"/>
                      <a:pt x="72117" y="47649"/>
                      <a:pt x="72117" y="47649"/>
                    </a:cubicBezTo>
                    <a:cubicBezTo>
                      <a:pt x="72117" y="47649"/>
                      <a:pt x="86283" y="36059"/>
                      <a:pt x="90147" y="30907"/>
                    </a:cubicBezTo>
                    <a:cubicBezTo>
                      <a:pt x="94010" y="25756"/>
                      <a:pt x="72117" y="9015"/>
                      <a:pt x="72117" y="9015"/>
                    </a:cubicBezTo>
                    <a:lnTo>
                      <a:pt x="28332" y="32195"/>
                    </a:lnTo>
                    <a:lnTo>
                      <a:pt x="2576" y="45073"/>
                    </a:lnTo>
                    <a:lnTo>
                      <a:pt x="1288" y="66966"/>
                    </a:lnTo>
                    <a:lnTo>
                      <a:pt x="34771" y="68254"/>
                    </a:lnTo>
                    <a:lnTo>
                      <a:pt x="0" y="77268"/>
                    </a:lnTo>
                    <a:lnTo>
                      <a:pt x="1288" y="90147"/>
                    </a:lnTo>
                    <a:lnTo>
                      <a:pt x="28332" y="90147"/>
                    </a:lnTo>
                    <a:cubicBezTo>
                      <a:pt x="28332" y="90147"/>
                      <a:pt x="68254" y="97873"/>
                      <a:pt x="99161" y="97873"/>
                    </a:cubicBezTo>
                    <a:cubicBezTo>
                      <a:pt x="130069" y="97873"/>
                      <a:pt x="159688" y="97873"/>
                      <a:pt x="159688" y="97873"/>
                    </a:cubicBezTo>
                    <a:lnTo>
                      <a:pt x="176430" y="84995"/>
                    </a:lnTo>
                    <a:cubicBezTo>
                      <a:pt x="176430" y="84995"/>
                      <a:pt x="215064" y="97873"/>
                      <a:pt x="218927" y="112039"/>
                    </a:cubicBezTo>
                    <a:cubicBezTo>
                      <a:pt x="222791" y="126205"/>
                      <a:pt x="248547" y="133932"/>
                      <a:pt x="248547" y="146810"/>
                    </a:cubicBezTo>
                    <a:cubicBezTo>
                      <a:pt x="248547" y="159688"/>
                      <a:pt x="236957" y="168703"/>
                      <a:pt x="221503" y="169991"/>
                    </a:cubicBezTo>
                    <a:cubicBezTo>
                      <a:pt x="204761" y="171279"/>
                      <a:pt x="191883" y="199610"/>
                      <a:pt x="191883" y="199610"/>
                    </a:cubicBezTo>
                    <a:cubicBezTo>
                      <a:pt x="191883" y="199610"/>
                      <a:pt x="190596" y="211201"/>
                      <a:pt x="177718" y="211201"/>
                    </a:cubicBezTo>
                    <a:cubicBezTo>
                      <a:pt x="164840" y="211201"/>
                      <a:pt x="141659" y="202186"/>
                      <a:pt x="131356" y="206049"/>
                    </a:cubicBezTo>
                    <a:cubicBezTo>
                      <a:pt x="122342" y="209913"/>
                      <a:pt x="104312" y="215064"/>
                      <a:pt x="104312" y="215064"/>
                    </a:cubicBezTo>
                    <a:cubicBezTo>
                      <a:pt x="104312" y="215064"/>
                      <a:pt x="69542" y="244684"/>
                      <a:pt x="90147" y="244684"/>
                    </a:cubicBezTo>
                    <a:cubicBezTo>
                      <a:pt x="110751" y="244684"/>
                      <a:pt x="104312" y="239532"/>
                      <a:pt x="117190" y="239532"/>
                    </a:cubicBezTo>
                    <a:cubicBezTo>
                      <a:pt x="130069" y="239532"/>
                      <a:pt x="182869" y="226654"/>
                      <a:pt x="186732" y="257562"/>
                    </a:cubicBezTo>
                    <a:cubicBezTo>
                      <a:pt x="190596" y="288469"/>
                      <a:pt x="216352" y="291045"/>
                      <a:pt x="226654" y="292332"/>
                    </a:cubicBezTo>
                    <a:cubicBezTo>
                      <a:pt x="238245" y="293620"/>
                      <a:pt x="269152" y="310362"/>
                      <a:pt x="269152" y="305211"/>
                    </a:cubicBezTo>
                    <a:cubicBezTo>
                      <a:pt x="269152" y="300059"/>
                      <a:pt x="296196" y="303923"/>
                      <a:pt x="273015" y="279454"/>
                    </a:cubicBezTo>
                    <a:cubicBezTo>
                      <a:pt x="249835" y="256274"/>
                      <a:pt x="264001" y="245971"/>
                      <a:pt x="276879" y="262713"/>
                    </a:cubicBezTo>
                    <a:cubicBezTo>
                      <a:pt x="289757" y="279454"/>
                      <a:pt x="306498" y="289757"/>
                      <a:pt x="316801" y="271728"/>
                    </a:cubicBezTo>
                    <a:cubicBezTo>
                      <a:pt x="328391" y="253698"/>
                      <a:pt x="351572" y="254986"/>
                      <a:pt x="329679" y="231805"/>
                    </a:cubicBezTo>
                    <a:cubicBezTo>
                      <a:pt x="307786" y="208625"/>
                      <a:pt x="307786" y="198322"/>
                      <a:pt x="307786" y="198322"/>
                    </a:cubicBezTo>
                    <a:cubicBezTo>
                      <a:pt x="307786" y="198322"/>
                      <a:pt x="320664" y="184157"/>
                      <a:pt x="329679" y="184157"/>
                    </a:cubicBezTo>
                    <a:cubicBezTo>
                      <a:pt x="338694" y="184157"/>
                      <a:pt x="360586" y="200898"/>
                      <a:pt x="364450" y="211201"/>
                    </a:cubicBezTo>
                    <a:cubicBezTo>
                      <a:pt x="368313" y="222791"/>
                      <a:pt x="369601" y="225366"/>
                      <a:pt x="385055" y="215064"/>
                    </a:cubicBezTo>
                    <a:cubicBezTo>
                      <a:pt x="397933" y="204761"/>
                      <a:pt x="388918" y="195747"/>
                      <a:pt x="419825" y="1944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78" name="Google Shape;478;p39"/>
              <p:cNvSpPr/>
              <p:nvPr/>
            </p:nvSpPr>
            <p:spPr>
              <a:xfrm>
                <a:off x="3874400" y="2256982"/>
                <a:ext cx="187547" cy="140661"/>
              </a:xfrm>
              <a:custGeom>
                <a:rect b="b" l="l" r="r" t="t"/>
                <a:pathLst>
                  <a:path extrusionOk="0" h="115902" w="154536">
                    <a:moveTo>
                      <a:pt x="64390" y="33528"/>
                    </a:moveTo>
                    <a:cubicBezTo>
                      <a:pt x="52800" y="50269"/>
                      <a:pt x="42498" y="60572"/>
                      <a:pt x="29620" y="64435"/>
                    </a:cubicBezTo>
                    <a:cubicBezTo>
                      <a:pt x="16742" y="68298"/>
                      <a:pt x="0" y="110796"/>
                      <a:pt x="0" y="110796"/>
                    </a:cubicBezTo>
                    <a:cubicBezTo>
                      <a:pt x="0" y="110796"/>
                      <a:pt x="0" y="110796"/>
                      <a:pt x="43786" y="110796"/>
                    </a:cubicBezTo>
                    <a:cubicBezTo>
                      <a:pt x="87571" y="110796"/>
                      <a:pt x="108176" y="99206"/>
                      <a:pt x="108176" y="99206"/>
                    </a:cubicBezTo>
                    <a:lnTo>
                      <a:pt x="112039" y="115947"/>
                    </a:lnTo>
                    <a:lnTo>
                      <a:pt x="130069" y="127538"/>
                    </a:lnTo>
                    <a:cubicBezTo>
                      <a:pt x="130069" y="127538"/>
                      <a:pt x="142947" y="127538"/>
                      <a:pt x="150674" y="122386"/>
                    </a:cubicBezTo>
                    <a:cubicBezTo>
                      <a:pt x="158400" y="117235"/>
                      <a:pt x="159688" y="105645"/>
                      <a:pt x="159688" y="105645"/>
                    </a:cubicBezTo>
                    <a:lnTo>
                      <a:pt x="155825" y="96630"/>
                    </a:lnTo>
                    <a:lnTo>
                      <a:pt x="155825" y="76025"/>
                    </a:lnTo>
                    <a:lnTo>
                      <a:pt x="157113" y="55420"/>
                    </a:lnTo>
                    <a:cubicBezTo>
                      <a:pt x="157113" y="55420"/>
                      <a:pt x="136508" y="43830"/>
                      <a:pt x="123630" y="50269"/>
                    </a:cubicBezTo>
                    <a:cubicBezTo>
                      <a:pt x="110752" y="55420"/>
                      <a:pt x="105600" y="48981"/>
                      <a:pt x="105600" y="48981"/>
                    </a:cubicBezTo>
                    <a:lnTo>
                      <a:pt x="118479" y="34815"/>
                    </a:lnTo>
                    <a:cubicBezTo>
                      <a:pt x="118479" y="34815"/>
                      <a:pt x="99161" y="28376"/>
                      <a:pt x="91434" y="30952"/>
                    </a:cubicBezTo>
                    <a:cubicBezTo>
                      <a:pt x="103025" y="25801"/>
                      <a:pt x="155825" y="-1243"/>
                      <a:pt x="130069" y="45"/>
                    </a:cubicBezTo>
                    <a:cubicBezTo>
                      <a:pt x="99161" y="1332"/>
                      <a:pt x="99161" y="1332"/>
                      <a:pt x="99161" y="1332"/>
                    </a:cubicBezTo>
                    <a:lnTo>
                      <a:pt x="100449" y="5196"/>
                    </a:lnTo>
                    <a:cubicBezTo>
                      <a:pt x="100449" y="3908"/>
                      <a:pt x="74693" y="16786"/>
                      <a:pt x="64390" y="335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grpSp>
            <p:nvGrpSpPr>
              <p:cNvPr id="479" name="Google Shape;479;p39"/>
              <p:cNvGrpSpPr/>
              <p:nvPr/>
            </p:nvGrpSpPr>
            <p:grpSpPr>
              <a:xfrm>
                <a:off x="1149464" y="1255223"/>
                <a:ext cx="4251939" cy="2433598"/>
                <a:chOff x="1149464" y="1255223"/>
                <a:chExt cx="4251939" cy="2433598"/>
              </a:xfrm>
            </p:grpSpPr>
            <p:sp>
              <p:nvSpPr>
                <p:cNvPr id="480" name="Google Shape;480;p39"/>
                <p:cNvSpPr/>
                <p:nvPr/>
              </p:nvSpPr>
              <p:spPr>
                <a:xfrm>
                  <a:off x="5005438" y="1754843"/>
                  <a:ext cx="234434" cy="93773"/>
                </a:xfrm>
                <a:custGeom>
                  <a:rect b="b" l="l" r="r" t="t"/>
                  <a:pathLst>
                    <a:path extrusionOk="0" h="77268" w="193171">
                      <a:moveTo>
                        <a:pt x="49346" y="68671"/>
                      </a:moveTo>
                      <a:cubicBezTo>
                        <a:pt x="54497" y="73822"/>
                        <a:pt x="72526" y="80261"/>
                        <a:pt x="84116" y="80261"/>
                      </a:cubicBezTo>
                      <a:cubicBezTo>
                        <a:pt x="95706" y="80261"/>
                        <a:pt x="108585" y="80261"/>
                        <a:pt x="109872" y="75110"/>
                      </a:cubicBezTo>
                      <a:cubicBezTo>
                        <a:pt x="111160" y="69958"/>
                        <a:pt x="140780" y="60944"/>
                        <a:pt x="162672" y="58368"/>
                      </a:cubicBezTo>
                      <a:cubicBezTo>
                        <a:pt x="184565" y="55793"/>
                        <a:pt x="205170" y="31324"/>
                        <a:pt x="205170" y="31324"/>
                      </a:cubicBezTo>
                      <a:cubicBezTo>
                        <a:pt x="202595" y="12007"/>
                        <a:pt x="169112" y="-871"/>
                        <a:pt x="152370" y="5568"/>
                      </a:cubicBezTo>
                      <a:cubicBezTo>
                        <a:pt x="135628" y="12007"/>
                        <a:pt x="136916" y="6856"/>
                        <a:pt x="122750" y="6856"/>
                      </a:cubicBezTo>
                      <a:cubicBezTo>
                        <a:pt x="108585" y="6856"/>
                        <a:pt x="102146" y="6856"/>
                        <a:pt x="93131" y="12007"/>
                      </a:cubicBezTo>
                      <a:cubicBezTo>
                        <a:pt x="84116" y="17158"/>
                        <a:pt x="72526" y="18446"/>
                        <a:pt x="62224" y="18446"/>
                      </a:cubicBezTo>
                      <a:cubicBezTo>
                        <a:pt x="51921" y="18446"/>
                        <a:pt x="58360" y="9431"/>
                        <a:pt x="49346" y="1705"/>
                      </a:cubicBezTo>
                      <a:cubicBezTo>
                        <a:pt x="40331" y="-6022"/>
                        <a:pt x="-4743" y="14583"/>
                        <a:pt x="409" y="22310"/>
                      </a:cubicBezTo>
                      <a:cubicBezTo>
                        <a:pt x="5560" y="30036"/>
                        <a:pt x="22301" y="21022"/>
                        <a:pt x="40331" y="21022"/>
                      </a:cubicBezTo>
                      <a:cubicBezTo>
                        <a:pt x="58360" y="21022"/>
                        <a:pt x="37755" y="28749"/>
                        <a:pt x="33892" y="28749"/>
                      </a:cubicBezTo>
                      <a:cubicBezTo>
                        <a:pt x="30028" y="28749"/>
                        <a:pt x="4272" y="42914"/>
                        <a:pt x="4272" y="42914"/>
                      </a:cubicBezTo>
                      <a:lnTo>
                        <a:pt x="35180" y="50641"/>
                      </a:lnTo>
                      <a:lnTo>
                        <a:pt x="18438" y="64807"/>
                      </a:lnTo>
                      <a:cubicBezTo>
                        <a:pt x="18438" y="64807"/>
                        <a:pt x="44194" y="63519"/>
                        <a:pt x="49346" y="686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481" name="Google Shape;481;p39"/>
                <p:cNvSpPr/>
                <p:nvPr/>
              </p:nvSpPr>
              <p:spPr>
                <a:xfrm>
                  <a:off x="3021273" y="1434956"/>
                  <a:ext cx="359465" cy="62515"/>
                </a:xfrm>
                <a:custGeom>
                  <a:rect b="b" l="l" r="r" t="t"/>
                  <a:pathLst>
                    <a:path extrusionOk="0" h="51512" w="296195">
                      <a:moveTo>
                        <a:pt x="21718" y="33483"/>
                      </a:moveTo>
                      <a:cubicBezTo>
                        <a:pt x="29445" y="33483"/>
                        <a:pt x="65504" y="21893"/>
                        <a:pt x="77094" y="20605"/>
                      </a:cubicBezTo>
                      <a:cubicBezTo>
                        <a:pt x="88684" y="19317"/>
                        <a:pt x="106714" y="24468"/>
                        <a:pt x="93836" y="28332"/>
                      </a:cubicBezTo>
                      <a:cubicBezTo>
                        <a:pt x="80957" y="32195"/>
                        <a:pt x="73231" y="36059"/>
                        <a:pt x="66792" y="37346"/>
                      </a:cubicBezTo>
                      <a:cubicBezTo>
                        <a:pt x="59065" y="38634"/>
                        <a:pt x="79670" y="46361"/>
                        <a:pt x="93836" y="45073"/>
                      </a:cubicBezTo>
                      <a:cubicBezTo>
                        <a:pt x="108001" y="43785"/>
                        <a:pt x="162089" y="50225"/>
                        <a:pt x="141485" y="52800"/>
                      </a:cubicBezTo>
                      <a:cubicBezTo>
                        <a:pt x="120879" y="54088"/>
                        <a:pt x="105426" y="60527"/>
                        <a:pt x="110577" y="61815"/>
                      </a:cubicBezTo>
                      <a:cubicBezTo>
                        <a:pt x="115728" y="63103"/>
                        <a:pt x="145348" y="60527"/>
                        <a:pt x="165953" y="60527"/>
                      </a:cubicBezTo>
                      <a:cubicBezTo>
                        <a:pt x="186558" y="60527"/>
                        <a:pt x="196860" y="56664"/>
                        <a:pt x="208451" y="55376"/>
                      </a:cubicBezTo>
                      <a:cubicBezTo>
                        <a:pt x="220041" y="54088"/>
                        <a:pt x="259963" y="55376"/>
                        <a:pt x="259963" y="55376"/>
                      </a:cubicBezTo>
                      <a:lnTo>
                        <a:pt x="306324" y="32195"/>
                      </a:lnTo>
                      <a:lnTo>
                        <a:pt x="267690" y="28332"/>
                      </a:lnTo>
                      <a:cubicBezTo>
                        <a:pt x="267690" y="28332"/>
                        <a:pt x="271553" y="14166"/>
                        <a:pt x="262538" y="14166"/>
                      </a:cubicBezTo>
                      <a:cubicBezTo>
                        <a:pt x="253524" y="14166"/>
                        <a:pt x="236782" y="30907"/>
                        <a:pt x="232919" y="39922"/>
                      </a:cubicBezTo>
                      <a:cubicBezTo>
                        <a:pt x="229056" y="48937"/>
                        <a:pt x="190421" y="38634"/>
                        <a:pt x="190421" y="38634"/>
                      </a:cubicBezTo>
                      <a:lnTo>
                        <a:pt x="214890" y="33483"/>
                      </a:lnTo>
                      <a:lnTo>
                        <a:pt x="171104" y="21893"/>
                      </a:lnTo>
                      <a:lnTo>
                        <a:pt x="192997" y="14166"/>
                      </a:lnTo>
                      <a:cubicBezTo>
                        <a:pt x="192997" y="14166"/>
                        <a:pt x="171104" y="21893"/>
                        <a:pt x="165953" y="18029"/>
                      </a:cubicBezTo>
                      <a:cubicBezTo>
                        <a:pt x="160802" y="14166"/>
                        <a:pt x="174967" y="0"/>
                        <a:pt x="174967" y="0"/>
                      </a:cubicBezTo>
                      <a:cubicBezTo>
                        <a:pt x="174967" y="0"/>
                        <a:pt x="153075" y="5151"/>
                        <a:pt x="138909" y="3863"/>
                      </a:cubicBezTo>
                      <a:cubicBezTo>
                        <a:pt x="124743" y="2576"/>
                        <a:pt x="113153" y="3863"/>
                        <a:pt x="95123" y="3863"/>
                      </a:cubicBezTo>
                      <a:cubicBezTo>
                        <a:pt x="77094" y="3863"/>
                        <a:pt x="73231" y="11590"/>
                        <a:pt x="47474" y="12878"/>
                      </a:cubicBezTo>
                      <a:cubicBezTo>
                        <a:pt x="21718" y="14166"/>
                        <a:pt x="12704" y="21893"/>
                        <a:pt x="3689" y="21893"/>
                      </a:cubicBezTo>
                      <a:cubicBezTo>
                        <a:pt x="-9189" y="19317"/>
                        <a:pt x="15279" y="33483"/>
                        <a:pt x="21718" y="3348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482" name="Google Shape;482;p39"/>
                <p:cNvSpPr/>
                <p:nvPr/>
              </p:nvSpPr>
              <p:spPr>
                <a:xfrm>
                  <a:off x="2912951" y="1533418"/>
                  <a:ext cx="406352" cy="140661"/>
                </a:xfrm>
                <a:custGeom>
                  <a:rect b="b" l="l" r="r" t="t"/>
                  <a:pathLst>
                    <a:path extrusionOk="0" h="115902" w="334830">
                      <a:moveTo>
                        <a:pt x="331190" y="7727"/>
                      </a:moveTo>
                      <a:cubicBezTo>
                        <a:pt x="338916" y="7727"/>
                        <a:pt x="342780" y="0"/>
                        <a:pt x="342780" y="0"/>
                      </a:cubicBezTo>
                      <a:lnTo>
                        <a:pt x="302858" y="0"/>
                      </a:lnTo>
                      <a:lnTo>
                        <a:pt x="301570" y="25756"/>
                      </a:lnTo>
                      <a:cubicBezTo>
                        <a:pt x="301570" y="25756"/>
                        <a:pt x="296419" y="14166"/>
                        <a:pt x="280965" y="11590"/>
                      </a:cubicBezTo>
                      <a:cubicBezTo>
                        <a:pt x="266799" y="7727"/>
                        <a:pt x="238467" y="24468"/>
                        <a:pt x="238467" y="45073"/>
                      </a:cubicBezTo>
                      <a:cubicBezTo>
                        <a:pt x="238467" y="46361"/>
                        <a:pt x="238467" y="46361"/>
                        <a:pt x="238467" y="46361"/>
                      </a:cubicBezTo>
                      <a:cubicBezTo>
                        <a:pt x="237180" y="39922"/>
                        <a:pt x="234604" y="30907"/>
                        <a:pt x="225589" y="36059"/>
                      </a:cubicBezTo>
                      <a:cubicBezTo>
                        <a:pt x="215287" y="39922"/>
                        <a:pt x="230741" y="21893"/>
                        <a:pt x="224302" y="28332"/>
                      </a:cubicBezTo>
                      <a:cubicBezTo>
                        <a:pt x="216575" y="36059"/>
                        <a:pt x="198545" y="32195"/>
                        <a:pt x="184379" y="24468"/>
                      </a:cubicBezTo>
                      <a:cubicBezTo>
                        <a:pt x="170214" y="16742"/>
                        <a:pt x="167638" y="24468"/>
                        <a:pt x="144457" y="23181"/>
                      </a:cubicBezTo>
                      <a:cubicBezTo>
                        <a:pt x="121277" y="21893"/>
                        <a:pt x="114838" y="24468"/>
                        <a:pt x="91657" y="24468"/>
                      </a:cubicBezTo>
                      <a:cubicBezTo>
                        <a:pt x="67189" y="24468"/>
                        <a:pt x="62038" y="25756"/>
                        <a:pt x="51735" y="38634"/>
                      </a:cubicBezTo>
                      <a:cubicBezTo>
                        <a:pt x="40145" y="51512"/>
                        <a:pt x="72340" y="59239"/>
                        <a:pt x="53023" y="59239"/>
                      </a:cubicBezTo>
                      <a:cubicBezTo>
                        <a:pt x="34994" y="59239"/>
                        <a:pt x="19540" y="64390"/>
                        <a:pt x="27267" y="66966"/>
                      </a:cubicBezTo>
                      <a:cubicBezTo>
                        <a:pt x="34994" y="68254"/>
                        <a:pt x="113550" y="79844"/>
                        <a:pt x="113550" y="79844"/>
                      </a:cubicBezTo>
                      <a:cubicBezTo>
                        <a:pt x="113550" y="79844"/>
                        <a:pt x="90369" y="79844"/>
                        <a:pt x="62038" y="79844"/>
                      </a:cubicBezTo>
                      <a:cubicBezTo>
                        <a:pt x="34994" y="79844"/>
                        <a:pt x="4086" y="79844"/>
                        <a:pt x="223" y="97873"/>
                      </a:cubicBezTo>
                      <a:cubicBezTo>
                        <a:pt x="-3641" y="115903"/>
                        <a:pt x="44008" y="109464"/>
                        <a:pt x="44008" y="109464"/>
                      </a:cubicBezTo>
                      <a:lnTo>
                        <a:pt x="45296" y="126205"/>
                      </a:lnTo>
                      <a:cubicBezTo>
                        <a:pt x="45296" y="126205"/>
                        <a:pt x="59462" y="124917"/>
                        <a:pt x="96808" y="124917"/>
                      </a:cubicBezTo>
                      <a:cubicBezTo>
                        <a:pt x="132867" y="124917"/>
                        <a:pt x="167638" y="110752"/>
                        <a:pt x="177940" y="104312"/>
                      </a:cubicBezTo>
                      <a:cubicBezTo>
                        <a:pt x="186955" y="99161"/>
                        <a:pt x="185667" y="109464"/>
                        <a:pt x="213999" y="118478"/>
                      </a:cubicBezTo>
                      <a:cubicBezTo>
                        <a:pt x="243619" y="127493"/>
                        <a:pt x="237180" y="118478"/>
                        <a:pt x="269375" y="118478"/>
                      </a:cubicBezTo>
                      <a:cubicBezTo>
                        <a:pt x="300282" y="118478"/>
                        <a:pt x="270663" y="104312"/>
                        <a:pt x="277102" y="104312"/>
                      </a:cubicBezTo>
                      <a:cubicBezTo>
                        <a:pt x="282253" y="104312"/>
                        <a:pt x="311873" y="104312"/>
                        <a:pt x="326038" y="96586"/>
                      </a:cubicBezTo>
                      <a:cubicBezTo>
                        <a:pt x="340204" y="88859"/>
                        <a:pt x="278389" y="87571"/>
                        <a:pt x="286116" y="63103"/>
                      </a:cubicBezTo>
                      <a:cubicBezTo>
                        <a:pt x="291268" y="38634"/>
                        <a:pt x="331190" y="7727"/>
                        <a:pt x="331190" y="77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483" name="Google Shape;483;p39"/>
                <p:cNvSpPr/>
                <p:nvPr/>
              </p:nvSpPr>
              <p:spPr>
                <a:xfrm>
                  <a:off x="3400844" y="1517789"/>
                  <a:ext cx="218805" cy="125032"/>
                </a:xfrm>
                <a:custGeom>
                  <a:rect b="b" l="l" r="r" t="t"/>
                  <a:pathLst>
                    <a:path extrusionOk="0" h="103024" w="180293">
                      <a:moveTo>
                        <a:pt x="126205" y="0"/>
                      </a:moveTo>
                      <a:cubicBezTo>
                        <a:pt x="117190" y="5151"/>
                        <a:pt x="91434" y="21893"/>
                        <a:pt x="83708" y="25756"/>
                      </a:cubicBezTo>
                      <a:cubicBezTo>
                        <a:pt x="75981" y="29620"/>
                        <a:pt x="72117" y="52800"/>
                        <a:pt x="65678" y="52800"/>
                      </a:cubicBezTo>
                      <a:cubicBezTo>
                        <a:pt x="57951" y="52800"/>
                        <a:pt x="38634" y="73405"/>
                        <a:pt x="27044" y="75981"/>
                      </a:cubicBezTo>
                      <a:cubicBezTo>
                        <a:pt x="15454" y="79844"/>
                        <a:pt x="0" y="94010"/>
                        <a:pt x="0" y="94010"/>
                      </a:cubicBezTo>
                      <a:lnTo>
                        <a:pt x="7727" y="112039"/>
                      </a:lnTo>
                      <a:lnTo>
                        <a:pt x="30907" y="112039"/>
                      </a:lnTo>
                      <a:lnTo>
                        <a:pt x="52800" y="95298"/>
                      </a:lnTo>
                      <a:lnTo>
                        <a:pt x="82420" y="95298"/>
                      </a:lnTo>
                      <a:lnTo>
                        <a:pt x="82420" y="77268"/>
                      </a:lnTo>
                      <a:lnTo>
                        <a:pt x="90147" y="56664"/>
                      </a:lnTo>
                      <a:lnTo>
                        <a:pt x="117190" y="38634"/>
                      </a:lnTo>
                      <a:cubicBezTo>
                        <a:pt x="117190" y="38634"/>
                        <a:pt x="131356" y="38634"/>
                        <a:pt x="140371" y="37346"/>
                      </a:cubicBezTo>
                      <a:cubicBezTo>
                        <a:pt x="149386" y="36059"/>
                        <a:pt x="175142" y="15454"/>
                        <a:pt x="180293" y="14166"/>
                      </a:cubicBezTo>
                      <a:cubicBezTo>
                        <a:pt x="186732" y="12878"/>
                        <a:pt x="126205" y="0"/>
                        <a:pt x="12620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484" name="Google Shape;484;p39"/>
                <p:cNvSpPr/>
                <p:nvPr/>
              </p:nvSpPr>
              <p:spPr>
                <a:xfrm>
                  <a:off x="3618086" y="1288912"/>
                  <a:ext cx="859591" cy="218805"/>
                </a:xfrm>
                <a:custGeom>
                  <a:rect b="b" l="l" r="r" t="t"/>
                  <a:pathLst>
                    <a:path extrusionOk="0" h="180293" w="708294">
                      <a:moveTo>
                        <a:pt x="25756" y="157685"/>
                      </a:moveTo>
                      <a:cubicBezTo>
                        <a:pt x="14166" y="158973"/>
                        <a:pt x="21893" y="184729"/>
                        <a:pt x="27044" y="184729"/>
                      </a:cubicBezTo>
                      <a:cubicBezTo>
                        <a:pt x="32195" y="184729"/>
                        <a:pt x="48937" y="184729"/>
                        <a:pt x="65678" y="184729"/>
                      </a:cubicBezTo>
                      <a:cubicBezTo>
                        <a:pt x="82420" y="184729"/>
                        <a:pt x="99161" y="184729"/>
                        <a:pt x="117191" y="184729"/>
                      </a:cubicBezTo>
                      <a:cubicBezTo>
                        <a:pt x="135220" y="184729"/>
                        <a:pt x="150674" y="186017"/>
                        <a:pt x="163552" y="186017"/>
                      </a:cubicBezTo>
                      <a:cubicBezTo>
                        <a:pt x="176430" y="186017"/>
                        <a:pt x="186732" y="180866"/>
                        <a:pt x="215064" y="177002"/>
                      </a:cubicBezTo>
                      <a:cubicBezTo>
                        <a:pt x="242108" y="173139"/>
                        <a:pt x="244684" y="155109"/>
                        <a:pt x="244684" y="155109"/>
                      </a:cubicBezTo>
                      <a:cubicBezTo>
                        <a:pt x="244684" y="155109"/>
                        <a:pt x="198322" y="153822"/>
                        <a:pt x="193171" y="153822"/>
                      </a:cubicBezTo>
                      <a:cubicBezTo>
                        <a:pt x="188020" y="153822"/>
                        <a:pt x="140371" y="158973"/>
                        <a:pt x="84995" y="158973"/>
                      </a:cubicBezTo>
                      <a:cubicBezTo>
                        <a:pt x="29620" y="158973"/>
                        <a:pt x="101737" y="142231"/>
                        <a:pt x="101737" y="142231"/>
                      </a:cubicBezTo>
                      <a:cubicBezTo>
                        <a:pt x="101737" y="142231"/>
                        <a:pt x="162264" y="138368"/>
                        <a:pt x="167415" y="138368"/>
                      </a:cubicBezTo>
                      <a:cubicBezTo>
                        <a:pt x="172566" y="138368"/>
                        <a:pt x="209913" y="134504"/>
                        <a:pt x="209913" y="134504"/>
                      </a:cubicBezTo>
                      <a:lnTo>
                        <a:pt x="275591" y="135792"/>
                      </a:lnTo>
                      <a:cubicBezTo>
                        <a:pt x="275591" y="135792"/>
                        <a:pt x="300059" y="135792"/>
                        <a:pt x="293620" y="130641"/>
                      </a:cubicBezTo>
                      <a:cubicBezTo>
                        <a:pt x="288469" y="125490"/>
                        <a:pt x="282030" y="112612"/>
                        <a:pt x="301347" y="112612"/>
                      </a:cubicBezTo>
                      <a:cubicBezTo>
                        <a:pt x="319376" y="112612"/>
                        <a:pt x="337406" y="108748"/>
                        <a:pt x="337406" y="108748"/>
                      </a:cubicBezTo>
                      <a:lnTo>
                        <a:pt x="345133" y="99734"/>
                      </a:lnTo>
                      <a:cubicBezTo>
                        <a:pt x="345133" y="99734"/>
                        <a:pt x="401796" y="94582"/>
                        <a:pt x="406947" y="92007"/>
                      </a:cubicBezTo>
                      <a:cubicBezTo>
                        <a:pt x="412099" y="90719"/>
                        <a:pt x="385055" y="92007"/>
                        <a:pt x="376040" y="92007"/>
                      </a:cubicBezTo>
                      <a:cubicBezTo>
                        <a:pt x="367025" y="92007"/>
                        <a:pt x="383767" y="68826"/>
                        <a:pt x="394069" y="64963"/>
                      </a:cubicBezTo>
                      <a:cubicBezTo>
                        <a:pt x="405660" y="61099"/>
                        <a:pt x="464899" y="64963"/>
                        <a:pt x="481640" y="64963"/>
                      </a:cubicBezTo>
                      <a:cubicBezTo>
                        <a:pt x="498382" y="64963"/>
                        <a:pt x="511260" y="64963"/>
                        <a:pt x="524138" y="63675"/>
                      </a:cubicBezTo>
                      <a:cubicBezTo>
                        <a:pt x="537016" y="62387"/>
                        <a:pt x="551182" y="41782"/>
                        <a:pt x="566636" y="41782"/>
                      </a:cubicBezTo>
                      <a:cubicBezTo>
                        <a:pt x="580802" y="41782"/>
                        <a:pt x="609133" y="34055"/>
                        <a:pt x="623299" y="32768"/>
                      </a:cubicBezTo>
                      <a:cubicBezTo>
                        <a:pt x="637465" y="31480"/>
                        <a:pt x="676099" y="23753"/>
                        <a:pt x="676099" y="23753"/>
                      </a:cubicBezTo>
                      <a:lnTo>
                        <a:pt x="710870" y="18602"/>
                      </a:lnTo>
                      <a:cubicBezTo>
                        <a:pt x="710870" y="18602"/>
                        <a:pt x="692841" y="1860"/>
                        <a:pt x="667085" y="572"/>
                      </a:cubicBezTo>
                      <a:cubicBezTo>
                        <a:pt x="641329" y="-715"/>
                        <a:pt x="636177" y="572"/>
                        <a:pt x="615572" y="572"/>
                      </a:cubicBezTo>
                      <a:cubicBezTo>
                        <a:pt x="594967" y="572"/>
                        <a:pt x="589816" y="572"/>
                        <a:pt x="564060" y="572"/>
                      </a:cubicBezTo>
                      <a:cubicBezTo>
                        <a:pt x="538304" y="572"/>
                        <a:pt x="525426" y="572"/>
                        <a:pt x="495806" y="572"/>
                      </a:cubicBezTo>
                      <a:cubicBezTo>
                        <a:pt x="466187" y="572"/>
                        <a:pt x="472626" y="572"/>
                        <a:pt x="426265" y="572"/>
                      </a:cubicBezTo>
                      <a:cubicBezTo>
                        <a:pt x="379903" y="572"/>
                        <a:pt x="383767" y="1860"/>
                        <a:pt x="336118" y="12163"/>
                      </a:cubicBezTo>
                      <a:cubicBezTo>
                        <a:pt x="288469" y="21177"/>
                        <a:pt x="267864" y="16026"/>
                        <a:pt x="248547" y="16026"/>
                      </a:cubicBezTo>
                      <a:cubicBezTo>
                        <a:pt x="227942" y="16026"/>
                        <a:pt x="218927" y="28904"/>
                        <a:pt x="218927" y="28904"/>
                      </a:cubicBezTo>
                      <a:lnTo>
                        <a:pt x="218927" y="45646"/>
                      </a:lnTo>
                      <a:lnTo>
                        <a:pt x="222791" y="58524"/>
                      </a:lnTo>
                      <a:cubicBezTo>
                        <a:pt x="222791" y="58524"/>
                        <a:pt x="208625" y="58524"/>
                        <a:pt x="202186" y="53372"/>
                      </a:cubicBezTo>
                      <a:cubicBezTo>
                        <a:pt x="197035" y="48221"/>
                        <a:pt x="180293" y="45646"/>
                        <a:pt x="180293" y="45646"/>
                      </a:cubicBezTo>
                      <a:cubicBezTo>
                        <a:pt x="180293" y="45646"/>
                        <a:pt x="166127" y="49509"/>
                        <a:pt x="158400" y="49509"/>
                      </a:cubicBezTo>
                      <a:cubicBezTo>
                        <a:pt x="150674" y="49509"/>
                        <a:pt x="124917" y="49509"/>
                        <a:pt x="114615" y="49509"/>
                      </a:cubicBezTo>
                      <a:cubicBezTo>
                        <a:pt x="103025" y="49509"/>
                        <a:pt x="87571" y="70114"/>
                        <a:pt x="87571" y="70114"/>
                      </a:cubicBezTo>
                      <a:lnTo>
                        <a:pt x="90147" y="88143"/>
                      </a:lnTo>
                      <a:cubicBezTo>
                        <a:pt x="90147" y="88143"/>
                        <a:pt x="106888" y="102309"/>
                        <a:pt x="113327" y="102309"/>
                      </a:cubicBezTo>
                      <a:cubicBezTo>
                        <a:pt x="121054" y="102309"/>
                        <a:pt x="139083" y="102309"/>
                        <a:pt x="149386" y="101021"/>
                      </a:cubicBezTo>
                      <a:cubicBezTo>
                        <a:pt x="160976" y="99734"/>
                        <a:pt x="184157" y="97158"/>
                        <a:pt x="189308" y="97158"/>
                      </a:cubicBezTo>
                      <a:cubicBezTo>
                        <a:pt x="194459" y="97158"/>
                        <a:pt x="211200" y="106173"/>
                        <a:pt x="211200" y="106173"/>
                      </a:cubicBezTo>
                      <a:cubicBezTo>
                        <a:pt x="211200" y="106173"/>
                        <a:pt x="209913" y="115187"/>
                        <a:pt x="203474" y="115187"/>
                      </a:cubicBezTo>
                      <a:cubicBezTo>
                        <a:pt x="198322" y="115187"/>
                        <a:pt x="189308" y="110036"/>
                        <a:pt x="189308" y="110036"/>
                      </a:cubicBezTo>
                      <a:cubicBezTo>
                        <a:pt x="189308" y="110036"/>
                        <a:pt x="171279" y="110036"/>
                        <a:pt x="163552" y="110036"/>
                      </a:cubicBezTo>
                      <a:cubicBezTo>
                        <a:pt x="155825" y="110036"/>
                        <a:pt x="145522" y="121626"/>
                        <a:pt x="133932" y="121626"/>
                      </a:cubicBezTo>
                      <a:cubicBezTo>
                        <a:pt x="122342" y="121626"/>
                        <a:pt x="112039" y="121626"/>
                        <a:pt x="104313" y="121626"/>
                      </a:cubicBezTo>
                      <a:cubicBezTo>
                        <a:pt x="96586" y="121626"/>
                        <a:pt x="90147" y="129353"/>
                        <a:pt x="77268" y="129353"/>
                      </a:cubicBezTo>
                      <a:cubicBezTo>
                        <a:pt x="64390" y="129353"/>
                        <a:pt x="38634" y="121626"/>
                        <a:pt x="25756" y="116475"/>
                      </a:cubicBezTo>
                      <a:cubicBezTo>
                        <a:pt x="12878" y="111324"/>
                        <a:pt x="0" y="134504"/>
                        <a:pt x="0" y="134504"/>
                      </a:cubicBezTo>
                      <a:lnTo>
                        <a:pt x="36059" y="134504"/>
                      </a:lnTo>
                      <a:cubicBezTo>
                        <a:pt x="38634" y="134504"/>
                        <a:pt x="37346" y="156397"/>
                        <a:pt x="25756" y="15768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485" name="Google Shape;485;p39"/>
                <p:cNvSpPr/>
                <p:nvPr/>
              </p:nvSpPr>
              <p:spPr>
                <a:xfrm>
                  <a:off x="3453982" y="1452148"/>
                  <a:ext cx="78144" cy="46886"/>
                </a:xfrm>
                <a:custGeom>
                  <a:rect b="b" l="l" r="r" t="t"/>
                  <a:pathLst>
                    <a:path extrusionOk="0" h="38634" w="64390">
                      <a:moveTo>
                        <a:pt x="30907" y="37346"/>
                      </a:moveTo>
                      <a:cubicBezTo>
                        <a:pt x="42498" y="37346"/>
                        <a:pt x="54088" y="42498"/>
                        <a:pt x="57951" y="36059"/>
                      </a:cubicBezTo>
                      <a:cubicBezTo>
                        <a:pt x="61815" y="28332"/>
                        <a:pt x="65678" y="19317"/>
                        <a:pt x="65678" y="19317"/>
                      </a:cubicBezTo>
                      <a:lnTo>
                        <a:pt x="73405" y="5151"/>
                      </a:lnTo>
                      <a:lnTo>
                        <a:pt x="43785" y="0"/>
                      </a:lnTo>
                      <a:lnTo>
                        <a:pt x="42498" y="12878"/>
                      </a:lnTo>
                      <a:cubicBezTo>
                        <a:pt x="42498" y="12878"/>
                        <a:pt x="33483" y="33483"/>
                        <a:pt x="30907" y="25756"/>
                      </a:cubicBezTo>
                      <a:cubicBezTo>
                        <a:pt x="29620" y="18029"/>
                        <a:pt x="29620" y="-1288"/>
                        <a:pt x="23181" y="2576"/>
                      </a:cubicBezTo>
                      <a:cubicBezTo>
                        <a:pt x="18029" y="6439"/>
                        <a:pt x="0" y="20605"/>
                        <a:pt x="0" y="20605"/>
                      </a:cubicBezTo>
                      <a:lnTo>
                        <a:pt x="5151" y="38634"/>
                      </a:lnTo>
                      <a:cubicBezTo>
                        <a:pt x="6439" y="37346"/>
                        <a:pt x="20605" y="37346"/>
                        <a:pt x="30907" y="373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486" name="Google Shape;486;p39"/>
                <p:cNvSpPr/>
                <p:nvPr/>
              </p:nvSpPr>
              <p:spPr>
                <a:xfrm>
                  <a:off x="3503995" y="1384943"/>
                  <a:ext cx="78144" cy="31258"/>
                </a:xfrm>
                <a:custGeom>
                  <a:rect b="b" l="l" r="r" t="t"/>
                  <a:pathLst>
                    <a:path extrusionOk="0" h="25756" w="64390">
                      <a:moveTo>
                        <a:pt x="21893" y="20605"/>
                      </a:moveTo>
                      <a:lnTo>
                        <a:pt x="47649" y="18029"/>
                      </a:lnTo>
                      <a:lnTo>
                        <a:pt x="52800" y="27044"/>
                      </a:lnTo>
                      <a:lnTo>
                        <a:pt x="70829" y="29620"/>
                      </a:lnTo>
                      <a:lnTo>
                        <a:pt x="72117" y="9015"/>
                      </a:lnTo>
                      <a:lnTo>
                        <a:pt x="54088" y="0"/>
                      </a:lnTo>
                      <a:lnTo>
                        <a:pt x="34771" y="0"/>
                      </a:lnTo>
                      <a:lnTo>
                        <a:pt x="0" y="5151"/>
                      </a:lnTo>
                      <a:lnTo>
                        <a:pt x="19317" y="103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487" name="Google Shape;487;p39"/>
                <p:cNvSpPr/>
                <p:nvPr/>
              </p:nvSpPr>
              <p:spPr>
                <a:xfrm>
                  <a:off x="2889701" y="3245859"/>
                  <a:ext cx="296950" cy="125032"/>
                </a:xfrm>
                <a:custGeom>
                  <a:rect b="b" l="l" r="r" t="t"/>
                  <a:pathLst>
                    <a:path extrusionOk="0" h="103024" w="244683">
                      <a:moveTo>
                        <a:pt x="167479" y="100851"/>
                      </a:moveTo>
                      <a:cubicBezTo>
                        <a:pt x="162327" y="102139"/>
                        <a:pt x="225430" y="115017"/>
                        <a:pt x="255050" y="102139"/>
                      </a:cubicBezTo>
                      <a:cubicBezTo>
                        <a:pt x="255050" y="102139"/>
                        <a:pt x="218991" y="71232"/>
                        <a:pt x="167479" y="41612"/>
                      </a:cubicBezTo>
                      <a:cubicBezTo>
                        <a:pt x="115966" y="11993"/>
                        <a:pt x="112103" y="23583"/>
                        <a:pt x="99225" y="11993"/>
                      </a:cubicBezTo>
                      <a:cubicBezTo>
                        <a:pt x="86347" y="402"/>
                        <a:pt x="87634" y="-886"/>
                        <a:pt x="64454" y="402"/>
                      </a:cubicBezTo>
                      <a:cubicBezTo>
                        <a:pt x="41273" y="1690"/>
                        <a:pt x="16805" y="17144"/>
                        <a:pt x="7790" y="26158"/>
                      </a:cubicBezTo>
                      <a:cubicBezTo>
                        <a:pt x="-1224" y="35173"/>
                        <a:pt x="64" y="42900"/>
                        <a:pt x="64" y="42900"/>
                      </a:cubicBezTo>
                      <a:cubicBezTo>
                        <a:pt x="5215" y="42900"/>
                        <a:pt x="47712" y="22295"/>
                        <a:pt x="58015" y="24871"/>
                      </a:cubicBezTo>
                      <a:cubicBezTo>
                        <a:pt x="69605" y="26158"/>
                        <a:pt x="63166" y="41612"/>
                        <a:pt x="78620" y="41612"/>
                      </a:cubicBezTo>
                      <a:cubicBezTo>
                        <a:pt x="92786" y="41612"/>
                        <a:pt x="113391" y="45475"/>
                        <a:pt x="121118" y="54490"/>
                      </a:cubicBezTo>
                      <a:cubicBezTo>
                        <a:pt x="128844" y="63505"/>
                        <a:pt x="148162" y="53202"/>
                        <a:pt x="148162" y="53202"/>
                      </a:cubicBezTo>
                      <a:cubicBezTo>
                        <a:pt x="148162" y="53202"/>
                        <a:pt x="159752" y="71232"/>
                        <a:pt x="153313" y="77671"/>
                      </a:cubicBezTo>
                      <a:cubicBezTo>
                        <a:pt x="148162" y="82822"/>
                        <a:pt x="171342" y="85398"/>
                        <a:pt x="171342" y="85398"/>
                      </a:cubicBezTo>
                      <a:cubicBezTo>
                        <a:pt x="171342" y="85398"/>
                        <a:pt x="172630" y="99564"/>
                        <a:pt x="167479" y="1008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488" name="Google Shape;488;p39"/>
                <p:cNvSpPr/>
                <p:nvPr/>
              </p:nvSpPr>
              <p:spPr>
                <a:xfrm>
                  <a:off x="1149464" y="1610174"/>
                  <a:ext cx="2891351" cy="2078647"/>
                </a:xfrm>
                <a:custGeom>
                  <a:rect b="b" l="l" r="r" t="t"/>
                  <a:pathLst>
                    <a:path extrusionOk="0" h="1712784" w="2382445">
                      <a:moveTo>
                        <a:pt x="1360597" y="1704915"/>
                      </a:moveTo>
                      <a:cubicBezTo>
                        <a:pt x="1356734" y="1699764"/>
                        <a:pt x="1351583" y="1683022"/>
                        <a:pt x="1358022" y="1684310"/>
                      </a:cubicBezTo>
                      <a:cubicBezTo>
                        <a:pt x="1364461" y="1685598"/>
                        <a:pt x="1364461" y="1685598"/>
                        <a:pt x="1372187" y="1694612"/>
                      </a:cubicBezTo>
                      <a:cubicBezTo>
                        <a:pt x="1379914" y="1703627"/>
                        <a:pt x="1382490" y="1707491"/>
                        <a:pt x="1391505" y="1713930"/>
                      </a:cubicBezTo>
                      <a:cubicBezTo>
                        <a:pt x="1400519" y="1720369"/>
                        <a:pt x="1410822" y="1724232"/>
                        <a:pt x="1410822" y="1715217"/>
                      </a:cubicBezTo>
                      <a:cubicBezTo>
                        <a:pt x="1410822" y="1704915"/>
                        <a:pt x="1409534" y="1698476"/>
                        <a:pt x="1417261" y="1683022"/>
                      </a:cubicBezTo>
                      <a:cubicBezTo>
                        <a:pt x="1426275" y="1667568"/>
                        <a:pt x="1422412" y="1648251"/>
                        <a:pt x="1426275" y="1640525"/>
                      </a:cubicBezTo>
                      <a:cubicBezTo>
                        <a:pt x="1430139" y="1632798"/>
                        <a:pt x="1432714" y="1619920"/>
                        <a:pt x="1432714" y="1619920"/>
                      </a:cubicBezTo>
                      <a:cubicBezTo>
                        <a:pt x="1432714" y="1612193"/>
                        <a:pt x="1430139" y="1603178"/>
                        <a:pt x="1426275" y="1595451"/>
                      </a:cubicBezTo>
                      <a:cubicBezTo>
                        <a:pt x="1422412" y="1586436"/>
                        <a:pt x="1418548" y="1578710"/>
                        <a:pt x="1418548" y="1578710"/>
                      </a:cubicBezTo>
                      <a:cubicBezTo>
                        <a:pt x="1418548" y="1578710"/>
                        <a:pt x="1409534" y="1567119"/>
                        <a:pt x="1373475" y="1568407"/>
                      </a:cubicBezTo>
                      <a:cubicBezTo>
                        <a:pt x="1337417" y="1569695"/>
                        <a:pt x="1330978" y="1579997"/>
                        <a:pt x="1319387" y="1573558"/>
                      </a:cubicBezTo>
                      <a:cubicBezTo>
                        <a:pt x="1318100" y="1572271"/>
                        <a:pt x="1316812" y="1572271"/>
                        <a:pt x="1314236" y="1572271"/>
                      </a:cubicBezTo>
                      <a:cubicBezTo>
                        <a:pt x="1303934" y="1570983"/>
                        <a:pt x="1292343" y="1576134"/>
                        <a:pt x="1296207" y="1570983"/>
                      </a:cubicBezTo>
                      <a:cubicBezTo>
                        <a:pt x="1297495" y="1569695"/>
                        <a:pt x="1297495" y="1568407"/>
                        <a:pt x="1300070" y="1565832"/>
                      </a:cubicBezTo>
                      <a:cubicBezTo>
                        <a:pt x="1314236" y="1550378"/>
                        <a:pt x="1309085" y="1563256"/>
                        <a:pt x="1319387" y="1542651"/>
                      </a:cubicBezTo>
                      <a:cubicBezTo>
                        <a:pt x="1329690" y="1522046"/>
                        <a:pt x="1321963" y="1527197"/>
                        <a:pt x="1334841" y="1506592"/>
                      </a:cubicBezTo>
                      <a:cubicBezTo>
                        <a:pt x="1341280" y="1496290"/>
                        <a:pt x="1343856" y="1492427"/>
                        <a:pt x="1346431" y="1489851"/>
                      </a:cubicBezTo>
                      <a:cubicBezTo>
                        <a:pt x="1347719" y="1485988"/>
                        <a:pt x="1347719" y="1482124"/>
                        <a:pt x="1347719" y="1470534"/>
                      </a:cubicBezTo>
                      <a:cubicBezTo>
                        <a:pt x="1347719" y="1448641"/>
                        <a:pt x="1351583" y="1443490"/>
                        <a:pt x="1359309" y="1433187"/>
                      </a:cubicBezTo>
                      <a:cubicBezTo>
                        <a:pt x="1367036" y="1422885"/>
                        <a:pt x="1386353" y="1402280"/>
                        <a:pt x="1352870" y="1402280"/>
                      </a:cubicBezTo>
                      <a:cubicBezTo>
                        <a:pt x="1319387" y="1402280"/>
                        <a:pt x="1269163" y="1400992"/>
                        <a:pt x="1269163" y="1425460"/>
                      </a:cubicBezTo>
                      <a:cubicBezTo>
                        <a:pt x="1269163" y="1449929"/>
                        <a:pt x="1265299" y="1462807"/>
                        <a:pt x="1252421" y="1471822"/>
                      </a:cubicBezTo>
                      <a:cubicBezTo>
                        <a:pt x="1239543" y="1480836"/>
                        <a:pt x="1234392" y="1487275"/>
                        <a:pt x="1236968" y="1492427"/>
                      </a:cubicBezTo>
                      <a:cubicBezTo>
                        <a:pt x="1239543" y="1497578"/>
                        <a:pt x="1235680" y="1509168"/>
                        <a:pt x="1222802" y="1496290"/>
                      </a:cubicBezTo>
                      <a:cubicBezTo>
                        <a:pt x="1209924" y="1483412"/>
                        <a:pt x="1195758" y="1505305"/>
                        <a:pt x="1170002" y="1505305"/>
                      </a:cubicBezTo>
                      <a:cubicBezTo>
                        <a:pt x="1144245" y="1505305"/>
                        <a:pt x="1159699" y="1485988"/>
                        <a:pt x="1141670" y="1485988"/>
                      </a:cubicBezTo>
                      <a:cubicBezTo>
                        <a:pt x="1123640" y="1485988"/>
                        <a:pt x="1127504" y="1488563"/>
                        <a:pt x="1119777" y="1470534"/>
                      </a:cubicBezTo>
                      <a:cubicBezTo>
                        <a:pt x="1112050" y="1452505"/>
                        <a:pt x="1095309" y="1444778"/>
                        <a:pt x="1095309" y="1416446"/>
                      </a:cubicBezTo>
                      <a:cubicBezTo>
                        <a:pt x="1095309" y="1388114"/>
                        <a:pt x="1105611" y="1344329"/>
                        <a:pt x="1108187" y="1318572"/>
                      </a:cubicBezTo>
                      <a:cubicBezTo>
                        <a:pt x="1110762" y="1292816"/>
                        <a:pt x="1121065" y="1292816"/>
                        <a:pt x="1122353" y="1282514"/>
                      </a:cubicBezTo>
                      <a:cubicBezTo>
                        <a:pt x="1122353" y="1279938"/>
                        <a:pt x="1123640" y="1277363"/>
                        <a:pt x="1123640" y="1273499"/>
                      </a:cubicBezTo>
                      <a:cubicBezTo>
                        <a:pt x="1126216" y="1264485"/>
                        <a:pt x="1128792" y="1252894"/>
                        <a:pt x="1130080" y="1242592"/>
                      </a:cubicBezTo>
                      <a:cubicBezTo>
                        <a:pt x="1131367" y="1228426"/>
                        <a:pt x="1131367" y="1216836"/>
                        <a:pt x="1158411" y="1207821"/>
                      </a:cubicBezTo>
                      <a:cubicBezTo>
                        <a:pt x="1185455" y="1198806"/>
                        <a:pt x="1176441" y="1207821"/>
                        <a:pt x="1190606" y="1191079"/>
                      </a:cubicBezTo>
                      <a:cubicBezTo>
                        <a:pt x="1204772" y="1174338"/>
                        <a:pt x="1177728" y="1170475"/>
                        <a:pt x="1218938" y="1170475"/>
                      </a:cubicBezTo>
                      <a:cubicBezTo>
                        <a:pt x="1260148" y="1170475"/>
                        <a:pt x="1254997" y="1170475"/>
                        <a:pt x="1270451" y="1170475"/>
                      </a:cubicBezTo>
                      <a:cubicBezTo>
                        <a:pt x="1285904" y="1170475"/>
                        <a:pt x="1293631" y="1161460"/>
                        <a:pt x="1302646" y="1170475"/>
                      </a:cubicBezTo>
                      <a:cubicBezTo>
                        <a:pt x="1311660" y="1179489"/>
                        <a:pt x="1318100" y="1189792"/>
                        <a:pt x="1332265" y="1179489"/>
                      </a:cubicBezTo>
                      <a:cubicBezTo>
                        <a:pt x="1346431" y="1169187"/>
                        <a:pt x="1343856" y="1155021"/>
                        <a:pt x="1343856" y="1155021"/>
                      </a:cubicBezTo>
                      <a:cubicBezTo>
                        <a:pt x="1343856" y="1155021"/>
                        <a:pt x="1330978" y="1135704"/>
                        <a:pt x="1377339" y="1146006"/>
                      </a:cubicBezTo>
                      <a:cubicBezTo>
                        <a:pt x="1423700" y="1156309"/>
                        <a:pt x="1423700" y="1126689"/>
                        <a:pt x="1434002" y="1146006"/>
                      </a:cubicBezTo>
                      <a:cubicBezTo>
                        <a:pt x="1444305" y="1165323"/>
                        <a:pt x="1449456" y="1175626"/>
                        <a:pt x="1461046" y="1166611"/>
                      </a:cubicBezTo>
                      <a:cubicBezTo>
                        <a:pt x="1472637" y="1157596"/>
                        <a:pt x="1472637" y="1139567"/>
                        <a:pt x="1482939" y="1156309"/>
                      </a:cubicBezTo>
                      <a:cubicBezTo>
                        <a:pt x="1493241" y="1173050"/>
                        <a:pt x="1513846" y="1178201"/>
                        <a:pt x="1509983" y="1188504"/>
                      </a:cubicBezTo>
                      <a:cubicBezTo>
                        <a:pt x="1506119" y="1198806"/>
                        <a:pt x="1507407" y="1200094"/>
                        <a:pt x="1508695" y="1218123"/>
                      </a:cubicBezTo>
                      <a:cubicBezTo>
                        <a:pt x="1509983" y="1236153"/>
                        <a:pt x="1509983" y="1255470"/>
                        <a:pt x="1520285" y="1274787"/>
                      </a:cubicBezTo>
                      <a:cubicBezTo>
                        <a:pt x="1530588" y="1294104"/>
                        <a:pt x="1537027" y="1321148"/>
                        <a:pt x="1553768" y="1294104"/>
                      </a:cubicBezTo>
                      <a:cubicBezTo>
                        <a:pt x="1570510" y="1267060"/>
                        <a:pt x="1569222" y="1282514"/>
                        <a:pt x="1569222" y="1241304"/>
                      </a:cubicBezTo>
                      <a:cubicBezTo>
                        <a:pt x="1569222" y="1200094"/>
                        <a:pt x="1564071" y="1167899"/>
                        <a:pt x="1564071" y="1164035"/>
                      </a:cubicBezTo>
                      <a:cubicBezTo>
                        <a:pt x="1564071" y="1160172"/>
                        <a:pt x="1547329" y="1121538"/>
                        <a:pt x="1589827" y="1091918"/>
                      </a:cubicBezTo>
                      <a:cubicBezTo>
                        <a:pt x="1632325" y="1062299"/>
                        <a:pt x="1636188" y="1053284"/>
                        <a:pt x="1658081" y="1044269"/>
                      </a:cubicBezTo>
                      <a:cubicBezTo>
                        <a:pt x="1679974" y="1035255"/>
                        <a:pt x="1678686" y="1042981"/>
                        <a:pt x="1691564" y="1028816"/>
                      </a:cubicBezTo>
                      <a:cubicBezTo>
                        <a:pt x="1704442" y="1014650"/>
                        <a:pt x="1703154" y="1006923"/>
                        <a:pt x="1710881" y="1006923"/>
                      </a:cubicBezTo>
                      <a:cubicBezTo>
                        <a:pt x="1718608" y="1006923"/>
                        <a:pt x="1716032" y="999196"/>
                        <a:pt x="1722471" y="999196"/>
                      </a:cubicBezTo>
                      <a:cubicBezTo>
                        <a:pt x="1728910" y="999196"/>
                        <a:pt x="1739213" y="992757"/>
                        <a:pt x="1739213" y="992757"/>
                      </a:cubicBezTo>
                      <a:lnTo>
                        <a:pt x="1739213" y="976015"/>
                      </a:lnTo>
                      <a:lnTo>
                        <a:pt x="1722471" y="976015"/>
                      </a:lnTo>
                      <a:lnTo>
                        <a:pt x="1744364" y="965713"/>
                      </a:lnTo>
                      <a:lnTo>
                        <a:pt x="1741788" y="950259"/>
                      </a:lnTo>
                      <a:cubicBezTo>
                        <a:pt x="1741788" y="950259"/>
                        <a:pt x="1721183" y="948972"/>
                        <a:pt x="1726335" y="947684"/>
                      </a:cubicBezTo>
                      <a:cubicBezTo>
                        <a:pt x="1731486" y="946396"/>
                        <a:pt x="1748227" y="942533"/>
                        <a:pt x="1748227" y="933518"/>
                      </a:cubicBezTo>
                      <a:cubicBezTo>
                        <a:pt x="1748227" y="924503"/>
                        <a:pt x="1748227" y="900035"/>
                        <a:pt x="1748227" y="900035"/>
                      </a:cubicBezTo>
                      <a:cubicBezTo>
                        <a:pt x="1748227" y="900035"/>
                        <a:pt x="1754667" y="847235"/>
                        <a:pt x="1755954" y="889732"/>
                      </a:cubicBezTo>
                      <a:cubicBezTo>
                        <a:pt x="1757242" y="932230"/>
                        <a:pt x="1749515" y="947684"/>
                        <a:pt x="1768832" y="923215"/>
                      </a:cubicBezTo>
                      <a:cubicBezTo>
                        <a:pt x="1788149" y="898747"/>
                        <a:pt x="1784286" y="885869"/>
                        <a:pt x="1784286" y="885869"/>
                      </a:cubicBezTo>
                      <a:lnTo>
                        <a:pt x="1797164" y="891020"/>
                      </a:lnTo>
                      <a:cubicBezTo>
                        <a:pt x="1797164" y="891020"/>
                        <a:pt x="1828072" y="861401"/>
                        <a:pt x="1829359" y="845947"/>
                      </a:cubicBezTo>
                      <a:cubicBezTo>
                        <a:pt x="1830647" y="830493"/>
                        <a:pt x="1826784" y="833069"/>
                        <a:pt x="1853828" y="829205"/>
                      </a:cubicBezTo>
                      <a:cubicBezTo>
                        <a:pt x="1880872" y="825342"/>
                        <a:pt x="1893750" y="815039"/>
                        <a:pt x="1904052" y="815039"/>
                      </a:cubicBezTo>
                      <a:cubicBezTo>
                        <a:pt x="1911779" y="815039"/>
                        <a:pt x="1924657" y="815039"/>
                        <a:pt x="1929808" y="815039"/>
                      </a:cubicBezTo>
                      <a:cubicBezTo>
                        <a:pt x="1925945" y="813752"/>
                        <a:pt x="1920794" y="809888"/>
                        <a:pt x="1933672" y="786708"/>
                      </a:cubicBezTo>
                      <a:cubicBezTo>
                        <a:pt x="1951701" y="754513"/>
                        <a:pt x="1960716" y="746786"/>
                        <a:pt x="1978745" y="742922"/>
                      </a:cubicBezTo>
                      <a:cubicBezTo>
                        <a:pt x="1996775" y="739059"/>
                        <a:pt x="2001926" y="724893"/>
                        <a:pt x="2017379" y="724893"/>
                      </a:cubicBezTo>
                      <a:cubicBezTo>
                        <a:pt x="2022531" y="724893"/>
                        <a:pt x="2027682" y="724893"/>
                        <a:pt x="2031545" y="724893"/>
                      </a:cubicBezTo>
                      <a:cubicBezTo>
                        <a:pt x="2040560" y="724893"/>
                        <a:pt x="2048287" y="724893"/>
                        <a:pt x="2048287" y="719742"/>
                      </a:cubicBezTo>
                      <a:cubicBezTo>
                        <a:pt x="2048287" y="715878"/>
                        <a:pt x="2050862" y="712015"/>
                        <a:pt x="2056014" y="709439"/>
                      </a:cubicBezTo>
                      <a:cubicBezTo>
                        <a:pt x="2059877" y="706864"/>
                        <a:pt x="2065028" y="705576"/>
                        <a:pt x="2070180" y="704288"/>
                      </a:cubicBezTo>
                      <a:cubicBezTo>
                        <a:pt x="2083058" y="701712"/>
                        <a:pt x="2093360" y="693986"/>
                        <a:pt x="2102375" y="692698"/>
                      </a:cubicBezTo>
                      <a:cubicBezTo>
                        <a:pt x="2111389" y="691410"/>
                        <a:pt x="2072755" y="700425"/>
                        <a:pt x="2058589" y="719742"/>
                      </a:cubicBezTo>
                      <a:cubicBezTo>
                        <a:pt x="2044423" y="739059"/>
                        <a:pt x="2053438" y="768678"/>
                        <a:pt x="2071467" y="750649"/>
                      </a:cubicBezTo>
                      <a:cubicBezTo>
                        <a:pt x="2089497" y="732620"/>
                        <a:pt x="2086921" y="732620"/>
                        <a:pt x="2103663" y="732620"/>
                      </a:cubicBezTo>
                      <a:cubicBezTo>
                        <a:pt x="2120404" y="732620"/>
                        <a:pt x="2134570" y="722317"/>
                        <a:pt x="2146160" y="722317"/>
                      </a:cubicBezTo>
                      <a:cubicBezTo>
                        <a:pt x="2157751" y="722317"/>
                        <a:pt x="2183507" y="709439"/>
                        <a:pt x="2188658" y="709439"/>
                      </a:cubicBezTo>
                      <a:cubicBezTo>
                        <a:pt x="2193809" y="709439"/>
                        <a:pt x="2206687" y="701712"/>
                        <a:pt x="2220853" y="690122"/>
                      </a:cubicBezTo>
                      <a:cubicBezTo>
                        <a:pt x="2235019" y="678532"/>
                        <a:pt x="2228580" y="670805"/>
                        <a:pt x="2215702" y="672093"/>
                      </a:cubicBezTo>
                      <a:cubicBezTo>
                        <a:pt x="2202824" y="673381"/>
                        <a:pt x="2222141" y="650200"/>
                        <a:pt x="2216990" y="650200"/>
                      </a:cubicBezTo>
                      <a:cubicBezTo>
                        <a:pt x="2211839" y="650200"/>
                        <a:pt x="2195097" y="660503"/>
                        <a:pt x="2193809" y="669517"/>
                      </a:cubicBezTo>
                      <a:cubicBezTo>
                        <a:pt x="2192521" y="678532"/>
                        <a:pt x="2179643" y="678532"/>
                        <a:pt x="2175780" y="679820"/>
                      </a:cubicBezTo>
                      <a:cubicBezTo>
                        <a:pt x="2171916" y="681107"/>
                        <a:pt x="2160326" y="683683"/>
                        <a:pt x="2148736" y="681107"/>
                      </a:cubicBezTo>
                      <a:cubicBezTo>
                        <a:pt x="2137146" y="678532"/>
                        <a:pt x="2117828" y="674668"/>
                        <a:pt x="2119116" y="665654"/>
                      </a:cubicBezTo>
                      <a:cubicBezTo>
                        <a:pt x="2120404" y="656639"/>
                        <a:pt x="2120404" y="641185"/>
                        <a:pt x="2129419" y="636034"/>
                      </a:cubicBezTo>
                      <a:cubicBezTo>
                        <a:pt x="2138433" y="630883"/>
                        <a:pt x="2138433" y="632171"/>
                        <a:pt x="2146160" y="623156"/>
                      </a:cubicBezTo>
                      <a:cubicBezTo>
                        <a:pt x="2153887" y="614141"/>
                        <a:pt x="2179643" y="592249"/>
                        <a:pt x="2153887" y="592249"/>
                      </a:cubicBezTo>
                      <a:cubicBezTo>
                        <a:pt x="2128131" y="592249"/>
                        <a:pt x="2121692" y="583234"/>
                        <a:pt x="2098511" y="590961"/>
                      </a:cubicBezTo>
                      <a:cubicBezTo>
                        <a:pt x="2075331" y="598688"/>
                        <a:pt x="2057301" y="612854"/>
                        <a:pt x="2046999" y="612854"/>
                      </a:cubicBezTo>
                      <a:cubicBezTo>
                        <a:pt x="2041848" y="612854"/>
                        <a:pt x="2026394" y="625732"/>
                        <a:pt x="2012228" y="638610"/>
                      </a:cubicBezTo>
                      <a:cubicBezTo>
                        <a:pt x="2004501" y="645049"/>
                        <a:pt x="1995487" y="652776"/>
                        <a:pt x="1991623" y="655351"/>
                      </a:cubicBezTo>
                      <a:cubicBezTo>
                        <a:pt x="1990335" y="656639"/>
                        <a:pt x="1989048" y="656639"/>
                        <a:pt x="1987760" y="656639"/>
                      </a:cubicBezTo>
                      <a:cubicBezTo>
                        <a:pt x="1978745" y="657927"/>
                        <a:pt x="1973594" y="648912"/>
                        <a:pt x="1973594" y="648912"/>
                      </a:cubicBezTo>
                      <a:cubicBezTo>
                        <a:pt x="1973594" y="648912"/>
                        <a:pt x="1982609" y="641185"/>
                        <a:pt x="1996775" y="634746"/>
                      </a:cubicBezTo>
                      <a:cubicBezTo>
                        <a:pt x="2010940" y="628307"/>
                        <a:pt x="2016092" y="616717"/>
                        <a:pt x="2031545" y="610278"/>
                      </a:cubicBezTo>
                      <a:cubicBezTo>
                        <a:pt x="2046999" y="603839"/>
                        <a:pt x="2046999" y="601263"/>
                        <a:pt x="2056014" y="597400"/>
                      </a:cubicBezTo>
                      <a:cubicBezTo>
                        <a:pt x="2065028" y="593537"/>
                        <a:pt x="2079194" y="587097"/>
                        <a:pt x="2079194" y="587097"/>
                      </a:cubicBezTo>
                      <a:cubicBezTo>
                        <a:pt x="2079194" y="587097"/>
                        <a:pt x="2092072" y="583234"/>
                        <a:pt x="2097223" y="579371"/>
                      </a:cubicBezTo>
                      <a:cubicBezTo>
                        <a:pt x="2102375" y="575507"/>
                        <a:pt x="2099799" y="562629"/>
                        <a:pt x="2110102" y="562629"/>
                      </a:cubicBezTo>
                      <a:cubicBezTo>
                        <a:pt x="2120404" y="562629"/>
                        <a:pt x="2157751" y="560053"/>
                        <a:pt x="2173204" y="561341"/>
                      </a:cubicBezTo>
                      <a:cubicBezTo>
                        <a:pt x="2188658" y="562629"/>
                        <a:pt x="2215702" y="557478"/>
                        <a:pt x="2223429" y="558766"/>
                      </a:cubicBezTo>
                      <a:cubicBezTo>
                        <a:pt x="2231156" y="560053"/>
                        <a:pt x="2253048" y="558766"/>
                        <a:pt x="2259487" y="558766"/>
                      </a:cubicBezTo>
                      <a:cubicBezTo>
                        <a:pt x="2265926" y="558766"/>
                        <a:pt x="2269790" y="557478"/>
                        <a:pt x="2286531" y="545888"/>
                      </a:cubicBezTo>
                      <a:cubicBezTo>
                        <a:pt x="2303273" y="534297"/>
                        <a:pt x="2300697" y="529146"/>
                        <a:pt x="2336756" y="526570"/>
                      </a:cubicBezTo>
                      <a:cubicBezTo>
                        <a:pt x="2372815" y="523995"/>
                        <a:pt x="2381829" y="523995"/>
                        <a:pt x="2385693" y="507253"/>
                      </a:cubicBezTo>
                      <a:cubicBezTo>
                        <a:pt x="2389556" y="490512"/>
                        <a:pt x="2393419" y="482785"/>
                        <a:pt x="2389556" y="476346"/>
                      </a:cubicBezTo>
                      <a:cubicBezTo>
                        <a:pt x="2385693" y="469907"/>
                        <a:pt x="2370239" y="477634"/>
                        <a:pt x="2370239" y="462180"/>
                      </a:cubicBezTo>
                      <a:cubicBezTo>
                        <a:pt x="2370239" y="446726"/>
                        <a:pt x="2358649" y="451878"/>
                        <a:pt x="2344483" y="458317"/>
                      </a:cubicBezTo>
                      <a:cubicBezTo>
                        <a:pt x="2330317" y="464756"/>
                        <a:pt x="2318727" y="473770"/>
                        <a:pt x="2307136" y="473770"/>
                      </a:cubicBezTo>
                      <a:cubicBezTo>
                        <a:pt x="2295546" y="473770"/>
                        <a:pt x="2278805" y="462180"/>
                        <a:pt x="2300697" y="458317"/>
                      </a:cubicBezTo>
                      <a:cubicBezTo>
                        <a:pt x="2322590" y="454453"/>
                        <a:pt x="2327741" y="451878"/>
                        <a:pt x="2341907" y="448014"/>
                      </a:cubicBezTo>
                      <a:cubicBezTo>
                        <a:pt x="2356073" y="444151"/>
                        <a:pt x="2352210" y="442863"/>
                        <a:pt x="2365088" y="440287"/>
                      </a:cubicBezTo>
                      <a:cubicBezTo>
                        <a:pt x="2377966" y="437712"/>
                        <a:pt x="2377966" y="435136"/>
                        <a:pt x="2358649" y="429985"/>
                      </a:cubicBezTo>
                      <a:cubicBezTo>
                        <a:pt x="2339331" y="424834"/>
                        <a:pt x="2344483" y="431273"/>
                        <a:pt x="2327741" y="420970"/>
                      </a:cubicBezTo>
                      <a:cubicBezTo>
                        <a:pt x="2311000" y="410668"/>
                        <a:pt x="2294258" y="404229"/>
                        <a:pt x="2298122" y="392638"/>
                      </a:cubicBezTo>
                      <a:cubicBezTo>
                        <a:pt x="2301985" y="381048"/>
                        <a:pt x="2304561" y="395214"/>
                        <a:pt x="2312288" y="373321"/>
                      </a:cubicBezTo>
                      <a:cubicBezTo>
                        <a:pt x="2320014" y="351429"/>
                        <a:pt x="2301985" y="271584"/>
                        <a:pt x="2301985" y="271584"/>
                      </a:cubicBezTo>
                      <a:cubicBezTo>
                        <a:pt x="2301985" y="271584"/>
                        <a:pt x="2281380" y="298628"/>
                        <a:pt x="2258199" y="310219"/>
                      </a:cubicBezTo>
                      <a:cubicBezTo>
                        <a:pt x="2235019" y="321809"/>
                        <a:pt x="2218278" y="326960"/>
                        <a:pt x="2213126" y="334687"/>
                      </a:cubicBezTo>
                      <a:cubicBezTo>
                        <a:pt x="2207975" y="342414"/>
                        <a:pt x="2200248" y="347565"/>
                        <a:pt x="2197673" y="333399"/>
                      </a:cubicBezTo>
                      <a:cubicBezTo>
                        <a:pt x="2195097" y="319233"/>
                        <a:pt x="2189946" y="319233"/>
                        <a:pt x="2184794" y="317946"/>
                      </a:cubicBezTo>
                      <a:cubicBezTo>
                        <a:pt x="2179643" y="316658"/>
                        <a:pt x="2144873" y="315370"/>
                        <a:pt x="2184794" y="296053"/>
                      </a:cubicBezTo>
                      <a:cubicBezTo>
                        <a:pt x="2224717" y="276736"/>
                        <a:pt x="2205399" y="283175"/>
                        <a:pt x="2205399" y="271584"/>
                      </a:cubicBezTo>
                      <a:cubicBezTo>
                        <a:pt x="2205399" y="259994"/>
                        <a:pt x="2195097" y="257419"/>
                        <a:pt x="2183507" y="257419"/>
                      </a:cubicBezTo>
                      <a:cubicBezTo>
                        <a:pt x="2171916" y="257419"/>
                        <a:pt x="2168053" y="249692"/>
                        <a:pt x="2166765" y="238101"/>
                      </a:cubicBezTo>
                      <a:cubicBezTo>
                        <a:pt x="2165477" y="226511"/>
                        <a:pt x="2152599" y="220072"/>
                        <a:pt x="2131994" y="222648"/>
                      </a:cubicBezTo>
                      <a:cubicBezTo>
                        <a:pt x="2111389" y="225223"/>
                        <a:pt x="2097223" y="232950"/>
                        <a:pt x="2088209" y="227799"/>
                      </a:cubicBezTo>
                      <a:cubicBezTo>
                        <a:pt x="2079194" y="222648"/>
                        <a:pt x="2049575" y="208482"/>
                        <a:pt x="2044423" y="235526"/>
                      </a:cubicBezTo>
                      <a:cubicBezTo>
                        <a:pt x="2039272" y="262570"/>
                        <a:pt x="2025106" y="261282"/>
                        <a:pt x="2025106" y="272872"/>
                      </a:cubicBezTo>
                      <a:cubicBezTo>
                        <a:pt x="2025106" y="284463"/>
                        <a:pt x="2026394" y="294765"/>
                        <a:pt x="2013516" y="294765"/>
                      </a:cubicBezTo>
                      <a:cubicBezTo>
                        <a:pt x="2000638" y="294765"/>
                        <a:pt x="1963291" y="312794"/>
                        <a:pt x="1981321" y="332111"/>
                      </a:cubicBezTo>
                      <a:cubicBezTo>
                        <a:pt x="1999350" y="351429"/>
                        <a:pt x="2000638" y="352716"/>
                        <a:pt x="1995487" y="366882"/>
                      </a:cubicBezTo>
                      <a:cubicBezTo>
                        <a:pt x="1990335" y="381048"/>
                        <a:pt x="1974882" y="417107"/>
                        <a:pt x="1887311" y="435136"/>
                      </a:cubicBezTo>
                      <a:cubicBezTo>
                        <a:pt x="1887311" y="435136"/>
                        <a:pt x="1875720" y="469907"/>
                        <a:pt x="1877008" y="485361"/>
                      </a:cubicBezTo>
                      <a:cubicBezTo>
                        <a:pt x="1878296" y="500814"/>
                        <a:pt x="1875720" y="502102"/>
                        <a:pt x="1861555" y="509829"/>
                      </a:cubicBezTo>
                      <a:cubicBezTo>
                        <a:pt x="1847389" y="517556"/>
                        <a:pt x="1849964" y="527858"/>
                        <a:pt x="1835798" y="527858"/>
                      </a:cubicBezTo>
                      <a:cubicBezTo>
                        <a:pt x="1821633" y="527858"/>
                        <a:pt x="1816481" y="535585"/>
                        <a:pt x="1813906" y="518844"/>
                      </a:cubicBezTo>
                      <a:cubicBezTo>
                        <a:pt x="1811330" y="502102"/>
                        <a:pt x="1803603" y="514980"/>
                        <a:pt x="1807467" y="496951"/>
                      </a:cubicBezTo>
                      <a:cubicBezTo>
                        <a:pt x="1811330" y="478922"/>
                        <a:pt x="1798452" y="484073"/>
                        <a:pt x="1819057" y="468619"/>
                      </a:cubicBezTo>
                      <a:cubicBezTo>
                        <a:pt x="1839662" y="453165"/>
                        <a:pt x="1820345" y="459604"/>
                        <a:pt x="1834511" y="444151"/>
                      </a:cubicBezTo>
                      <a:cubicBezTo>
                        <a:pt x="1848677" y="428697"/>
                        <a:pt x="1851252" y="419682"/>
                        <a:pt x="1844813" y="419682"/>
                      </a:cubicBezTo>
                      <a:cubicBezTo>
                        <a:pt x="1838374" y="419682"/>
                        <a:pt x="1781710" y="415819"/>
                        <a:pt x="1781710" y="415819"/>
                      </a:cubicBezTo>
                      <a:cubicBezTo>
                        <a:pt x="1781710" y="415819"/>
                        <a:pt x="1775271" y="397790"/>
                        <a:pt x="1754667" y="397790"/>
                      </a:cubicBezTo>
                      <a:cubicBezTo>
                        <a:pt x="1734062" y="397790"/>
                        <a:pt x="1721183" y="365594"/>
                        <a:pt x="1695427" y="365594"/>
                      </a:cubicBezTo>
                      <a:cubicBezTo>
                        <a:pt x="1669671" y="365594"/>
                        <a:pt x="1647778" y="369458"/>
                        <a:pt x="1647778" y="369458"/>
                      </a:cubicBezTo>
                      <a:cubicBezTo>
                        <a:pt x="1647778" y="369458"/>
                        <a:pt x="1668383" y="347565"/>
                        <a:pt x="1668383" y="332111"/>
                      </a:cubicBezTo>
                      <a:cubicBezTo>
                        <a:pt x="1668383" y="316658"/>
                        <a:pt x="1638764" y="319233"/>
                        <a:pt x="1638764" y="319233"/>
                      </a:cubicBezTo>
                      <a:cubicBezTo>
                        <a:pt x="1638764" y="319233"/>
                        <a:pt x="1717320" y="216209"/>
                        <a:pt x="1789437" y="216209"/>
                      </a:cubicBezTo>
                      <a:cubicBezTo>
                        <a:pt x="1801028" y="216209"/>
                        <a:pt x="1830647" y="195604"/>
                        <a:pt x="1804891" y="194316"/>
                      </a:cubicBezTo>
                      <a:cubicBezTo>
                        <a:pt x="1779135" y="193028"/>
                        <a:pt x="1822920" y="186589"/>
                        <a:pt x="1837086" y="185301"/>
                      </a:cubicBezTo>
                      <a:cubicBezTo>
                        <a:pt x="1851252" y="184013"/>
                        <a:pt x="1846101" y="181438"/>
                        <a:pt x="1865418" y="181438"/>
                      </a:cubicBezTo>
                      <a:cubicBezTo>
                        <a:pt x="1884735" y="181438"/>
                        <a:pt x="1855116" y="189165"/>
                        <a:pt x="1891174" y="176287"/>
                      </a:cubicBezTo>
                      <a:cubicBezTo>
                        <a:pt x="1927233" y="163409"/>
                        <a:pt x="1933672" y="162121"/>
                        <a:pt x="1933672" y="155682"/>
                      </a:cubicBezTo>
                      <a:cubicBezTo>
                        <a:pt x="1933672" y="149243"/>
                        <a:pt x="1910491" y="155682"/>
                        <a:pt x="1898901" y="147955"/>
                      </a:cubicBezTo>
                      <a:cubicBezTo>
                        <a:pt x="1887311" y="140228"/>
                        <a:pt x="1882159" y="136365"/>
                        <a:pt x="1882159" y="136365"/>
                      </a:cubicBezTo>
                      <a:cubicBezTo>
                        <a:pt x="1882159" y="136365"/>
                        <a:pt x="1898901" y="136365"/>
                        <a:pt x="1909204" y="137652"/>
                      </a:cubicBezTo>
                      <a:cubicBezTo>
                        <a:pt x="1919506" y="138940"/>
                        <a:pt x="1929808" y="140228"/>
                        <a:pt x="1937535" y="138940"/>
                      </a:cubicBezTo>
                      <a:cubicBezTo>
                        <a:pt x="1945262" y="137652"/>
                        <a:pt x="1943974" y="141516"/>
                        <a:pt x="1949125" y="129926"/>
                      </a:cubicBezTo>
                      <a:cubicBezTo>
                        <a:pt x="1954277" y="118335"/>
                        <a:pt x="1952989" y="115760"/>
                        <a:pt x="1967155" y="115760"/>
                      </a:cubicBezTo>
                      <a:cubicBezTo>
                        <a:pt x="1981321" y="115760"/>
                        <a:pt x="1983896" y="110608"/>
                        <a:pt x="1998062" y="115760"/>
                      </a:cubicBezTo>
                      <a:cubicBezTo>
                        <a:pt x="2012228" y="120911"/>
                        <a:pt x="1998062" y="111896"/>
                        <a:pt x="2019955" y="115760"/>
                      </a:cubicBezTo>
                      <a:cubicBezTo>
                        <a:pt x="2041848" y="119623"/>
                        <a:pt x="2018667" y="115760"/>
                        <a:pt x="2049575" y="108033"/>
                      </a:cubicBezTo>
                      <a:cubicBezTo>
                        <a:pt x="2080482" y="100306"/>
                        <a:pt x="2094648" y="104169"/>
                        <a:pt x="2092072" y="91291"/>
                      </a:cubicBezTo>
                      <a:cubicBezTo>
                        <a:pt x="2089497" y="78413"/>
                        <a:pt x="2059877" y="80989"/>
                        <a:pt x="2084345" y="69399"/>
                      </a:cubicBezTo>
                      <a:cubicBezTo>
                        <a:pt x="2108814" y="57808"/>
                        <a:pt x="2119116" y="64247"/>
                        <a:pt x="2116541" y="55233"/>
                      </a:cubicBezTo>
                      <a:cubicBezTo>
                        <a:pt x="2113965" y="46218"/>
                        <a:pt x="2093360" y="35916"/>
                        <a:pt x="2086921" y="35916"/>
                      </a:cubicBezTo>
                      <a:cubicBezTo>
                        <a:pt x="2080482" y="35916"/>
                        <a:pt x="2074043" y="28189"/>
                        <a:pt x="2058589" y="35916"/>
                      </a:cubicBezTo>
                      <a:cubicBezTo>
                        <a:pt x="2043135" y="43642"/>
                        <a:pt x="2041848" y="59096"/>
                        <a:pt x="2034121" y="64247"/>
                      </a:cubicBezTo>
                      <a:cubicBezTo>
                        <a:pt x="2026394" y="69399"/>
                        <a:pt x="2018667" y="64247"/>
                        <a:pt x="2007077" y="74550"/>
                      </a:cubicBezTo>
                      <a:cubicBezTo>
                        <a:pt x="1995487" y="84852"/>
                        <a:pt x="1987760" y="82277"/>
                        <a:pt x="1977457" y="87428"/>
                      </a:cubicBezTo>
                      <a:cubicBezTo>
                        <a:pt x="1967155" y="92579"/>
                        <a:pt x="1974882" y="95155"/>
                        <a:pt x="1967155" y="92579"/>
                      </a:cubicBezTo>
                      <a:cubicBezTo>
                        <a:pt x="1959428" y="90003"/>
                        <a:pt x="1949125" y="78413"/>
                        <a:pt x="1965867" y="77125"/>
                      </a:cubicBezTo>
                      <a:cubicBezTo>
                        <a:pt x="1982609" y="75838"/>
                        <a:pt x="2000638" y="75838"/>
                        <a:pt x="1989048" y="60384"/>
                      </a:cubicBezTo>
                      <a:cubicBezTo>
                        <a:pt x="1977457" y="44930"/>
                        <a:pt x="1965867" y="35916"/>
                        <a:pt x="1952989" y="47506"/>
                      </a:cubicBezTo>
                      <a:cubicBezTo>
                        <a:pt x="1940111" y="59096"/>
                        <a:pt x="1931096" y="65535"/>
                        <a:pt x="1929808" y="60384"/>
                      </a:cubicBezTo>
                      <a:cubicBezTo>
                        <a:pt x="1928521" y="55233"/>
                        <a:pt x="1931096" y="25613"/>
                        <a:pt x="1923369" y="34628"/>
                      </a:cubicBezTo>
                      <a:cubicBezTo>
                        <a:pt x="1915643" y="43642"/>
                        <a:pt x="1895038" y="43642"/>
                        <a:pt x="1882159" y="51369"/>
                      </a:cubicBezTo>
                      <a:cubicBezTo>
                        <a:pt x="1869281" y="59096"/>
                        <a:pt x="1851252" y="59096"/>
                        <a:pt x="1842238" y="65535"/>
                      </a:cubicBezTo>
                      <a:cubicBezTo>
                        <a:pt x="1833223" y="71974"/>
                        <a:pt x="1822920" y="79701"/>
                        <a:pt x="1815193" y="84852"/>
                      </a:cubicBezTo>
                      <a:cubicBezTo>
                        <a:pt x="1807467" y="90003"/>
                        <a:pt x="1808754" y="101594"/>
                        <a:pt x="1803603" y="101594"/>
                      </a:cubicBezTo>
                      <a:cubicBezTo>
                        <a:pt x="1798452" y="101594"/>
                        <a:pt x="1789437" y="114472"/>
                        <a:pt x="1789437" y="99018"/>
                      </a:cubicBezTo>
                      <a:cubicBezTo>
                        <a:pt x="1789437" y="83564"/>
                        <a:pt x="1785574" y="79701"/>
                        <a:pt x="1772696" y="79701"/>
                      </a:cubicBezTo>
                      <a:cubicBezTo>
                        <a:pt x="1759818" y="79701"/>
                        <a:pt x="1741788" y="79701"/>
                        <a:pt x="1735349" y="79701"/>
                      </a:cubicBezTo>
                      <a:cubicBezTo>
                        <a:pt x="1728910" y="79701"/>
                        <a:pt x="1725047" y="79701"/>
                        <a:pt x="1709593" y="82277"/>
                      </a:cubicBezTo>
                      <a:cubicBezTo>
                        <a:pt x="1694140" y="84852"/>
                        <a:pt x="1672247" y="88716"/>
                        <a:pt x="1672247" y="88716"/>
                      </a:cubicBezTo>
                      <a:cubicBezTo>
                        <a:pt x="1672247" y="88716"/>
                        <a:pt x="1665808" y="68111"/>
                        <a:pt x="1641339" y="68111"/>
                      </a:cubicBezTo>
                      <a:cubicBezTo>
                        <a:pt x="1616871" y="68111"/>
                        <a:pt x="1602705" y="65535"/>
                        <a:pt x="1592403" y="71974"/>
                      </a:cubicBezTo>
                      <a:cubicBezTo>
                        <a:pt x="1582100" y="78413"/>
                        <a:pt x="1570510" y="83564"/>
                        <a:pt x="1567934" y="92579"/>
                      </a:cubicBezTo>
                      <a:cubicBezTo>
                        <a:pt x="1565359" y="101594"/>
                        <a:pt x="1562783" y="113184"/>
                        <a:pt x="1556344" y="109321"/>
                      </a:cubicBezTo>
                      <a:cubicBezTo>
                        <a:pt x="1549905" y="105457"/>
                        <a:pt x="1553768" y="100306"/>
                        <a:pt x="1547329" y="90003"/>
                      </a:cubicBezTo>
                      <a:cubicBezTo>
                        <a:pt x="1540890" y="79701"/>
                        <a:pt x="1546042" y="78413"/>
                        <a:pt x="1525437" y="78413"/>
                      </a:cubicBezTo>
                      <a:cubicBezTo>
                        <a:pt x="1504832" y="78413"/>
                        <a:pt x="1441729" y="87428"/>
                        <a:pt x="1441729" y="87428"/>
                      </a:cubicBezTo>
                      <a:cubicBezTo>
                        <a:pt x="1441729" y="87428"/>
                        <a:pt x="1432714" y="80989"/>
                        <a:pt x="1458471" y="77125"/>
                      </a:cubicBezTo>
                      <a:cubicBezTo>
                        <a:pt x="1484227" y="73262"/>
                        <a:pt x="1495817" y="51369"/>
                        <a:pt x="1457183" y="51369"/>
                      </a:cubicBezTo>
                      <a:cubicBezTo>
                        <a:pt x="1418548" y="51369"/>
                        <a:pt x="1409534" y="60384"/>
                        <a:pt x="1400519" y="51369"/>
                      </a:cubicBezTo>
                      <a:cubicBezTo>
                        <a:pt x="1391505" y="42355"/>
                        <a:pt x="1382490" y="42355"/>
                        <a:pt x="1369612" y="37203"/>
                      </a:cubicBezTo>
                      <a:cubicBezTo>
                        <a:pt x="1356734" y="32052"/>
                        <a:pt x="1349007" y="29477"/>
                        <a:pt x="1341280" y="32052"/>
                      </a:cubicBezTo>
                      <a:cubicBezTo>
                        <a:pt x="1333553" y="34628"/>
                        <a:pt x="1336129" y="44930"/>
                        <a:pt x="1320675" y="44930"/>
                      </a:cubicBezTo>
                      <a:cubicBezTo>
                        <a:pt x="1305221" y="44930"/>
                        <a:pt x="1323251" y="26901"/>
                        <a:pt x="1323251" y="26901"/>
                      </a:cubicBezTo>
                      <a:cubicBezTo>
                        <a:pt x="1323251" y="26901"/>
                        <a:pt x="1306509" y="21750"/>
                        <a:pt x="1300070" y="30764"/>
                      </a:cubicBezTo>
                      <a:cubicBezTo>
                        <a:pt x="1293631" y="39779"/>
                        <a:pt x="1288480" y="46218"/>
                        <a:pt x="1278177" y="42355"/>
                      </a:cubicBezTo>
                      <a:cubicBezTo>
                        <a:pt x="1267875" y="38491"/>
                        <a:pt x="1280753" y="32052"/>
                        <a:pt x="1282041" y="26901"/>
                      </a:cubicBezTo>
                      <a:cubicBezTo>
                        <a:pt x="1283329" y="21750"/>
                        <a:pt x="1270451" y="12735"/>
                        <a:pt x="1257572" y="24325"/>
                      </a:cubicBezTo>
                      <a:cubicBezTo>
                        <a:pt x="1244694" y="35916"/>
                        <a:pt x="1231816" y="39779"/>
                        <a:pt x="1221514" y="41067"/>
                      </a:cubicBezTo>
                      <a:cubicBezTo>
                        <a:pt x="1211211" y="42355"/>
                        <a:pt x="1193182" y="28189"/>
                        <a:pt x="1181592" y="30764"/>
                      </a:cubicBezTo>
                      <a:cubicBezTo>
                        <a:pt x="1170002" y="33340"/>
                        <a:pt x="1163563" y="46218"/>
                        <a:pt x="1150684" y="48794"/>
                      </a:cubicBezTo>
                      <a:cubicBezTo>
                        <a:pt x="1137806" y="51369"/>
                        <a:pt x="1122353" y="51369"/>
                        <a:pt x="1109475" y="51369"/>
                      </a:cubicBezTo>
                      <a:cubicBezTo>
                        <a:pt x="1096596" y="51369"/>
                        <a:pt x="1077279" y="53945"/>
                        <a:pt x="1068265" y="53945"/>
                      </a:cubicBezTo>
                      <a:cubicBezTo>
                        <a:pt x="1059250" y="53945"/>
                        <a:pt x="1038645" y="57808"/>
                        <a:pt x="1036069" y="48794"/>
                      </a:cubicBezTo>
                      <a:cubicBezTo>
                        <a:pt x="1033494" y="41067"/>
                        <a:pt x="1019328" y="34628"/>
                        <a:pt x="1009026" y="33340"/>
                      </a:cubicBezTo>
                      <a:cubicBezTo>
                        <a:pt x="1006450" y="33340"/>
                        <a:pt x="1003874" y="33340"/>
                        <a:pt x="1002586" y="33340"/>
                      </a:cubicBezTo>
                      <a:cubicBezTo>
                        <a:pt x="996147" y="34628"/>
                        <a:pt x="1000011" y="32052"/>
                        <a:pt x="992284" y="29477"/>
                      </a:cubicBezTo>
                      <a:cubicBezTo>
                        <a:pt x="988421" y="28189"/>
                        <a:pt x="980694" y="26901"/>
                        <a:pt x="967816" y="26901"/>
                      </a:cubicBezTo>
                      <a:cubicBezTo>
                        <a:pt x="929181" y="26901"/>
                        <a:pt x="936908" y="29477"/>
                        <a:pt x="907289" y="28189"/>
                      </a:cubicBezTo>
                      <a:cubicBezTo>
                        <a:pt x="877669" y="26901"/>
                        <a:pt x="873806" y="12735"/>
                        <a:pt x="851913" y="12735"/>
                      </a:cubicBezTo>
                      <a:cubicBezTo>
                        <a:pt x="830020" y="12735"/>
                        <a:pt x="848049" y="21750"/>
                        <a:pt x="830020" y="12735"/>
                      </a:cubicBezTo>
                      <a:cubicBezTo>
                        <a:pt x="811991" y="3720"/>
                        <a:pt x="796537" y="1145"/>
                        <a:pt x="777220" y="1145"/>
                      </a:cubicBezTo>
                      <a:cubicBezTo>
                        <a:pt x="757903" y="1145"/>
                        <a:pt x="743737" y="-1431"/>
                        <a:pt x="724420" y="1145"/>
                      </a:cubicBezTo>
                      <a:cubicBezTo>
                        <a:pt x="705103" y="3720"/>
                        <a:pt x="693512" y="16598"/>
                        <a:pt x="674195" y="17886"/>
                      </a:cubicBezTo>
                      <a:cubicBezTo>
                        <a:pt x="654878" y="19174"/>
                        <a:pt x="643288" y="19174"/>
                        <a:pt x="625259" y="28189"/>
                      </a:cubicBezTo>
                      <a:cubicBezTo>
                        <a:pt x="607229" y="37203"/>
                        <a:pt x="585337" y="33340"/>
                        <a:pt x="569883" y="38491"/>
                      </a:cubicBezTo>
                      <a:cubicBezTo>
                        <a:pt x="554429" y="43642"/>
                        <a:pt x="532536" y="47506"/>
                        <a:pt x="517083" y="50081"/>
                      </a:cubicBezTo>
                      <a:cubicBezTo>
                        <a:pt x="501629" y="52657"/>
                        <a:pt x="461707" y="69399"/>
                        <a:pt x="465570" y="73262"/>
                      </a:cubicBezTo>
                      <a:cubicBezTo>
                        <a:pt x="469434" y="77125"/>
                        <a:pt x="479736" y="80989"/>
                        <a:pt x="481024" y="97730"/>
                      </a:cubicBezTo>
                      <a:cubicBezTo>
                        <a:pt x="482312" y="114472"/>
                        <a:pt x="479736" y="110608"/>
                        <a:pt x="490039" y="110608"/>
                      </a:cubicBezTo>
                      <a:cubicBezTo>
                        <a:pt x="500341" y="110608"/>
                        <a:pt x="513219" y="117047"/>
                        <a:pt x="502917" y="118335"/>
                      </a:cubicBezTo>
                      <a:cubicBezTo>
                        <a:pt x="492614" y="119623"/>
                        <a:pt x="475873" y="123486"/>
                        <a:pt x="460419" y="120911"/>
                      </a:cubicBezTo>
                      <a:cubicBezTo>
                        <a:pt x="444965" y="118335"/>
                        <a:pt x="439814" y="113184"/>
                        <a:pt x="432087" y="114472"/>
                      </a:cubicBezTo>
                      <a:cubicBezTo>
                        <a:pt x="424361" y="115760"/>
                        <a:pt x="421785" y="120911"/>
                        <a:pt x="393453" y="123486"/>
                      </a:cubicBezTo>
                      <a:cubicBezTo>
                        <a:pt x="365121" y="126062"/>
                        <a:pt x="349668" y="137652"/>
                        <a:pt x="341941" y="141516"/>
                      </a:cubicBezTo>
                      <a:cubicBezTo>
                        <a:pt x="332926" y="145379"/>
                        <a:pt x="347092" y="147955"/>
                        <a:pt x="347092" y="147955"/>
                      </a:cubicBezTo>
                      <a:cubicBezTo>
                        <a:pt x="347092" y="147955"/>
                        <a:pt x="305882" y="165984"/>
                        <a:pt x="332926" y="165984"/>
                      </a:cubicBezTo>
                      <a:cubicBezTo>
                        <a:pt x="359970" y="165984"/>
                        <a:pt x="340653" y="163409"/>
                        <a:pt x="375424" y="163409"/>
                      </a:cubicBezTo>
                      <a:cubicBezTo>
                        <a:pt x="410195" y="163409"/>
                        <a:pt x="448829" y="162121"/>
                        <a:pt x="448829" y="162121"/>
                      </a:cubicBezTo>
                      <a:cubicBezTo>
                        <a:pt x="448829" y="162121"/>
                        <a:pt x="424361" y="168560"/>
                        <a:pt x="414058" y="178862"/>
                      </a:cubicBezTo>
                      <a:cubicBezTo>
                        <a:pt x="403756" y="189165"/>
                        <a:pt x="398604" y="190453"/>
                        <a:pt x="384438" y="190453"/>
                      </a:cubicBezTo>
                      <a:cubicBezTo>
                        <a:pt x="370273" y="190453"/>
                        <a:pt x="349668" y="198179"/>
                        <a:pt x="345804" y="203331"/>
                      </a:cubicBezTo>
                      <a:cubicBezTo>
                        <a:pt x="341941" y="208482"/>
                        <a:pt x="331638" y="202043"/>
                        <a:pt x="317472" y="202043"/>
                      </a:cubicBezTo>
                      <a:cubicBezTo>
                        <a:pt x="303307" y="202043"/>
                        <a:pt x="294292" y="213633"/>
                        <a:pt x="287853" y="218784"/>
                      </a:cubicBezTo>
                      <a:cubicBezTo>
                        <a:pt x="281414" y="223936"/>
                        <a:pt x="256945" y="227799"/>
                        <a:pt x="245355" y="231662"/>
                      </a:cubicBezTo>
                      <a:cubicBezTo>
                        <a:pt x="233765" y="235526"/>
                        <a:pt x="215736" y="254843"/>
                        <a:pt x="217023" y="259994"/>
                      </a:cubicBezTo>
                      <a:cubicBezTo>
                        <a:pt x="218311" y="265145"/>
                        <a:pt x="244067" y="265145"/>
                        <a:pt x="244067" y="265145"/>
                      </a:cubicBezTo>
                      <a:cubicBezTo>
                        <a:pt x="244067" y="265145"/>
                        <a:pt x="204145" y="270297"/>
                        <a:pt x="204145" y="285750"/>
                      </a:cubicBezTo>
                      <a:cubicBezTo>
                        <a:pt x="204145" y="301204"/>
                        <a:pt x="223462" y="299916"/>
                        <a:pt x="227326" y="297341"/>
                      </a:cubicBezTo>
                      <a:cubicBezTo>
                        <a:pt x="231189" y="294765"/>
                        <a:pt x="231189" y="298628"/>
                        <a:pt x="222175" y="308931"/>
                      </a:cubicBezTo>
                      <a:cubicBezTo>
                        <a:pt x="213160" y="319233"/>
                        <a:pt x="215736" y="326960"/>
                        <a:pt x="232477" y="324385"/>
                      </a:cubicBezTo>
                      <a:cubicBezTo>
                        <a:pt x="249219" y="321809"/>
                        <a:pt x="249219" y="315370"/>
                        <a:pt x="258233" y="319233"/>
                      </a:cubicBezTo>
                      <a:cubicBezTo>
                        <a:pt x="267248" y="323097"/>
                        <a:pt x="273687" y="326960"/>
                        <a:pt x="280126" y="326960"/>
                      </a:cubicBezTo>
                      <a:cubicBezTo>
                        <a:pt x="286565" y="326960"/>
                        <a:pt x="295580" y="320521"/>
                        <a:pt x="295580" y="320521"/>
                      </a:cubicBezTo>
                      <a:cubicBezTo>
                        <a:pt x="295580" y="320521"/>
                        <a:pt x="247931" y="382336"/>
                        <a:pt x="29003" y="428697"/>
                      </a:cubicBezTo>
                      <a:cubicBezTo>
                        <a:pt x="29003" y="428697"/>
                        <a:pt x="-35387" y="451878"/>
                        <a:pt x="27716" y="440287"/>
                      </a:cubicBezTo>
                      <a:cubicBezTo>
                        <a:pt x="90818" y="428697"/>
                        <a:pt x="186116" y="413243"/>
                        <a:pt x="305882" y="356580"/>
                      </a:cubicBezTo>
                      <a:cubicBezTo>
                        <a:pt x="305882" y="356580"/>
                        <a:pt x="371560" y="335975"/>
                        <a:pt x="398604" y="321809"/>
                      </a:cubicBezTo>
                      <a:cubicBezTo>
                        <a:pt x="425648" y="307643"/>
                        <a:pt x="397317" y="314082"/>
                        <a:pt x="426936" y="302492"/>
                      </a:cubicBezTo>
                      <a:cubicBezTo>
                        <a:pt x="456556" y="290902"/>
                        <a:pt x="496478" y="274160"/>
                        <a:pt x="496478" y="274160"/>
                      </a:cubicBezTo>
                      <a:cubicBezTo>
                        <a:pt x="496478" y="274160"/>
                        <a:pt x="419209" y="314082"/>
                        <a:pt x="448829" y="310219"/>
                      </a:cubicBezTo>
                      <a:cubicBezTo>
                        <a:pt x="478448" y="306355"/>
                        <a:pt x="461707" y="301204"/>
                        <a:pt x="508068" y="294765"/>
                      </a:cubicBezTo>
                      <a:cubicBezTo>
                        <a:pt x="554429" y="288326"/>
                        <a:pt x="555717" y="293477"/>
                        <a:pt x="562156" y="284463"/>
                      </a:cubicBezTo>
                      <a:cubicBezTo>
                        <a:pt x="568595" y="275448"/>
                        <a:pt x="568595" y="265145"/>
                        <a:pt x="568595" y="265145"/>
                      </a:cubicBezTo>
                      <a:cubicBezTo>
                        <a:pt x="568595" y="265145"/>
                        <a:pt x="590488" y="252267"/>
                        <a:pt x="600790" y="265145"/>
                      </a:cubicBezTo>
                      <a:cubicBezTo>
                        <a:pt x="611093" y="278023"/>
                        <a:pt x="604654" y="283175"/>
                        <a:pt x="623971" y="283175"/>
                      </a:cubicBezTo>
                      <a:cubicBezTo>
                        <a:pt x="643288" y="283175"/>
                        <a:pt x="640712" y="271584"/>
                        <a:pt x="662605" y="284463"/>
                      </a:cubicBezTo>
                      <a:cubicBezTo>
                        <a:pt x="684498" y="297341"/>
                        <a:pt x="696088" y="278023"/>
                        <a:pt x="706391" y="298628"/>
                      </a:cubicBezTo>
                      <a:cubicBezTo>
                        <a:pt x="716693" y="319233"/>
                        <a:pt x="720556" y="324385"/>
                        <a:pt x="726995" y="338550"/>
                      </a:cubicBezTo>
                      <a:cubicBezTo>
                        <a:pt x="729571" y="344990"/>
                        <a:pt x="732147" y="354004"/>
                        <a:pt x="732147" y="361731"/>
                      </a:cubicBezTo>
                      <a:cubicBezTo>
                        <a:pt x="732147" y="361731"/>
                        <a:pt x="732147" y="363019"/>
                        <a:pt x="732147" y="363019"/>
                      </a:cubicBezTo>
                      <a:cubicBezTo>
                        <a:pt x="732147" y="363019"/>
                        <a:pt x="730859" y="363019"/>
                        <a:pt x="730859" y="363019"/>
                      </a:cubicBezTo>
                      <a:cubicBezTo>
                        <a:pt x="724420" y="364307"/>
                        <a:pt x="725708" y="369458"/>
                        <a:pt x="725708" y="369458"/>
                      </a:cubicBezTo>
                      <a:lnTo>
                        <a:pt x="726995" y="374609"/>
                      </a:lnTo>
                      <a:lnTo>
                        <a:pt x="730859" y="372033"/>
                      </a:lnTo>
                      <a:cubicBezTo>
                        <a:pt x="730859" y="374609"/>
                        <a:pt x="729571" y="375897"/>
                        <a:pt x="729571" y="378472"/>
                      </a:cubicBezTo>
                      <a:cubicBezTo>
                        <a:pt x="729571" y="379760"/>
                        <a:pt x="728283" y="381048"/>
                        <a:pt x="726995" y="382336"/>
                      </a:cubicBezTo>
                      <a:cubicBezTo>
                        <a:pt x="726995" y="382336"/>
                        <a:pt x="726995" y="382336"/>
                        <a:pt x="726995" y="383624"/>
                      </a:cubicBezTo>
                      <a:cubicBezTo>
                        <a:pt x="725708" y="384912"/>
                        <a:pt x="724420" y="387487"/>
                        <a:pt x="723132" y="390063"/>
                      </a:cubicBezTo>
                      <a:lnTo>
                        <a:pt x="719269" y="395214"/>
                      </a:lnTo>
                      <a:cubicBezTo>
                        <a:pt x="719269" y="395214"/>
                        <a:pt x="712830" y="402941"/>
                        <a:pt x="712830" y="402941"/>
                      </a:cubicBezTo>
                      <a:cubicBezTo>
                        <a:pt x="712830" y="404229"/>
                        <a:pt x="712830" y="417107"/>
                        <a:pt x="712830" y="417107"/>
                      </a:cubicBezTo>
                      <a:cubicBezTo>
                        <a:pt x="712830" y="417107"/>
                        <a:pt x="715405" y="424834"/>
                        <a:pt x="716693" y="424834"/>
                      </a:cubicBezTo>
                      <a:cubicBezTo>
                        <a:pt x="716693" y="424834"/>
                        <a:pt x="716693" y="424834"/>
                        <a:pt x="717981" y="424834"/>
                      </a:cubicBezTo>
                      <a:cubicBezTo>
                        <a:pt x="719269" y="428697"/>
                        <a:pt x="723132" y="429985"/>
                        <a:pt x="734722" y="426121"/>
                      </a:cubicBezTo>
                      <a:cubicBezTo>
                        <a:pt x="736010" y="426121"/>
                        <a:pt x="737298" y="424834"/>
                        <a:pt x="738586" y="424834"/>
                      </a:cubicBezTo>
                      <a:lnTo>
                        <a:pt x="745025" y="427409"/>
                      </a:lnTo>
                      <a:lnTo>
                        <a:pt x="752752" y="424834"/>
                      </a:lnTo>
                      <a:lnTo>
                        <a:pt x="759191" y="417107"/>
                      </a:lnTo>
                      <a:lnTo>
                        <a:pt x="763054" y="410668"/>
                      </a:lnTo>
                      <a:cubicBezTo>
                        <a:pt x="763054" y="411956"/>
                        <a:pt x="764342" y="413243"/>
                        <a:pt x="764342" y="415819"/>
                      </a:cubicBezTo>
                      <a:cubicBezTo>
                        <a:pt x="765630" y="420970"/>
                        <a:pt x="764342" y="429985"/>
                        <a:pt x="764342" y="440287"/>
                      </a:cubicBezTo>
                      <a:cubicBezTo>
                        <a:pt x="763054" y="464756"/>
                        <a:pt x="757903" y="496951"/>
                        <a:pt x="757903" y="496951"/>
                      </a:cubicBezTo>
                      <a:cubicBezTo>
                        <a:pt x="757903" y="496951"/>
                        <a:pt x="756615" y="516268"/>
                        <a:pt x="756615" y="520131"/>
                      </a:cubicBezTo>
                      <a:cubicBezTo>
                        <a:pt x="756615" y="522707"/>
                        <a:pt x="754039" y="527858"/>
                        <a:pt x="751464" y="533009"/>
                      </a:cubicBezTo>
                      <a:cubicBezTo>
                        <a:pt x="750176" y="534297"/>
                        <a:pt x="750176" y="535585"/>
                        <a:pt x="748888" y="536873"/>
                      </a:cubicBezTo>
                      <a:lnTo>
                        <a:pt x="748888" y="536873"/>
                      </a:lnTo>
                      <a:cubicBezTo>
                        <a:pt x="747600" y="538161"/>
                        <a:pt x="747600" y="539449"/>
                        <a:pt x="746313" y="540736"/>
                      </a:cubicBezTo>
                      <a:cubicBezTo>
                        <a:pt x="746313" y="540736"/>
                        <a:pt x="746313" y="540736"/>
                        <a:pt x="746313" y="540736"/>
                      </a:cubicBezTo>
                      <a:cubicBezTo>
                        <a:pt x="746313" y="540736"/>
                        <a:pt x="746313" y="542024"/>
                        <a:pt x="746313" y="542024"/>
                      </a:cubicBezTo>
                      <a:cubicBezTo>
                        <a:pt x="746313" y="542024"/>
                        <a:pt x="746313" y="542024"/>
                        <a:pt x="746313" y="542024"/>
                      </a:cubicBezTo>
                      <a:cubicBezTo>
                        <a:pt x="746313" y="542024"/>
                        <a:pt x="699952" y="531722"/>
                        <a:pt x="723132" y="556190"/>
                      </a:cubicBezTo>
                      <a:cubicBezTo>
                        <a:pt x="746313" y="580658"/>
                        <a:pt x="746313" y="593537"/>
                        <a:pt x="746313" y="593537"/>
                      </a:cubicBezTo>
                      <a:lnTo>
                        <a:pt x="750176" y="606415"/>
                      </a:lnTo>
                      <a:lnTo>
                        <a:pt x="750176" y="606415"/>
                      </a:lnTo>
                      <a:lnTo>
                        <a:pt x="751464" y="612854"/>
                      </a:lnTo>
                      <a:cubicBezTo>
                        <a:pt x="751464" y="612854"/>
                        <a:pt x="751464" y="614141"/>
                        <a:pt x="750176" y="616717"/>
                      </a:cubicBezTo>
                      <a:cubicBezTo>
                        <a:pt x="748888" y="623156"/>
                        <a:pt x="745025" y="637322"/>
                        <a:pt x="743737" y="643761"/>
                      </a:cubicBezTo>
                      <a:cubicBezTo>
                        <a:pt x="742449" y="652776"/>
                        <a:pt x="748888" y="655351"/>
                        <a:pt x="724420" y="678532"/>
                      </a:cubicBezTo>
                      <a:cubicBezTo>
                        <a:pt x="699952" y="701712"/>
                        <a:pt x="710254" y="718454"/>
                        <a:pt x="688361" y="737771"/>
                      </a:cubicBezTo>
                      <a:cubicBezTo>
                        <a:pt x="666468" y="757088"/>
                        <a:pt x="647151" y="778981"/>
                        <a:pt x="645864" y="789283"/>
                      </a:cubicBezTo>
                      <a:cubicBezTo>
                        <a:pt x="644576" y="799586"/>
                        <a:pt x="630410" y="818903"/>
                        <a:pt x="626546" y="824054"/>
                      </a:cubicBezTo>
                      <a:cubicBezTo>
                        <a:pt x="622683" y="829205"/>
                        <a:pt x="596927" y="856249"/>
                        <a:pt x="603366" y="885869"/>
                      </a:cubicBezTo>
                      <a:cubicBezTo>
                        <a:pt x="609805" y="915489"/>
                        <a:pt x="618820" y="912913"/>
                        <a:pt x="622683" y="945108"/>
                      </a:cubicBezTo>
                      <a:cubicBezTo>
                        <a:pt x="626546" y="977303"/>
                        <a:pt x="616244" y="988894"/>
                        <a:pt x="616244" y="1000484"/>
                      </a:cubicBezTo>
                      <a:cubicBezTo>
                        <a:pt x="616244" y="1012074"/>
                        <a:pt x="623971" y="1022377"/>
                        <a:pt x="649727" y="1032679"/>
                      </a:cubicBezTo>
                      <a:cubicBezTo>
                        <a:pt x="675483" y="1042981"/>
                        <a:pt x="676771" y="1057147"/>
                        <a:pt x="679347" y="1073889"/>
                      </a:cubicBezTo>
                      <a:cubicBezTo>
                        <a:pt x="679347" y="1075177"/>
                        <a:pt x="679347" y="1077752"/>
                        <a:pt x="680634" y="1079040"/>
                      </a:cubicBezTo>
                      <a:cubicBezTo>
                        <a:pt x="683210" y="1099645"/>
                        <a:pt x="683210" y="1142143"/>
                        <a:pt x="683210" y="1142143"/>
                      </a:cubicBezTo>
                      <a:cubicBezTo>
                        <a:pt x="683210" y="1142143"/>
                        <a:pt x="684498" y="1157596"/>
                        <a:pt x="696088" y="1171762"/>
                      </a:cubicBezTo>
                      <a:cubicBezTo>
                        <a:pt x="707678" y="1185928"/>
                        <a:pt x="717981" y="1185928"/>
                        <a:pt x="714117" y="1198806"/>
                      </a:cubicBezTo>
                      <a:cubicBezTo>
                        <a:pt x="710254" y="1211684"/>
                        <a:pt x="708966" y="1216836"/>
                        <a:pt x="696088" y="1216836"/>
                      </a:cubicBezTo>
                      <a:cubicBezTo>
                        <a:pt x="683210" y="1216836"/>
                        <a:pt x="687073" y="1221987"/>
                        <a:pt x="702527" y="1236153"/>
                      </a:cubicBezTo>
                      <a:cubicBezTo>
                        <a:pt x="717981" y="1250319"/>
                        <a:pt x="732147" y="1242592"/>
                        <a:pt x="736010" y="1258046"/>
                      </a:cubicBezTo>
                      <a:cubicBezTo>
                        <a:pt x="739874" y="1273499"/>
                        <a:pt x="739874" y="1273499"/>
                        <a:pt x="739874" y="1281226"/>
                      </a:cubicBezTo>
                      <a:cubicBezTo>
                        <a:pt x="739874" y="1288953"/>
                        <a:pt x="737298" y="1308270"/>
                        <a:pt x="737298" y="1308270"/>
                      </a:cubicBezTo>
                      <a:lnTo>
                        <a:pt x="773357" y="1341753"/>
                      </a:lnTo>
                      <a:cubicBezTo>
                        <a:pt x="773357" y="1341753"/>
                        <a:pt x="787522" y="1385539"/>
                        <a:pt x="795249" y="1363646"/>
                      </a:cubicBezTo>
                      <a:cubicBezTo>
                        <a:pt x="802976" y="1341753"/>
                        <a:pt x="795249" y="1330163"/>
                        <a:pt x="781083" y="1321148"/>
                      </a:cubicBezTo>
                      <a:cubicBezTo>
                        <a:pt x="766918" y="1312133"/>
                        <a:pt x="772069" y="1283802"/>
                        <a:pt x="769493" y="1259333"/>
                      </a:cubicBezTo>
                      <a:cubicBezTo>
                        <a:pt x="766918" y="1234865"/>
                        <a:pt x="750176" y="1231002"/>
                        <a:pt x="747600" y="1210397"/>
                      </a:cubicBezTo>
                      <a:cubicBezTo>
                        <a:pt x="745025" y="1189792"/>
                        <a:pt x="742449" y="1175626"/>
                        <a:pt x="736010" y="1167899"/>
                      </a:cubicBezTo>
                      <a:cubicBezTo>
                        <a:pt x="729571" y="1160172"/>
                        <a:pt x="716693" y="1156309"/>
                        <a:pt x="728283" y="1138279"/>
                      </a:cubicBezTo>
                      <a:cubicBezTo>
                        <a:pt x="739874" y="1120250"/>
                        <a:pt x="734722" y="1099645"/>
                        <a:pt x="754039" y="1109948"/>
                      </a:cubicBezTo>
                      <a:cubicBezTo>
                        <a:pt x="773357" y="1120250"/>
                        <a:pt x="766918" y="1134416"/>
                        <a:pt x="768205" y="1155021"/>
                      </a:cubicBezTo>
                      <a:cubicBezTo>
                        <a:pt x="769493" y="1175626"/>
                        <a:pt x="765630" y="1198806"/>
                        <a:pt x="773357" y="1207821"/>
                      </a:cubicBezTo>
                      <a:cubicBezTo>
                        <a:pt x="781083" y="1216836"/>
                        <a:pt x="795249" y="1212972"/>
                        <a:pt x="795249" y="1224563"/>
                      </a:cubicBezTo>
                      <a:cubicBezTo>
                        <a:pt x="795249" y="1236153"/>
                        <a:pt x="809415" y="1251606"/>
                        <a:pt x="817142" y="1258046"/>
                      </a:cubicBezTo>
                      <a:cubicBezTo>
                        <a:pt x="824869" y="1264485"/>
                        <a:pt x="815854" y="1260621"/>
                        <a:pt x="819718" y="1277363"/>
                      </a:cubicBezTo>
                      <a:cubicBezTo>
                        <a:pt x="823581" y="1294104"/>
                        <a:pt x="833884" y="1283802"/>
                        <a:pt x="844186" y="1305694"/>
                      </a:cubicBezTo>
                      <a:cubicBezTo>
                        <a:pt x="854489" y="1327587"/>
                        <a:pt x="891835" y="1349480"/>
                        <a:pt x="891835" y="1377812"/>
                      </a:cubicBezTo>
                      <a:cubicBezTo>
                        <a:pt x="891835" y="1406143"/>
                        <a:pt x="893123" y="1408719"/>
                        <a:pt x="885396" y="1421597"/>
                      </a:cubicBezTo>
                      <a:cubicBezTo>
                        <a:pt x="877669" y="1434475"/>
                        <a:pt x="864791" y="1442202"/>
                        <a:pt x="876381" y="1453792"/>
                      </a:cubicBezTo>
                      <a:cubicBezTo>
                        <a:pt x="887972" y="1465383"/>
                        <a:pt x="921455" y="1502729"/>
                        <a:pt x="934333" y="1504017"/>
                      </a:cubicBezTo>
                      <a:cubicBezTo>
                        <a:pt x="947211" y="1505305"/>
                        <a:pt x="970391" y="1510456"/>
                        <a:pt x="970391" y="1510456"/>
                      </a:cubicBezTo>
                      <a:cubicBezTo>
                        <a:pt x="970391" y="1510456"/>
                        <a:pt x="1012889" y="1541363"/>
                        <a:pt x="1030918" y="1551666"/>
                      </a:cubicBezTo>
                      <a:cubicBezTo>
                        <a:pt x="1048948" y="1561968"/>
                        <a:pt x="1041221" y="1561968"/>
                        <a:pt x="1061826" y="1567119"/>
                      </a:cubicBezTo>
                      <a:cubicBezTo>
                        <a:pt x="1082431" y="1572271"/>
                        <a:pt x="1108187" y="1591588"/>
                        <a:pt x="1114626" y="1579997"/>
                      </a:cubicBezTo>
                      <a:cubicBezTo>
                        <a:pt x="1121065" y="1568407"/>
                        <a:pt x="1135231" y="1556817"/>
                        <a:pt x="1148109" y="1560680"/>
                      </a:cubicBezTo>
                      <a:cubicBezTo>
                        <a:pt x="1160987" y="1564544"/>
                        <a:pt x="1185455" y="1601890"/>
                        <a:pt x="1191894" y="1607042"/>
                      </a:cubicBezTo>
                      <a:cubicBezTo>
                        <a:pt x="1193182" y="1608329"/>
                        <a:pt x="1195758" y="1609617"/>
                        <a:pt x="1199621" y="1613481"/>
                      </a:cubicBezTo>
                      <a:cubicBezTo>
                        <a:pt x="1207348" y="1618632"/>
                        <a:pt x="1220226" y="1626359"/>
                        <a:pt x="1231816" y="1632798"/>
                      </a:cubicBezTo>
                      <a:cubicBezTo>
                        <a:pt x="1242119" y="1637949"/>
                        <a:pt x="1252421" y="1640525"/>
                        <a:pt x="1260148" y="1640525"/>
                      </a:cubicBezTo>
                      <a:cubicBezTo>
                        <a:pt x="1284617" y="1640525"/>
                        <a:pt x="1274314" y="1646964"/>
                        <a:pt x="1298782" y="1646964"/>
                      </a:cubicBezTo>
                      <a:cubicBezTo>
                        <a:pt x="1305221" y="1646964"/>
                        <a:pt x="1307797" y="1648251"/>
                        <a:pt x="1310373" y="1649539"/>
                      </a:cubicBezTo>
                      <a:cubicBezTo>
                        <a:pt x="1311660" y="1650827"/>
                        <a:pt x="1311660" y="1652115"/>
                        <a:pt x="1312948" y="1653403"/>
                      </a:cubicBezTo>
                      <a:cubicBezTo>
                        <a:pt x="1314236" y="1659842"/>
                        <a:pt x="1310373" y="1668856"/>
                        <a:pt x="1318100" y="1675295"/>
                      </a:cubicBezTo>
                      <a:cubicBezTo>
                        <a:pt x="1330978" y="1685598"/>
                        <a:pt x="1347719" y="1701052"/>
                        <a:pt x="1352870" y="1703627"/>
                      </a:cubicBezTo>
                      <a:cubicBezTo>
                        <a:pt x="1352870" y="1703627"/>
                        <a:pt x="1354158" y="1704915"/>
                        <a:pt x="1354158" y="1706203"/>
                      </a:cubicBezTo>
                      <a:cubicBezTo>
                        <a:pt x="1356734" y="1708778"/>
                        <a:pt x="1363173" y="1708778"/>
                        <a:pt x="1360597" y="1704915"/>
                      </a:cubicBezTo>
                      <a:close/>
                      <a:moveTo>
                        <a:pt x="747600" y="419682"/>
                      </a:moveTo>
                      <a:cubicBezTo>
                        <a:pt x="747600" y="419682"/>
                        <a:pt x="748888" y="418395"/>
                        <a:pt x="748888" y="418395"/>
                      </a:cubicBezTo>
                      <a:lnTo>
                        <a:pt x="748888" y="418395"/>
                      </a:lnTo>
                      <a:lnTo>
                        <a:pt x="747600" y="4196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489" name="Google Shape;489;p39"/>
                <p:cNvSpPr/>
                <p:nvPr/>
              </p:nvSpPr>
              <p:spPr>
                <a:xfrm>
                  <a:off x="4135460" y="1255223"/>
                  <a:ext cx="1265943" cy="703302"/>
                </a:xfrm>
                <a:custGeom>
                  <a:rect b="b" l="l" r="r" t="t"/>
                  <a:pathLst>
                    <a:path extrusionOk="0" h="579513" w="1043124">
                      <a:moveTo>
                        <a:pt x="789380" y="323240"/>
                      </a:moveTo>
                      <a:cubicBezTo>
                        <a:pt x="782941" y="323240"/>
                        <a:pt x="731429" y="312937"/>
                        <a:pt x="715975" y="311650"/>
                      </a:cubicBezTo>
                      <a:cubicBezTo>
                        <a:pt x="700521" y="310362"/>
                        <a:pt x="730141" y="294908"/>
                        <a:pt x="730141" y="294908"/>
                      </a:cubicBezTo>
                      <a:cubicBezTo>
                        <a:pt x="730141" y="294908"/>
                        <a:pt x="750746" y="284606"/>
                        <a:pt x="752034" y="293620"/>
                      </a:cubicBezTo>
                      <a:cubicBezTo>
                        <a:pt x="753322" y="302635"/>
                        <a:pt x="758473" y="311650"/>
                        <a:pt x="781653" y="311650"/>
                      </a:cubicBezTo>
                      <a:cubicBezTo>
                        <a:pt x="804834" y="311650"/>
                        <a:pt x="820288" y="307786"/>
                        <a:pt x="807410" y="293620"/>
                      </a:cubicBezTo>
                      <a:cubicBezTo>
                        <a:pt x="794531" y="279454"/>
                        <a:pt x="795819" y="279454"/>
                        <a:pt x="786805" y="270440"/>
                      </a:cubicBezTo>
                      <a:cubicBezTo>
                        <a:pt x="777790" y="261425"/>
                        <a:pt x="775214" y="262713"/>
                        <a:pt x="761048" y="256274"/>
                      </a:cubicBezTo>
                      <a:cubicBezTo>
                        <a:pt x="746883" y="249835"/>
                        <a:pt x="732717" y="240820"/>
                        <a:pt x="739156" y="240820"/>
                      </a:cubicBezTo>
                      <a:cubicBezTo>
                        <a:pt x="745595" y="240820"/>
                        <a:pt x="761048" y="236957"/>
                        <a:pt x="781653" y="236957"/>
                      </a:cubicBezTo>
                      <a:cubicBezTo>
                        <a:pt x="802258" y="236957"/>
                        <a:pt x="808697" y="236957"/>
                        <a:pt x="819000" y="236957"/>
                      </a:cubicBezTo>
                      <a:cubicBezTo>
                        <a:pt x="829302" y="236957"/>
                        <a:pt x="843468" y="244684"/>
                        <a:pt x="844756" y="236957"/>
                      </a:cubicBezTo>
                      <a:cubicBezTo>
                        <a:pt x="846044" y="231805"/>
                        <a:pt x="838317" y="227942"/>
                        <a:pt x="831878" y="225366"/>
                      </a:cubicBezTo>
                      <a:cubicBezTo>
                        <a:pt x="840892" y="226654"/>
                        <a:pt x="855058" y="226654"/>
                        <a:pt x="864073" y="221503"/>
                      </a:cubicBezTo>
                      <a:cubicBezTo>
                        <a:pt x="879527" y="212488"/>
                        <a:pt x="893693" y="204761"/>
                        <a:pt x="875663" y="204761"/>
                      </a:cubicBezTo>
                      <a:cubicBezTo>
                        <a:pt x="857634" y="204761"/>
                        <a:pt x="891117" y="191883"/>
                        <a:pt x="891117" y="191883"/>
                      </a:cubicBezTo>
                      <a:cubicBezTo>
                        <a:pt x="891117" y="191883"/>
                        <a:pt x="905283" y="173854"/>
                        <a:pt x="878239" y="173854"/>
                      </a:cubicBezTo>
                      <a:cubicBezTo>
                        <a:pt x="851195" y="173854"/>
                        <a:pt x="831878" y="158400"/>
                        <a:pt x="862785" y="158400"/>
                      </a:cubicBezTo>
                      <a:cubicBezTo>
                        <a:pt x="893693" y="158400"/>
                        <a:pt x="915586" y="153249"/>
                        <a:pt x="909147" y="150674"/>
                      </a:cubicBezTo>
                      <a:cubicBezTo>
                        <a:pt x="902707" y="148098"/>
                        <a:pt x="866649" y="133932"/>
                        <a:pt x="866649" y="133932"/>
                      </a:cubicBezTo>
                      <a:cubicBezTo>
                        <a:pt x="866649" y="133932"/>
                        <a:pt x="865361" y="126205"/>
                        <a:pt x="913010" y="113327"/>
                      </a:cubicBezTo>
                      <a:cubicBezTo>
                        <a:pt x="960659" y="100449"/>
                        <a:pt x="970961" y="81132"/>
                        <a:pt x="982551" y="81132"/>
                      </a:cubicBezTo>
                      <a:cubicBezTo>
                        <a:pt x="994142" y="81132"/>
                        <a:pt x="1004444" y="75981"/>
                        <a:pt x="1021186" y="74693"/>
                      </a:cubicBezTo>
                      <a:cubicBezTo>
                        <a:pt x="1037927" y="73405"/>
                        <a:pt x="1048230" y="64390"/>
                        <a:pt x="1048230" y="64390"/>
                      </a:cubicBezTo>
                      <a:cubicBezTo>
                        <a:pt x="1048230" y="64390"/>
                        <a:pt x="1049518" y="54088"/>
                        <a:pt x="1012171" y="54088"/>
                      </a:cubicBezTo>
                      <a:cubicBezTo>
                        <a:pt x="974824" y="54088"/>
                        <a:pt x="945205" y="57951"/>
                        <a:pt x="936190" y="59239"/>
                      </a:cubicBezTo>
                      <a:cubicBezTo>
                        <a:pt x="927176" y="60527"/>
                        <a:pt x="891117" y="61815"/>
                        <a:pt x="887254" y="61815"/>
                      </a:cubicBezTo>
                      <a:cubicBezTo>
                        <a:pt x="883390" y="61815"/>
                        <a:pt x="907859" y="54088"/>
                        <a:pt x="891117" y="45073"/>
                      </a:cubicBezTo>
                      <a:cubicBezTo>
                        <a:pt x="889829" y="43785"/>
                        <a:pt x="888542" y="43785"/>
                        <a:pt x="887254" y="42498"/>
                      </a:cubicBezTo>
                      <a:lnTo>
                        <a:pt x="887254" y="42498"/>
                      </a:lnTo>
                      <a:cubicBezTo>
                        <a:pt x="887254" y="42498"/>
                        <a:pt x="880815" y="30907"/>
                        <a:pt x="878239" y="29620"/>
                      </a:cubicBezTo>
                      <a:cubicBezTo>
                        <a:pt x="876951" y="28332"/>
                        <a:pt x="865361" y="24468"/>
                        <a:pt x="865361" y="24468"/>
                      </a:cubicBezTo>
                      <a:lnTo>
                        <a:pt x="853771" y="14166"/>
                      </a:lnTo>
                      <a:cubicBezTo>
                        <a:pt x="853771" y="14166"/>
                        <a:pt x="835741" y="16742"/>
                        <a:pt x="831878" y="16742"/>
                      </a:cubicBezTo>
                      <a:cubicBezTo>
                        <a:pt x="828014" y="15454"/>
                        <a:pt x="817712" y="12878"/>
                        <a:pt x="813849" y="11590"/>
                      </a:cubicBezTo>
                      <a:cubicBezTo>
                        <a:pt x="809985" y="10302"/>
                        <a:pt x="794531" y="5151"/>
                        <a:pt x="794531" y="5151"/>
                      </a:cubicBezTo>
                      <a:lnTo>
                        <a:pt x="776502" y="11590"/>
                      </a:lnTo>
                      <a:lnTo>
                        <a:pt x="773926" y="5151"/>
                      </a:lnTo>
                      <a:lnTo>
                        <a:pt x="761048" y="6439"/>
                      </a:lnTo>
                      <a:lnTo>
                        <a:pt x="741731" y="3863"/>
                      </a:lnTo>
                      <a:lnTo>
                        <a:pt x="728853" y="6439"/>
                      </a:lnTo>
                      <a:lnTo>
                        <a:pt x="728853" y="3863"/>
                      </a:lnTo>
                      <a:lnTo>
                        <a:pt x="719839" y="2576"/>
                      </a:lnTo>
                      <a:lnTo>
                        <a:pt x="703097" y="5151"/>
                      </a:lnTo>
                      <a:lnTo>
                        <a:pt x="683780" y="6439"/>
                      </a:lnTo>
                      <a:lnTo>
                        <a:pt x="681204" y="2576"/>
                      </a:lnTo>
                      <a:lnTo>
                        <a:pt x="664463" y="0"/>
                      </a:lnTo>
                      <a:lnTo>
                        <a:pt x="646434" y="6439"/>
                      </a:lnTo>
                      <a:lnTo>
                        <a:pt x="636131" y="9015"/>
                      </a:lnTo>
                      <a:lnTo>
                        <a:pt x="629692" y="3863"/>
                      </a:lnTo>
                      <a:lnTo>
                        <a:pt x="607799" y="3863"/>
                      </a:lnTo>
                      <a:lnTo>
                        <a:pt x="600072" y="11590"/>
                      </a:lnTo>
                      <a:lnTo>
                        <a:pt x="596209" y="7727"/>
                      </a:lnTo>
                      <a:lnTo>
                        <a:pt x="578180" y="6439"/>
                      </a:lnTo>
                      <a:lnTo>
                        <a:pt x="565302" y="14166"/>
                      </a:lnTo>
                      <a:lnTo>
                        <a:pt x="549848" y="21893"/>
                      </a:lnTo>
                      <a:lnTo>
                        <a:pt x="540833" y="18029"/>
                      </a:lnTo>
                      <a:lnTo>
                        <a:pt x="520228" y="19317"/>
                      </a:lnTo>
                      <a:lnTo>
                        <a:pt x="513789" y="18029"/>
                      </a:lnTo>
                      <a:lnTo>
                        <a:pt x="497048" y="29620"/>
                      </a:lnTo>
                      <a:lnTo>
                        <a:pt x="489321" y="29620"/>
                      </a:lnTo>
                      <a:lnTo>
                        <a:pt x="479018" y="33483"/>
                      </a:lnTo>
                      <a:lnTo>
                        <a:pt x="466140" y="33483"/>
                      </a:lnTo>
                      <a:lnTo>
                        <a:pt x="463565" y="29620"/>
                      </a:lnTo>
                      <a:lnTo>
                        <a:pt x="449399" y="33483"/>
                      </a:lnTo>
                      <a:lnTo>
                        <a:pt x="428794" y="37346"/>
                      </a:lnTo>
                      <a:lnTo>
                        <a:pt x="414628" y="51512"/>
                      </a:lnTo>
                      <a:lnTo>
                        <a:pt x="394023" y="54088"/>
                      </a:lnTo>
                      <a:cubicBezTo>
                        <a:pt x="394023" y="54088"/>
                        <a:pt x="410765" y="47649"/>
                        <a:pt x="373418" y="47649"/>
                      </a:cubicBezTo>
                      <a:cubicBezTo>
                        <a:pt x="336072" y="47649"/>
                        <a:pt x="311603" y="47649"/>
                        <a:pt x="301301" y="47649"/>
                      </a:cubicBezTo>
                      <a:cubicBezTo>
                        <a:pt x="290998" y="47649"/>
                        <a:pt x="260091" y="56664"/>
                        <a:pt x="257515" y="60527"/>
                      </a:cubicBezTo>
                      <a:cubicBezTo>
                        <a:pt x="254940" y="64390"/>
                        <a:pt x="227896" y="65678"/>
                        <a:pt x="227896" y="65678"/>
                      </a:cubicBezTo>
                      <a:cubicBezTo>
                        <a:pt x="227896" y="65678"/>
                        <a:pt x="118432" y="86283"/>
                        <a:pt x="140325" y="90147"/>
                      </a:cubicBezTo>
                      <a:cubicBezTo>
                        <a:pt x="162218" y="94010"/>
                        <a:pt x="171232" y="108176"/>
                        <a:pt x="141613" y="108176"/>
                      </a:cubicBezTo>
                      <a:cubicBezTo>
                        <a:pt x="111993" y="108176"/>
                        <a:pt x="83661" y="124917"/>
                        <a:pt x="45027" y="124917"/>
                      </a:cubicBezTo>
                      <a:cubicBezTo>
                        <a:pt x="6393" y="124917"/>
                        <a:pt x="-18076" y="144235"/>
                        <a:pt x="16695" y="144235"/>
                      </a:cubicBezTo>
                      <a:cubicBezTo>
                        <a:pt x="51466" y="144235"/>
                        <a:pt x="92676" y="146810"/>
                        <a:pt x="92676" y="146810"/>
                      </a:cubicBezTo>
                      <a:cubicBezTo>
                        <a:pt x="92676" y="146810"/>
                        <a:pt x="-2622" y="166127"/>
                        <a:pt x="36012" y="173854"/>
                      </a:cubicBezTo>
                      <a:cubicBezTo>
                        <a:pt x="74647" y="181581"/>
                        <a:pt x="66920" y="185444"/>
                        <a:pt x="96539" y="185444"/>
                      </a:cubicBezTo>
                      <a:cubicBezTo>
                        <a:pt x="126159" y="185444"/>
                        <a:pt x="133886" y="166127"/>
                        <a:pt x="166081" y="180293"/>
                      </a:cubicBezTo>
                      <a:cubicBezTo>
                        <a:pt x="198276" y="194459"/>
                        <a:pt x="204715" y="191883"/>
                        <a:pt x="206003" y="209913"/>
                      </a:cubicBezTo>
                      <a:cubicBezTo>
                        <a:pt x="207291" y="227942"/>
                        <a:pt x="221457" y="247259"/>
                        <a:pt x="208579" y="260137"/>
                      </a:cubicBezTo>
                      <a:cubicBezTo>
                        <a:pt x="195701" y="273015"/>
                        <a:pt x="171232" y="275591"/>
                        <a:pt x="171232" y="275591"/>
                      </a:cubicBezTo>
                      <a:cubicBezTo>
                        <a:pt x="171232" y="275591"/>
                        <a:pt x="164793" y="293620"/>
                        <a:pt x="189262" y="291045"/>
                      </a:cubicBezTo>
                      <a:cubicBezTo>
                        <a:pt x="213730" y="288469"/>
                        <a:pt x="230471" y="271728"/>
                        <a:pt x="231759" y="280742"/>
                      </a:cubicBezTo>
                      <a:cubicBezTo>
                        <a:pt x="233047" y="289757"/>
                        <a:pt x="248501" y="314225"/>
                        <a:pt x="248501" y="314225"/>
                      </a:cubicBezTo>
                      <a:cubicBezTo>
                        <a:pt x="248501" y="314225"/>
                        <a:pt x="224032" y="302635"/>
                        <a:pt x="209866" y="302635"/>
                      </a:cubicBezTo>
                      <a:cubicBezTo>
                        <a:pt x="195701" y="302635"/>
                        <a:pt x="177671" y="309074"/>
                        <a:pt x="193125" y="316801"/>
                      </a:cubicBezTo>
                      <a:cubicBezTo>
                        <a:pt x="208579" y="324528"/>
                        <a:pt x="235623" y="328391"/>
                        <a:pt x="239486" y="328391"/>
                      </a:cubicBezTo>
                      <a:cubicBezTo>
                        <a:pt x="243349" y="328391"/>
                        <a:pt x="233047" y="346420"/>
                        <a:pt x="222744" y="347708"/>
                      </a:cubicBezTo>
                      <a:cubicBezTo>
                        <a:pt x="212442" y="348996"/>
                        <a:pt x="176383" y="361874"/>
                        <a:pt x="176383" y="361874"/>
                      </a:cubicBezTo>
                      <a:cubicBezTo>
                        <a:pt x="176383" y="361874"/>
                        <a:pt x="142900" y="379903"/>
                        <a:pt x="145476" y="412099"/>
                      </a:cubicBezTo>
                      <a:cubicBezTo>
                        <a:pt x="148052" y="444294"/>
                        <a:pt x="151915" y="452021"/>
                        <a:pt x="153203" y="470050"/>
                      </a:cubicBezTo>
                      <a:cubicBezTo>
                        <a:pt x="154491" y="488079"/>
                        <a:pt x="145476" y="521562"/>
                        <a:pt x="157066" y="531865"/>
                      </a:cubicBezTo>
                      <a:cubicBezTo>
                        <a:pt x="168657" y="542167"/>
                        <a:pt x="168657" y="553758"/>
                        <a:pt x="187974" y="558909"/>
                      </a:cubicBezTo>
                      <a:cubicBezTo>
                        <a:pt x="207291" y="564060"/>
                        <a:pt x="220169" y="562772"/>
                        <a:pt x="224032" y="562772"/>
                      </a:cubicBezTo>
                      <a:cubicBezTo>
                        <a:pt x="227896" y="562772"/>
                        <a:pt x="230471" y="571787"/>
                        <a:pt x="236910" y="579514"/>
                      </a:cubicBezTo>
                      <a:cubicBezTo>
                        <a:pt x="243349" y="587241"/>
                        <a:pt x="251076" y="587241"/>
                        <a:pt x="272969" y="587241"/>
                      </a:cubicBezTo>
                      <a:lnTo>
                        <a:pt x="293574" y="571787"/>
                      </a:lnTo>
                      <a:cubicBezTo>
                        <a:pt x="302589" y="561484"/>
                        <a:pt x="318042" y="537016"/>
                        <a:pt x="318042" y="537016"/>
                      </a:cubicBezTo>
                      <a:cubicBezTo>
                        <a:pt x="318042" y="537016"/>
                        <a:pt x="332208" y="522850"/>
                        <a:pt x="329633" y="512548"/>
                      </a:cubicBezTo>
                      <a:cubicBezTo>
                        <a:pt x="327057" y="502245"/>
                        <a:pt x="328345" y="518987"/>
                        <a:pt x="354101" y="502245"/>
                      </a:cubicBezTo>
                      <a:cubicBezTo>
                        <a:pt x="379857" y="485504"/>
                        <a:pt x="385008" y="482928"/>
                        <a:pt x="385008" y="470050"/>
                      </a:cubicBezTo>
                      <a:cubicBezTo>
                        <a:pt x="385008" y="457172"/>
                        <a:pt x="379857" y="449445"/>
                        <a:pt x="385008" y="449445"/>
                      </a:cubicBezTo>
                      <a:cubicBezTo>
                        <a:pt x="390160" y="449445"/>
                        <a:pt x="399174" y="435279"/>
                        <a:pt x="419779" y="435279"/>
                      </a:cubicBezTo>
                      <a:cubicBezTo>
                        <a:pt x="440384" y="435279"/>
                        <a:pt x="430082" y="449445"/>
                        <a:pt x="472579" y="432704"/>
                      </a:cubicBezTo>
                      <a:cubicBezTo>
                        <a:pt x="515077" y="415962"/>
                        <a:pt x="515077" y="414674"/>
                        <a:pt x="535682" y="403084"/>
                      </a:cubicBezTo>
                      <a:cubicBezTo>
                        <a:pt x="556287" y="391494"/>
                        <a:pt x="539545" y="385055"/>
                        <a:pt x="566589" y="379903"/>
                      </a:cubicBezTo>
                      <a:cubicBezTo>
                        <a:pt x="593633" y="374752"/>
                        <a:pt x="591058" y="377328"/>
                        <a:pt x="619389" y="370889"/>
                      </a:cubicBezTo>
                      <a:cubicBezTo>
                        <a:pt x="647721" y="364450"/>
                        <a:pt x="659312" y="355435"/>
                        <a:pt x="670902" y="355435"/>
                      </a:cubicBezTo>
                      <a:cubicBezTo>
                        <a:pt x="682492" y="355435"/>
                        <a:pt x="726278" y="338694"/>
                        <a:pt x="764912" y="329679"/>
                      </a:cubicBezTo>
                      <a:cubicBezTo>
                        <a:pt x="803546" y="320664"/>
                        <a:pt x="795819" y="323240"/>
                        <a:pt x="789380" y="3232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</p:grpSp>
        </p:grpSp>
      </p:grpSp>
      <p:grpSp>
        <p:nvGrpSpPr>
          <p:cNvPr id="490" name="Google Shape;490;p39"/>
          <p:cNvGrpSpPr/>
          <p:nvPr/>
        </p:nvGrpSpPr>
        <p:grpSpPr>
          <a:xfrm>
            <a:off x="2844205" y="3837505"/>
            <a:ext cx="1594150" cy="2406855"/>
            <a:chOff x="2796005" y="3644008"/>
            <a:chExt cx="1594150" cy="2406855"/>
          </a:xfrm>
        </p:grpSpPr>
        <p:sp>
          <p:nvSpPr>
            <p:cNvPr id="491" name="Google Shape;491;p39"/>
            <p:cNvSpPr/>
            <p:nvPr/>
          </p:nvSpPr>
          <p:spPr>
            <a:xfrm>
              <a:off x="2796005" y="3644008"/>
              <a:ext cx="1594150" cy="2406855"/>
            </a:xfrm>
            <a:custGeom>
              <a:rect b="b" l="l" r="r" t="t"/>
              <a:pathLst>
                <a:path extrusionOk="0" h="1983224" w="1313564">
                  <a:moveTo>
                    <a:pt x="1309701" y="518422"/>
                  </a:moveTo>
                  <a:cubicBezTo>
                    <a:pt x="1290384" y="518422"/>
                    <a:pt x="1294247" y="530012"/>
                    <a:pt x="1269779" y="513271"/>
                  </a:cubicBezTo>
                  <a:cubicBezTo>
                    <a:pt x="1245311" y="496529"/>
                    <a:pt x="1235008" y="483651"/>
                    <a:pt x="1228569" y="478500"/>
                  </a:cubicBezTo>
                  <a:cubicBezTo>
                    <a:pt x="1222130" y="473349"/>
                    <a:pt x="1201525" y="450168"/>
                    <a:pt x="1189935" y="448880"/>
                  </a:cubicBezTo>
                  <a:cubicBezTo>
                    <a:pt x="1178345" y="447593"/>
                    <a:pt x="1173193" y="447593"/>
                    <a:pt x="1160315" y="447593"/>
                  </a:cubicBezTo>
                  <a:cubicBezTo>
                    <a:pt x="1147437" y="447593"/>
                    <a:pt x="1135847" y="452744"/>
                    <a:pt x="1126832" y="447593"/>
                  </a:cubicBezTo>
                  <a:cubicBezTo>
                    <a:pt x="1117818" y="442441"/>
                    <a:pt x="1101076" y="424412"/>
                    <a:pt x="1075320" y="448880"/>
                  </a:cubicBezTo>
                  <a:cubicBezTo>
                    <a:pt x="1071457" y="452744"/>
                    <a:pt x="1068881" y="455319"/>
                    <a:pt x="1066305" y="457895"/>
                  </a:cubicBezTo>
                  <a:cubicBezTo>
                    <a:pt x="1067593" y="450168"/>
                    <a:pt x="1068881" y="437290"/>
                    <a:pt x="1068881" y="429563"/>
                  </a:cubicBezTo>
                  <a:cubicBezTo>
                    <a:pt x="1068881" y="416685"/>
                    <a:pt x="1067593" y="416685"/>
                    <a:pt x="1045700" y="406383"/>
                  </a:cubicBezTo>
                  <a:cubicBezTo>
                    <a:pt x="1023807" y="396080"/>
                    <a:pt x="1010929" y="388353"/>
                    <a:pt x="999339" y="384490"/>
                  </a:cubicBezTo>
                  <a:cubicBezTo>
                    <a:pt x="987749" y="380626"/>
                    <a:pt x="976159" y="385778"/>
                    <a:pt x="969720" y="393504"/>
                  </a:cubicBezTo>
                  <a:cubicBezTo>
                    <a:pt x="967144" y="396080"/>
                    <a:pt x="964568" y="399944"/>
                    <a:pt x="961993" y="402519"/>
                  </a:cubicBezTo>
                  <a:cubicBezTo>
                    <a:pt x="967144" y="396080"/>
                    <a:pt x="971007" y="388353"/>
                    <a:pt x="968432" y="381914"/>
                  </a:cubicBezTo>
                  <a:cubicBezTo>
                    <a:pt x="964568" y="367748"/>
                    <a:pt x="954266" y="369036"/>
                    <a:pt x="945251" y="369036"/>
                  </a:cubicBezTo>
                  <a:cubicBezTo>
                    <a:pt x="936237" y="369036"/>
                    <a:pt x="915632" y="366461"/>
                    <a:pt x="915632" y="366461"/>
                  </a:cubicBezTo>
                  <a:cubicBezTo>
                    <a:pt x="915632" y="366461"/>
                    <a:pt x="902754" y="353583"/>
                    <a:pt x="918207" y="347143"/>
                  </a:cubicBezTo>
                  <a:cubicBezTo>
                    <a:pt x="933661" y="340704"/>
                    <a:pt x="936237" y="338129"/>
                    <a:pt x="934949" y="325251"/>
                  </a:cubicBezTo>
                  <a:cubicBezTo>
                    <a:pt x="933661" y="312373"/>
                    <a:pt x="938812" y="322675"/>
                    <a:pt x="920783" y="309797"/>
                  </a:cubicBezTo>
                  <a:cubicBezTo>
                    <a:pt x="902754" y="296919"/>
                    <a:pt x="910481" y="293056"/>
                    <a:pt x="906617" y="278890"/>
                  </a:cubicBezTo>
                  <a:cubicBezTo>
                    <a:pt x="902754" y="264724"/>
                    <a:pt x="893739" y="241543"/>
                    <a:pt x="893739" y="241543"/>
                  </a:cubicBezTo>
                  <a:lnTo>
                    <a:pt x="884724" y="235104"/>
                  </a:lnTo>
                  <a:lnTo>
                    <a:pt x="880861" y="232528"/>
                  </a:lnTo>
                  <a:cubicBezTo>
                    <a:pt x="880861" y="232528"/>
                    <a:pt x="837075" y="199046"/>
                    <a:pt x="825485" y="199046"/>
                  </a:cubicBezTo>
                  <a:cubicBezTo>
                    <a:pt x="824197" y="199046"/>
                    <a:pt x="822910" y="199046"/>
                    <a:pt x="821622" y="199046"/>
                  </a:cubicBezTo>
                  <a:cubicBezTo>
                    <a:pt x="810031" y="197758"/>
                    <a:pt x="795865" y="190031"/>
                    <a:pt x="779124" y="190031"/>
                  </a:cubicBezTo>
                  <a:cubicBezTo>
                    <a:pt x="761095" y="190031"/>
                    <a:pt x="748217" y="190031"/>
                    <a:pt x="748217" y="190031"/>
                  </a:cubicBezTo>
                  <a:cubicBezTo>
                    <a:pt x="748217" y="190031"/>
                    <a:pt x="746929" y="188743"/>
                    <a:pt x="745641" y="187455"/>
                  </a:cubicBezTo>
                  <a:cubicBezTo>
                    <a:pt x="739202" y="181016"/>
                    <a:pt x="722460" y="162987"/>
                    <a:pt x="714734" y="164275"/>
                  </a:cubicBezTo>
                  <a:cubicBezTo>
                    <a:pt x="704431" y="165562"/>
                    <a:pt x="696704" y="116626"/>
                    <a:pt x="677387" y="117914"/>
                  </a:cubicBezTo>
                  <a:cubicBezTo>
                    <a:pt x="677387" y="117914"/>
                    <a:pt x="676099" y="117914"/>
                    <a:pt x="676099" y="117914"/>
                  </a:cubicBezTo>
                  <a:cubicBezTo>
                    <a:pt x="658070" y="117914"/>
                    <a:pt x="638753" y="108899"/>
                    <a:pt x="638753" y="108899"/>
                  </a:cubicBezTo>
                  <a:cubicBezTo>
                    <a:pt x="638753" y="108899"/>
                    <a:pt x="661933" y="94733"/>
                    <a:pt x="654207" y="87006"/>
                  </a:cubicBezTo>
                  <a:cubicBezTo>
                    <a:pt x="646480" y="79279"/>
                    <a:pt x="645192" y="85718"/>
                    <a:pt x="628450" y="76704"/>
                  </a:cubicBezTo>
                  <a:cubicBezTo>
                    <a:pt x="611709" y="67689"/>
                    <a:pt x="584665" y="57387"/>
                    <a:pt x="606558" y="57387"/>
                  </a:cubicBezTo>
                  <a:cubicBezTo>
                    <a:pt x="628450" y="57387"/>
                    <a:pt x="623299" y="53523"/>
                    <a:pt x="623299" y="53523"/>
                  </a:cubicBezTo>
                  <a:lnTo>
                    <a:pt x="566636" y="45796"/>
                  </a:lnTo>
                  <a:cubicBezTo>
                    <a:pt x="566636" y="45796"/>
                    <a:pt x="553757" y="62538"/>
                    <a:pt x="543455" y="65113"/>
                  </a:cubicBezTo>
                  <a:cubicBezTo>
                    <a:pt x="533153" y="67689"/>
                    <a:pt x="525426" y="49660"/>
                    <a:pt x="507396" y="49660"/>
                  </a:cubicBezTo>
                  <a:cubicBezTo>
                    <a:pt x="489367" y="49660"/>
                    <a:pt x="488079" y="58674"/>
                    <a:pt x="471338" y="58674"/>
                  </a:cubicBezTo>
                  <a:cubicBezTo>
                    <a:pt x="454596" y="58674"/>
                    <a:pt x="455884" y="43221"/>
                    <a:pt x="455884" y="43221"/>
                  </a:cubicBezTo>
                  <a:cubicBezTo>
                    <a:pt x="455884" y="43221"/>
                    <a:pt x="452021" y="30343"/>
                    <a:pt x="443006" y="30343"/>
                  </a:cubicBezTo>
                  <a:cubicBezTo>
                    <a:pt x="433991" y="30343"/>
                    <a:pt x="412099" y="30343"/>
                    <a:pt x="403084" y="30343"/>
                  </a:cubicBezTo>
                  <a:cubicBezTo>
                    <a:pt x="394069" y="30343"/>
                    <a:pt x="360586" y="49660"/>
                    <a:pt x="372177" y="65113"/>
                  </a:cubicBezTo>
                  <a:cubicBezTo>
                    <a:pt x="383767" y="80567"/>
                    <a:pt x="392781" y="97309"/>
                    <a:pt x="379903" y="97309"/>
                  </a:cubicBezTo>
                  <a:cubicBezTo>
                    <a:pt x="367025" y="97309"/>
                    <a:pt x="352859" y="93445"/>
                    <a:pt x="354147" y="76704"/>
                  </a:cubicBezTo>
                  <a:cubicBezTo>
                    <a:pt x="355435" y="59962"/>
                    <a:pt x="374752" y="48372"/>
                    <a:pt x="367025" y="36782"/>
                  </a:cubicBezTo>
                  <a:cubicBezTo>
                    <a:pt x="363162" y="30343"/>
                    <a:pt x="360586" y="27767"/>
                    <a:pt x="361874" y="25191"/>
                  </a:cubicBezTo>
                  <a:cubicBezTo>
                    <a:pt x="361874" y="22616"/>
                    <a:pt x="364450" y="21328"/>
                    <a:pt x="367025" y="18752"/>
                  </a:cubicBezTo>
                  <a:cubicBezTo>
                    <a:pt x="374752" y="14889"/>
                    <a:pt x="383767" y="9738"/>
                    <a:pt x="383767" y="9738"/>
                  </a:cubicBezTo>
                  <a:cubicBezTo>
                    <a:pt x="383767" y="9738"/>
                    <a:pt x="395357" y="-3140"/>
                    <a:pt x="377328" y="723"/>
                  </a:cubicBezTo>
                  <a:cubicBezTo>
                    <a:pt x="359299" y="4586"/>
                    <a:pt x="359299" y="4586"/>
                    <a:pt x="351572" y="12313"/>
                  </a:cubicBezTo>
                  <a:cubicBezTo>
                    <a:pt x="343845" y="20040"/>
                    <a:pt x="338694" y="27767"/>
                    <a:pt x="325815" y="27767"/>
                  </a:cubicBezTo>
                  <a:cubicBezTo>
                    <a:pt x="312937" y="27767"/>
                    <a:pt x="309074" y="32918"/>
                    <a:pt x="307786" y="39357"/>
                  </a:cubicBezTo>
                  <a:cubicBezTo>
                    <a:pt x="306498" y="45796"/>
                    <a:pt x="300059" y="49660"/>
                    <a:pt x="300059" y="49660"/>
                  </a:cubicBezTo>
                  <a:cubicBezTo>
                    <a:pt x="300059" y="49660"/>
                    <a:pt x="296196" y="26479"/>
                    <a:pt x="288469" y="34206"/>
                  </a:cubicBezTo>
                  <a:cubicBezTo>
                    <a:pt x="280742" y="41933"/>
                    <a:pt x="258849" y="43221"/>
                    <a:pt x="258849" y="57387"/>
                  </a:cubicBezTo>
                  <a:cubicBezTo>
                    <a:pt x="258849" y="71552"/>
                    <a:pt x="258849" y="92157"/>
                    <a:pt x="258849" y="92157"/>
                  </a:cubicBezTo>
                  <a:cubicBezTo>
                    <a:pt x="258849" y="92157"/>
                    <a:pt x="222791" y="94733"/>
                    <a:pt x="222791" y="115338"/>
                  </a:cubicBezTo>
                  <a:cubicBezTo>
                    <a:pt x="222791" y="135943"/>
                    <a:pt x="202186" y="148821"/>
                    <a:pt x="202186" y="148821"/>
                  </a:cubicBezTo>
                  <a:cubicBezTo>
                    <a:pt x="202186" y="148821"/>
                    <a:pt x="230518" y="111475"/>
                    <a:pt x="207337" y="97309"/>
                  </a:cubicBezTo>
                  <a:cubicBezTo>
                    <a:pt x="184157" y="83143"/>
                    <a:pt x="188020" y="77991"/>
                    <a:pt x="167415" y="79279"/>
                  </a:cubicBezTo>
                  <a:cubicBezTo>
                    <a:pt x="146810" y="80567"/>
                    <a:pt x="145522" y="98596"/>
                    <a:pt x="131356" y="98596"/>
                  </a:cubicBezTo>
                  <a:cubicBezTo>
                    <a:pt x="126205" y="98596"/>
                    <a:pt x="123630" y="99884"/>
                    <a:pt x="119766" y="101172"/>
                  </a:cubicBezTo>
                  <a:cubicBezTo>
                    <a:pt x="113327" y="102460"/>
                    <a:pt x="108176" y="102460"/>
                    <a:pt x="91434" y="88294"/>
                  </a:cubicBezTo>
                  <a:cubicBezTo>
                    <a:pt x="68254" y="68977"/>
                    <a:pt x="66966" y="70265"/>
                    <a:pt x="66966" y="59962"/>
                  </a:cubicBezTo>
                  <a:cubicBezTo>
                    <a:pt x="63103" y="56099"/>
                    <a:pt x="52800" y="47084"/>
                    <a:pt x="47649" y="47084"/>
                  </a:cubicBezTo>
                  <a:cubicBezTo>
                    <a:pt x="41210" y="47084"/>
                    <a:pt x="41210" y="43221"/>
                    <a:pt x="29620" y="43221"/>
                  </a:cubicBezTo>
                  <a:cubicBezTo>
                    <a:pt x="19317" y="43221"/>
                    <a:pt x="2576" y="38070"/>
                    <a:pt x="0" y="40645"/>
                  </a:cubicBezTo>
                  <a:cubicBezTo>
                    <a:pt x="1288" y="56099"/>
                    <a:pt x="3863" y="83143"/>
                    <a:pt x="24468" y="88294"/>
                  </a:cubicBezTo>
                  <a:cubicBezTo>
                    <a:pt x="52800" y="96021"/>
                    <a:pt x="50225" y="97309"/>
                    <a:pt x="57951" y="108899"/>
                  </a:cubicBezTo>
                  <a:cubicBezTo>
                    <a:pt x="65678" y="120489"/>
                    <a:pt x="70829" y="121777"/>
                    <a:pt x="84995" y="121777"/>
                  </a:cubicBezTo>
                  <a:cubicBezTo>
                    <a:pt x="99161" y="121777"/>
                    <a:pt x="119766" y="130792"/>
                    <a:pt x="119766" y="142382"/>
                  </a:cubicBezTo>
                  <a:cubicBezTo>
                    <a:pt x="119766" y="153972"/>
                    <a:pt x="148098" y="162987"/>
                    <a:pt x="142947" y="144958"/>
                  </a:cubicBezTo>
                  <a:cubicBezTo>
                    <a:pt x="140371" y="135943"/>
                    <a:pt x="135220" y="133367"/>
                    <a:pt x="133932" y="132080"/>
                  </a:cubicBezTo>
                  <a:cubicBezTo>
                    <a:pt x="133932" y="132080"/>
                    <a:pt x="133932" y="130792"/>
                    <a:pt x="133932" y="130792"/>
                  </a:cubicBezTo>
                  <a:cubicBezTo>
                    <a:pt x="133932" y="129504"/>
                    <a:pt x="136508" y="129504"/>
                    <a:pt x="139083" y="126928"/>
                  </a:cubicBezTo>
                  <a:cubicBezTo>
                    <a:pt x="150674" y="117914"/>
                    <a:pt x="151961" y="112762"/>
                    <a:pt x="158400" y="110187"/>
                  </a:cubicBezTo>
                  <a:cubicBezTo>
                    <a:pt x="164839" y="107611"/>
                    <a:pt x="182869" y="101172"/>
                    <a:pt x="188020" y="112762"/>
                  </a:cubicBezTo>
                  <a:cubicBezTo>
                    <a:pt x="193171" y="124353"/>
                    <a:pt x="193171" y="137231"/>
                    <a:pt x="193171" y="143670"/>
                  </a:cubicBezTo>
                  <a:cubicBezTo>
                    <a:pt x="193171" y="150109"/>
                    <a:pt x="206049" y="156548"/>
                    <a:pt x="208625" y="165562"/>
                  </a:cubicBezTo>
                  <a:cubicBezTo>
                    <a:pt x="211201" y="174577"/>
                    <a:pt x="208625" y="250558"/>
                    <a:pt x="208625" y="255709"/>
                  </a:cubicBezTo>
                  <a:cubicBezTo>
                    <a:pt x="208625" y="260860"/>
                    <a:pt x="208625" y="286617"/>
                    <a:pt x="191883" y="291768"/>
                  </a:cubicBezTo>
                  <a:cubicBezTo>
                    <a:pt x="175142" y="296919"/>
                    <a:pt x="168703" y="295631"/>
                    <a:pt x="169991" y="309797"/>
                  </a:cubicBezTo>
                  <a:cubicBezTo>
                    <a:pt x="171278" y="323963"/>
                    <a:pt x="177717" y="320099"/>
                    <a:pt x="171278" y="323963"/>
                  </a:cubicBezTo>
                  <a:cubicBezTo>
                    <a:pt x="169991" y="323963"/>
                    <a:pt x="169991" y="325251"/>
                    <a:pt x="168703" y="325251"/>
                  </a:cubicBezTo>
                  <a:cubicBezTo>
                    <a:pt x="163552" y="330402"/>
                    <a:pt x="157113" y="340704"/>
                    <a:pt x="151961" y="340704"/>
                  </a:cubicBezTo>
                  <a:cubicBezTo>
                    <a:pt x="145522" y="340704"/>
                    <a:pt x="130069" y="338129"/>
                    <a:pt x="135220" y="358734"/>
                  </a:cubicBezTo>
                  <a:cubicBezTo>
                    <a:pt x="140371" y="379339"/>
                    <a:pt x="130069" y="383202"/>
                    <a:pt x="126205" y="387065"/>
                  </a:cubicBezTo>
                  <a:cubicBezTo>
                    <a:pt x="122342" y="390929"/>
                    <a:pt x="117191" y="393504"/>
                    <a:pt x="118478" y="412822"/>
                  </a:cubicBezTo>
                  <a:cubicBezTo>
                    <a:pt x="119766" y="432139"/>
                    <a:pt x="118478" y="454032"/>
                    <a:pt x="136508" y="448880"/>
                  </a:cubicBezTo>
                  <a:cubicBezTo>
                    <a:pt x="154537" y="443729"/>
                    <a:pt x="140371" y="463046"/>
                    <a:pt x="137795" y="470773"/>
                  </a:cubicBezTo>
                  <a:cubicBezTo>
                    <a:pt x="136508" y="474636"/>
                    <a:pt x="127493" y="474636"/>
                    <a:pt x="127493" y="478500"/>
                  </a:cubicBezTo>
                  <a:cubicBezTo>
                    <a:pt x="122342" y="483651"/>
                    <a:pt x="117191" y="495241"/>
                    <a:pt x="117191" y="528724"/>
                  </a:cubicBezTo>
                  <a:cubicBezTo>
                    <a:pt x="117191" y="536451"/>
                    <a:pt x="101737" y="554480"/>
                    <a:pt x="123630" y="560920"/>
                  </a:cubicBezTo>
                  <a:cubicBezTo>
                    <a:pt x="145522" y="567359"/>
                    <a:pt x="157113" y="576373"/>
                    <a:pt x="169991" y="602130"/>
                  </a:cubicBezTo>
                  <a:cubicBezTo>
                    <a:pt x="182869" y="627886"/>
                    <a:pt x="195747" y="652354"/>
                    <a:pt x="199610" y="679398"/>
                  </a:cubicBezTo>
                  <a:cubicBezTo>
                    <a:pt x="203474" y="706442"/>
                    <a:pt x="227942" y="729622"/>
                    <a:pt x="235669" y="743788"/>
                  </a:cubicBezTo>
                  <a:cubicBezTo>
                    <a:pt x="243396" y="757954"/>
                    <a:pt x="248547" y="772120"/>
                    <a:pt x="248547" y="772120"/>
                  </a:cubicBezTo>
                  <a:cubicBezTo>
                    <a:pt x="248547" y="772120"/>
                    <a:pt x="252410" y="794013"/>
                    <a:pt x="276879" y="812042"/>
                  </a:cubicBezTo>
                  <a:cubicBezTo>
                    <a:pt x="301347" y="830072"/>
                    <a:pt x="316801" y="841662"/>
                    <a:pt x="330967" y="849389"/>
                  </a:cubicBezTo>
                  <a:cubicBezTo>
                    <a:pt x="345133" y="857115"/>
                    <a:pt x="372177" y="854540"/>
                    <a:pt x="381191" y="868706"/>
                  </a:cubicBezTo>
                  <a:cubicBezTo>
                    <a:pt x="390206" y="882872"/>
                    <a:pt x="401796" y="902189"/>
                    <a:pt x="409523" y="904764"/>
                  </a:cubicBezTo>
                  <a:cubicBezTo>
                    <a:pt x="410811" y="904764"/>
                    <a:pt x="412099" y="906052"/>
                    <a:pt x="413386" y="907340"/>
                  </a:cubicBezTo>
                  <a:cubicBezTo>
                    <a:pt x="418538" y="912491"/>
                    <a:pt x="422401" y="920218"/>
                    <a:pt x="424977" y="916355"/>
                  </a:cubicBezTo>
                  <a:cubicBezTo>
                    <a:pt x="427552" y="911203"/>
                    <a:pt x="437855" y="1027106"/>
                    <a:pt x="437855" y="1064453"/>
                  </a:cubicBezTo>
                  <a:cubicBezTo>
                    <a:pt x="437855" y="1101799"/>
                    <a:pt x="445582" y="1215126"/>
                    <a:pt x="445582" y="1215126"/>
                  </a:cubicBezTo>
                  <a:cubicBezTo>
                    <a:pt x="445582" y="1215126"/>
                    <a:pt x="458460" y="1274365"/>
                    <a:pt x="448157" y="1266638"/>
                  </a:cubicBezTo>
                  <a:cubicBezTo>
                    <a:pt x="437855" y="1258912"/>
                    <a:pt x="453309" y="1285956"/>
                    <a:pt x="455884" y="1297546"/>
                  </a:cubicBezTo>
                  <a:cubicBezTo>
                    <a:pt x="458460" y="1309136"/>
                    <a:pt x="461035" y="1307848"/>
                    <a:pt x="461035" y="1331029"/>
                  </a:cubicBezTo>
                  <a:cubicBezTo>
                    <a:pt x="461035" y="1354209"/>
                    <a:pt x="463611" y="1388980"/>
                    <a:pt x="463611" y="1400571"/>
                  </a:cubicBezTo>
                  <a:cubicBezTo>
                    <a:pt x="463611" y="1412161"/>
                    <a:pt x="461035" y="1467536"/>
                    <a:pt x="461035" y="1467536"/>
                  </a:cubicBezTo>
                  <a:cubicBezTo>
                    <a:pt x="461035" y="1467536"/>
                    <a:pt x="443006" y="1464961"/>
                    <a:pt x="454596" y="1485566"/>
                  </a:cubicBezTo>
                  <a:cubicBezTo>
                    <a:pt x="466187" y="1506171"/>
                    <a:pt x="488079" y="1517761"/>
                    <a:pt x="486791" y="1533215"/>
                  </a:cubicBezTo>
                  <a:cubicBezTo>
                    <a:pt x="485504" y="1548669"/>
                    <a:pt x="468762" y="1562835"/>
                    <a:pt x="480352" y="1578288"/>
                  </a:cubicBezTo>
                  <a:cubicBezTo>
                    <a:pt x="491943" y="1593742"/>
                    <a:pt x="485504" y="1614347"/>
                    <a:pt x="494518" y="1614347"/>
                  </a:cubicBezTo>
                  <a:cubicBezTo>
                    <a:pt x="503533" y="1614347"/>
                    <a:pt x="493231" y="1625937"/>
                    <a:pt x="497094" y="1645254"/>
                  </a:cubicBezTo>
                  <a:cubicBezTo>
                    <a:pt x="500957" y="1664571"/>
                    <a:pt x="506109" y="1672298"/>
                    <a:pt x="511260" y="1667147"/>
                  </a:cubicBezTo>
                  <a:cubicBezTo>
                    <a:pt x="516411" y="1661996"/>
                    <a:pt x="511260" y="1646542"/>
                    <a:pt x="509972" y="1632376"/>
                  </a:cubicBezTo>
                  <a:cubicBezTo>
                    <a:pt x="508684" y="1618210"/>
                    <a:pt x="508684" y="1604044"/>
                    <a:pt x="515123" y="1607908"/>
                  </a:cubicBezTo>
                  <a:cubicBezTo>
                    <a:pt x="521562" y="1611771"/>
                    <a:pt x="526714" y="1631088"/>
                    <a:pt x="526714" y="1636239"/>
                  </a:cubicBezTo>
                  <a:cubicBezTo>
                    <a:pt x="526714" y="1641390"/>
                    <a:pt x="529289" y="1656844"/>
                    <a:pt x="531865" y="1672298"/>
                  </a:cubicBezTo>
                  <a:cubicBezTo>
                    <a:pt x="534440" y="1687752"/>
                    <a:pt x="533153" y="1705781"/>
                    <a:pt x="533153" y="1705781"/>
                  </a:cubicBezTo>
                  <a:lnTo>
                    <a:pt x="524138" y="1719947"/>
                  </a:lnTo>
                  <a:cubicBezTo>
                    <a:pt x="524138" y="1719947"/>
                    <a:pt x="511260" y="1713508"/>
                    <a:pt x="511260" y="1722523"/>
                  </a:cubicBezTo>
                  <a:cubicBezTo>
                    <a:pt x="511260" y="1731537"/>
                    <a:pt x="506109" y="1750854"/>
                    <a:pt x="506109" y="1750854"/>
                  </a:cubicBezTo>
                  <a:cubicBezTo>
                    <a:pt x="506109" y="1750854"/>
                    <a:pt x="528001" y="1752142"/>
                    <a:pt x="535728" y="1753430"/>
                  </a:cubicBezTo>
                  <a:cubicBezTo>
                    <a:pt x="543455" y="1754718"/>
                    <a:pt x="555045" y="1752142"/>
                    <a:pt x="555045" y="1756006"/>
                  </a:cubicBezTo>
                  <a:cubicBezTo>
                    <a:pt x="555045" y="1759869"/>
                    <a:pt x="546031" y="1779186"/>
                    <a:pt x="539592" y="1779186"/>
                  </a:cubicBezTo>
                  <a:cubicBezTo>
                    <a:pt x="533153" y="1779186"/>
                    <a:pt x="524138" y="1801079"/>
                    <a:pt x="524138" y="1801079"/>
                  </a:cubicBezTo>
                  <a:cubicBezTo>
                    <a:pt x="524138" y="1801079"/>
                    <a:pt x="538304" y="1828123"/>
                    <a:pt x="544743" y="1834562"/>
                  </a:cubicBezTo>
                  <a:cubicBezTo>
                    <a:pt x="551182" y="1841001"/>
                    <a:pt x="569211" y="1860318"/>
                    <a:pt x="569211" y="1866757"/>
                  </a:cubicBezTo>
                  <a:cubicBezTo>
                    <a:pt x="569211" y="1866757"/>
                    <a:pt x="569211" y="1866757"/>
                    <a:pt x="569211" y="1866757"/>
                  </a:cubicBezTo>
                  <a:cubicBezTo>
                    <a:pt x="570499" y="1868045"/>
                    <a:pt x="571787" y="1870621"/>
                    <a:pt x="575650" y="1879635"/>
                  </a:cubicBezTo>
                  <a:cubicBezTo>
                    <a:pt x="585953" y="1902816"/>
                    <a:pt x="596255" y="1910543"/>
                    <a:pt x="596255" y="1910543"/>
                  </a:cubicBezTo>
                  <a:cubicBezTo>
                    <a:pt x="596255" y="1910543"/>
                    <a:pt x="602694" y="1907967"/>
                    <a:pt x="607846" y="1916982"/>
                  </a:cubicBezTo>
                  <a:cubicBezTo>
                    <a:pt x="612997" y="1925996"/>
                    <a:pt x="625875" y="1933723"/>
                    <a:pt x="625875" y="1933723"/>
                  </a:cubicBezTo>
                  <a:cubicBezTo>
                    <a:pt x="625875" y="1933723"/>
                    <a:pt x="627163" y="1941450"/>
                    <a:pt x="631026" y="1944025"/>
                  </a:cubicBezTo>
                  <a:cubicBezTo>
                    <a:pt x="634889" y="1946601"/>
                    <a:pt x="646480" y="1951752"/>
                    <a:pt x="646480" y="1951752"/>
                  </a:cubicBezTo>
                  <a:cubicBezTo>
                    <a:pt x="646480" y="1951752"/>
                    <a:pt x="670948" y="1974933"/>
                    <a:pt x="676099" y="1974933"/>
                  </a:cubicBezTo>
                  <a:cubicBezTo>
                    <a:pt x="681251" y="1974933"/>
                    <a:pt x="700568" y="1974933"/>
                    <a:pt x="710870" y="1980084"/>
                  </a:cubicBezTo>
                  <a:cubicBezTo>
                    <a:pt x="721173" y="1985235"/>
                    <a:pt x="739202" y="1990387"/>
                    <a:pt x="746929" y="1990387"/>
                  </a:cubicBezTo>
                  <a:cubicBezTo>
                    <a:pt x="753368" y="1990387"/>
                    <a:pt x="776548" y="1991674"/>
                    <a:pt x="784275" y="1991674"/>
                  </a:cubicBezTo>
                  <a:cubicBezTo>
                    <a:pt x="785563" y="1991674"/>
                    <a:pt x="786851" y="1991674"/>
                    <a:pt x="786851" y="1991674"/>
                  </a:cubicBezTo>
                  <a:cubicBezTo>
                    <a:pt x="786851" y="1991674"/>
                    <a:pt x="798441" y="1987811"/>
                    <a:pt x="802305" y="1987811"/>
                  </a:cubicBezTo>
                  <a:cubicBezTo>
                    <a:pt x="806168" y="1987811"/>
                    <a:pt x="816470" y="1986523"/>
                    <a:pt x="822910" y="1987811"/>
                  </a:cubicBezTo>
                  <a:cubicBezTo>
                    <a:pt x="829349" y="1989099"/>
                    <a:pt x="843514" y="1989099"/>
                    <a:pt x="843514" y="1989099"/>
                  </a:cubicBezTo>
                  <a:lnTo>
                    <a:pt x="867983" y="1980084"/>
                  </a:lnTo>
                  <a:cubicBezTo>
                    <a:pt x="861544" y="1978796"/>
                    <a:pt x="795865" y="1983948"/>
                    <a:pt x="762383" y="1940162"/>
                  </a:cubicBezTo>
                  <a:cubicBezTo>
                    <a:pt x="728899" y="1896377"/>
                    <a:pt x="746929" y="1910543"/>
                    <a:pt x="725036" y="1889938"/>
                  </a:cubicBezTo>
                  <a:cubicBezTo>
                    <a:pt x="703143" y="1869333"/>
                    <a:pt x="688977" y="1856455"/>
                    <a:pt x="705719" y="1853879"/>
                  </a:cubicBezTo>
                  <a:cubicBezTo>
                    <a:pt x="722460" y="1851303"/>
                    <a:pt x="721173" y="1857742"/>
                    <a:pt x="723748" y="1835850"/>
                  </a:cubicBezTo>
                  <a:cubicBezTo>
                    <a:pt x="726324" y="1813957"/>
                    <a:pt x="723748" y="1807518"/>
                    <a:pt x="734051" y="1804942"/>
                  </a:cubicBezTo>
                  <a:cubicBezTo>
                    <a:pt x="744353" y="1802367"/>
                    <a:pt x="746929" y="1815245"/>
                    <a:pt x="746929" y="1785625"/>
                  </a:cubicBezTo>
                  <a:cubicBezTo>
                    <a:pt x="746929" y="1756006"/>
                    <a:pt x="736626" y="1757293"/>
                    <a:pt x="722460" y="1757293"/>
                  </a:cubicBezTo>
                  <a:cubicBezTo>
                    <a:pt x="708294" y="1757293"/>
                    <a:pt x="695416" y="1753430"/>
                    <a:pt x="688977" y="1735401"/>
                  </a:cubicBezTo>
                  <a:cubicBezTo>
                    <a:pt x="682538" y="1717371"/>
                    <a:pt x="686402" y="1700630"/>
                    <a:pt x="704431" y="1698054"/>
                  </a:cubicBezTo>
                  <a:cubicBezTo>
                    <a:pt x="722460" y="1695479"/>
                    <a:pt x="726324" y="1680025"/>
                    <a:pt x="726324" y="1673586"/>
                  </a:cubicBezTo>
                  <a:cubicBezTo>
                    <a:pt x="726324" y="1667147"/>
                    <a:pt x="709582" y="1664571"/>
                    <a:pt x="726324" y="1650405"/>
                  </a:cubicBezTo>
                  <a:cubicBezTo>
                    <a:pt x="743065" y="1636239"/>
                    <a:pt x="757231" y="1633664"/>
                    <a:pt x="743065" y="1625937"/>
                  </a:cubicBezTo>
                  <a:cubicBezTo>
                    <a:pt x="728899" y="1618210"/>
                    <a:pt x="705719" y="1619498"/>
                    <a:pt x="704431" y="1609195"/>
                  </a:cubicBezTo>
                  <a:cubicBezTo>
                    <a:pt x="703143" y="1598893"/>
                    <a:pt x="669660" y="1575713"/>
                    <a:pt x="700568" y="1577000"/>
                  </a:cubicBezTo>
                  <a:cubicBezTo>
                    <a:pt x="731475" y="1578288"/>
                    <a:pt x="743065" y="1593742"/>
                    <a:pt x="752080" y="1582152"/>
                  </a:cubicBezTo>
                  <a:cubicBezTo>
                    <a:pt x="761095" y="1570561"/>
                    <a:pt x="767534" y="1569274"/>
                    <a:pt x="758519" y="1555108"/>
                  </a:cubicBezTo>
                  <a:cubicBezTo>
                    <a:pt x="749504" y="1540942"/>
                    <a:pt x="728899" y="1519049"/>
                    <a:pt x="741778" y="1519049"/>
                  </a:cubicBezTo>
                  <a:cubicBezTo>
                    <a:pt x="754656" y="1519049"/>
                    <a:pt x="817758" y="1528064"/>
                    <a:pt x="835788" y="1507459"/>
                  </a:cubicBezTo>
                  <a:cubicBezTo>
                    <a:pt x="853817" y="1486854"/>
                    <a:pt x="856392" y="1476551"/>
                    <a:pt x="856392" y="1461097"/>
                  </a:cubicBezTo>
                  <a:cubicBezTo>
                    <a:pt x="856392" y="1445644"/>
                    <a:pt x="848666" y="1449507"/>
                    <a:pt x="838363" y="1434054"/>
                  </a:cubicBezTo>
                  <a:cubicBezTo>
                    <a:pt x="828061" y="1418600"/>
                    <a:pt x="860256" y="1416024"/>
                    <a:pt x="839651" y="1407010"/>
                  </a:cubicBezTo>
                  <a:cubicBezTo>
                    <a:pt x="819046" y="1397995"/>
                    <a:pt x="801017" y="1397995"/>
                    <a:pt x="799729" y="1387693"/>
                  </a:cubicBezTo>
                  <a:cubicBezTo>
                    <a:pt x="799729" y="1383829"/>
                    <a:pt x="799729" y="1382541"/>
                    <a:pt x="802305" y="1382541"/>
                  </a:cubicBezTo>
                  <a:cubicBezTo>
                    <a:pt x="807456" y="1381253"/>
                    <a:pt x="817758" y="1385117"/>
                    <a:pt x="834500" y="1387693"/>
                  </a:cubicBezTo>
                  <a:cubicBezTo>
                    <a:pt x="860256" y="1391556"/>
                    <a:pt x="862831" y="1408298"/>
                    <a:pt x="886012" y="1400571"/>
                  </a:cubicBezTo>
                  <a:cubicBezTo>
                    <a:pt x="909193" y="1392844"/>
                    <a:pt x="922071" y="1394132"/>
                    <a:pt x="931085" y="1381253"/>
                  </a:cubicBezTo>
                  <a:cubicBezTo>
                    <a:pt x="931085" y="1381253"/>
                    <a:pt x="931085" y="1379966"/>
                    <a:pt x="932373" y="1379966"/>
                  </a:cubicBezTo>
                  <a:cubicBezTo>
                    <a:pt x="941388" y="1365800"/>
                    <a:pt x="949115" y="1327165"/>
                    <a:pt x="950402" y="1310424"/>
                  </a:cubicBezTo>
                  <a:cubicBezTo>
                    <a:pt x="952978" y="1292395"/>
                    <a:pt x="964568" y="1270502"/>
                    <a:pt x="964568" y="1270502"/>
                  </a:cubicBezTo>
                  <a:cubicBezTo>
                    <a:pt x="964568" y="1270502"/>
                    <a:pt x="974871" y="1276941"/>
                    <a:pt x="968432" y="1292395"/>
                  </a:cubicBezTo>
                  <a:cubicBezTo>
                    <a:pt x="961993" y="1307848"/>
                    <a:pt x="973583" y="1294970"/>
                    <a:pt x="983886" y="1270502"/>
                  </a:cubicBezTo>
                  <a:cubicBezTo>
                    <a:pt x="994188" y="1246034"/>
                    <a:pt x="991612" y="1238307"/>
                    <a:pt x="1009642" y="1224141"/>
                  </a:cubicBezTo>
                  <a:cubicBezTo>
                    <a:pt x="1027671" y="1209975"/>
                    <a:pt x="1030247" y="1206112"/>
                    <a:pt x="1019944" y="1186794"/>
                  </a:cubicBezTo>
                  <a:cubicBezTo>
                    <a:pt x="1009642" y="1167477"/>
                    <a:pt x="990325" y="1149448"/>
                    <a:pt x="1004490" y="1135282"/>
                  </a:cubicBezTo>
                  <a:cubicBezTo>
                    <a:pt x="1018656" y="1121116"/>
                    <a:pt x="1041837" y="1094072"/>
                    <a:pt x="1052139" y="1085058"/>
                  </a:cubicBezTo>
                  <a:cubicBezTo>
                    <a:pt x="1062442" y="1076043"/>
                    <a:pt x="1097213" y="1046423"/>
                    <a:pt x="1113954" y="1048999"/>
                  </a:cubicBezTo>
                  <a:cubicBezTo>
                    <a:pt x="1130696" y="1051575"/>
                    <a:pt x="1168042" y="1052862"/>
                    <a:pt x="1169330" y="1048999"/>
                  </a:cubicBezTo>
                  <a:cubicBezTo>
                    <a:pt x="1170618" y="1045135"/>
                    <a:pt x="1159027" y="1029682"/>
                    <a:pt x="1175769" y="1029682"/>
                  </a:cubicBezTo>
                  <a:cubicBezTo>
                    <a:pt x="1192510" y="1029682"/>
                    <a:pt x="1193798" y="1020667"/>
                    <a:pt x="1193798" y="1020667"/>
                  </a:cubicBezTo>
                  <a:lnTo>
                    <a:pt x="1200237" y="985896"/>
                  </a:lnTo>
                  <a:cubicBezTo>
                    <a:pt x="1200237" y="985896"/>
                    <a:pt x="1214403" y="964004"/>
                    <a:pt x="1214403" y="953701"/>
                  </a:cubicBezTo>
                  <a:cubicBezTo>
                    <a:pt x="1214403" y="943399"/>
                    <a:pt x="1215691" y="933096"/>
                    <a:pt x="1215691" y="918930"/>
                  </a:cubicBezTo>
                  <a:cubicBezTo>
                    <a:pt x="1215691" y="904764"/>
                    <a:pt x="1225994" y="907340"/>
                    <a:pt x="1227281" y="888023"/>
                  </a:cubicBezTo>
                  <a:cubicBezTo>
                    <a:pt x="1228569" y="868706"/>
                    <a:pt x="1229857" y="791437"/>
                    <a:pt x="1229857" y="763106"/>
                  </a:cubicBezTo>
                  <a:cubicBezTo>
                    <a:pt x="1229857" y="734774"/>
                    <a:pt x="1242735" y="751515"/>
                    <a:pt x="1246598" y="757954"/>
                  </a:cubicBezTo>
                  <a:cubicBezTo>
                    <a:pt x="1250462" y="764393"/>
                    <a:pt x="1245311" y="754091"/>
                    <a:pt x="1255613" y="734774"/>
                  </a:cubicBezTo>
                  <a:cubicBezTo>
                    <a:pt x="1265916" y="715457"/>
                    <a:pt x="1262052" y="710305"/>
                    <a:pt x="1267203" y="701291"/>
                  </a:cubicBezTo>
                  <a:cubicBezTo>
                    <a:pt x="1272355" y="692276"/>
                    <a:pt x="1281369" y="687125"/>
                    <a:pt x="1296823" y="674247"/>
                  </a:cubicBezTo>
                  <a:cubicBezTo>
                    <a:pt x="1312277" y="661369"/>
                    <a:pt x="1326442" y="645915"/>
                    <a:pt x="1326442" y="615008"/>
                  </a:cubicBezTo>
                  <a:cubicBezTo>
                    <a:pt x="1326442" y="584100"/>
                    <a:pt x="1323867" y="568646"/>
                    <a:pt x="1317428" y="550617"/>
                  </a:cubicBezTo>
                  <a:cubicBezTo>
                    <a:pt x="1309701" y="532588"/>
                    <a:pt x="1329018" y="518422"/>
                    <a:pt x="1309701" y="5184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3963486" y="5793862"/>
              <a:ext cx="46886" cy="31258"/>
            </a:xfrm>
            <a:custGeom>
              <a:rect b="b" l="l" r="r" t="t"/>
              <a:pathLst>
                <a:path extrusionOk="0" h="25756" w="38634">
                  <a:moveTo>
                    <a:pt x="34771" y="2576"/>
                  </a:moveTo>
                  <a:lnTo>
                    <a:pt x="30907" y="1288"/>
                  </a:lnTo>
                  <a:lnTo>
                    <a:pt x="29619" y="2576"/>
                  </a:lnTo>
                  <a:cubicBezTo>
                    <a:pt x="29619" y="2576"/>
                    <a:pt x="29619" y="5151"/>
                    <a:pt x="29619" y="5151"/>
                  </a:cubicBezTo>
                  <a:cubicBezTo>
                    <a:pt x="29619" y="5151"/>
                    <a:pt x="28332" y="6439"/>
                    <a:pt x="28332" y="6439"/>
                  </a:cubicBezTo>
                  <a:lnTo>
                    <a:pt x="25756" y="6439"/>
                  </a:lnTo>
                  <a:lnTo>
                    <a:pt x="25756" y="3864"/>
                  </a:lnTo>
                  <a:lnTo>
                    <a:pt x="23180" y="3864"/>
                  </a:lnTo>
                  <a:lnTo>
                    <a:pt x="23180" y="0"/>
                  </a:lnTo>
                  <a:lnTo>
                    <a:pt x="15454" y="0"/>
                  </a:lnTo>
                  <a:lnTo>
                    <a:pt x="15454" y="3864"/>
                  </a:lnTo>
                  <a:lnTo>
                    <a:pt x="12878" y="3864"/>
                  </a:lnTo>
                  <a:lnTo>
                    <a:pt x="12878" y="9015"/>
                  </a:lnTo>
                  <a:lnTo>
                    <a:pt x="15454" y="10303"/>
                  </a:lnTo>
                  <a:lnTo>
                    <a:pt x="15454" y="14166"/>
                  </a:lnTo>
                  <a:lnTo>
                    <a:pt x="15454" y="16742"/>
                  </a:lnTo>
                  <a:lnTo>
                    <a:pt x="12878" y="16742"/>
                  </a:lnTo>
                  <a:lnTo>
                    <a:pt x="11590" y="15454"/>
                  </a:lnTo>
                  <a:lnTo>
                    <a:pt x="9015" y="15454"/>
                  </a:lnTo>
                  <a:lnTo>
                    <a:pt x="7727" y="18029"/>
                  </a:lnTo>
                  <a:lnTo>
                    <a:pt x="6439" y="20605"/>
                  </a:lnTo>
                  <a:cubicBezTo>
                    <a:pt x="6439" y="20605"/>
                    <a:pt x="5151" y="21893"/>
                    <a:pt x="5151" y="21893"/>
                  </a:cubicBezTo>
                  <a:cubicBezTo>
                    <a:pt x="5151" y="21893"/>
                    <a:pt x="3863" y="23181"/>
                    <a:pt x="3863" y="23181"/>
                  </a:cubicBezTo>
                  <a:lnTo>
                    <a:pt x="1288" y="24468"/>
                  </a:lnTo>
                  <a:cubicBezTo>
                    <a:pt x="1288" y="24468"/>
                    <a:pt x="0" y="27044"/>
                    <a:pt x="0" y="27044"/>
                  </a:cubicBezTo>
                  <a:cubicBezTo>
                    <a:pt x="0" y="27044"/>
                    <a:pt x="2576" y="28332"/>
                    <a:pt x="2576" y="28332"/>
                  </a:cubicBezTo>
                  <a:cubicBezTo>
                    <a:pt x="2576" y="28332"/>
                    <a:pt x="5151" y="32195"/>
                    <a:pt x="5151" y="32195"/>
                  </a:cubicBezTo>
                  <a:cubicBezTo>
                    <a:pt x="5151" y="32195"/>
                    <a:pt x="6439" y="34771"/>
                    <a:pt x="7727" y="36059"/>
                  </a:cubicBezTo>
                  <a:cubicBezTo>
                    <a:pt x="9015" y="36059"/>
                    <a:pt x="10302" y="36059"/>
                    <a:pt x="10302" y="36059"/>
                  </a:cubicBezTo>
                  <a:lnTo>
                    <a:pt x="10302" y="32195"/>
                  </a:lnTo>
                  <a:lnTo>
                    <a:pt x="9015" y="32195"/>
                  </a:lnTo>
                  <a:lnTo>
                    <a:pt x="7727" y="30907"/>
                  </a:lnTo>
                  <a:lnTo>
                    <a:pt x="10302" y="29620"/>
                  </a:lnTo>
                  <a:lnTo>
                    <a:pt x="12878" y="30907"/>
                  </a:lnTo>
                  <a:lnTo>
                    <a:pt x="14166" y="29620"/>
                  </a:lnTo>
                  <a:lnTo>
                    <a:pt x="14166" y="27044"/>
                  </a:lnTo>
                  <a:lnTo>
                    <a:pt x="14166" y="24468"/>
                  </a:lnTo>
                  <a:cubicBezTo>
                    <a:pt x="14166" y="24468"/>
                    <a:pt x="18029" y="24468"/>
                    <a:pt x="18029" y="24468"/>
                  </a:cubicBezTo>
                  <a:cubicBezTo>
                    <a:pt x="18029" y="24468"/>
                    <a:pt x="19317" y="23181"/>
                    <a:pt x="19317" y="23181"/>
                  </a:cubicBezTo>
                  <a:lnTo>
                    <a:pt x="19317" y="20605"/>
                  </a:lnTo>
                  <a:cubicBezTo>
                    <a:pt x="19317" y="20605"/>
                    <a:pt x="23180" y="21893"/>
                    <a:pt x="24468" y="21893"/>
                  </a:cubicBezTo>
                  <a:cubicBezTo>
                    <a:pt x="25756" y="21893"/>
                    <a:pt x="27044" y="21893"/>
                    <a:pt x="28332" y="21893"/>
                  </a:cubicBezTo>
                  <a:cubicBezTo>
                    <a:pt x="29619" y="21893"/>
                    <a:pt x="30907" y="19317"/>
                    <a:pt x="32195" y="19317"/>
                  </a:cubicBezTo>
                  <a:cubicBezTo>
                    <a:pt x="33483" y="19317"/>
                    <a:pt x="33483" y="18029"/>
                    <a:pt x="34771" y="18029"/>
                  </a:cubicBezTo>
                  <a:cubicBezTo>
                    <a:pt x="36058" y="18029"/>
                    <a:pt x="37346" y="16742"/>
                    <a:pt x="37346" y="16742"/>
                  </a:cubicBezTo>
                  <a:lnTo>
                    <a:pt x="38634" y="14166"/>
                  </a:lnTo>
                  <a:lnTo>
                    <a:pt x="38634" y="11590"/>
                  </a:lnTo>
                  <a:lnTo>
                    <a:pt x="36058" y="11590"/>
                  </a:lnTo>
                  <a:lnTo>
                    <a:pt x="36058" y="10303"/>
                  </a:lnTo>
                  <a:lnTo>
                    <a:pt x="39922" y="10303"/>
                  </a:lnTo>
                  <a:lnTo>
                    <a:pt x="39922" y="7727"/>
                  </a:lnTo>
                  <a:lnTo>
                    <a:pt x="39922" y="6439"/>
                  </a:lnTo>
                  <a:lnTo>
                    <a:pt x="34771" y="64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493" name="Google Shape;493;p39"/>
          <p:cNvSpPr/>
          <p:nvPr/>
        </p:nvSpPr>
        <p:spPr>
          <a:xfrm>
            <a:off x="5523266" y="2446304"/>
            <a:ext cx="260100" cy="260100"/>
          </a:xfrm>
          <a:prstGeom prst="ellipse">
            <a:avLst/>
          </a:prstGeom>
          <a:solidFill>
            <a:srgbClr val="B02C2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39"/>
          <p:cNvSpPr/>
          <p:nvPr/>
        </p:nvSpPr>
        <p:spPr>
          <a:xfrm>
            <a:off x="3792479" y="4967556"/>
            <a:ext cx="260242" cy="260242"/>
          </a:xfrm>
          <a:prstGeom prst="ellipse">
            <a:avLst/>
          </a:prstGeom>
          <a:solidFill>
            <a:schemeClr val="lt1">
              <a:alpha val="35686"/>
            </a:schemeClr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39"/>
          <p:cNvSpPr/>
          <p:nvPr/>
        </p:nvSpPr>
        <p:spPr>
          <a:xfrm>
            <a:off x="7182191" y="3335479"/>
            <a:ext cx="260100" cy="260100"/>
          </a:xfrm>
          <a:prstGeom prst="ellipse">
            <a:avLst/>
          </a:prstGeom>
          <a:solidFill>
            <a:srgbClr val="B02C2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39"/>
          <p:cNvSpPr txBox="1"/>
          <p:nvPr/>
        </p:nvSpPr>
        <p:spPr>
          <a:xfrm>
            <a:off x="4052725" y="2608450"/>
            <a:ext cx="808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5F5F1"/>
                </a:solidFill>
                <a:latin typeface="Bebas Neue"/>
                <a:ea typeface="Bebas Neue"/>
                <a:cs typeface="Bebas Neue"/>
                <a:sym typeface="Bebas Neue"/>
              </a:rPr>
              <a:t>Paris?</a:t>
            </a:r>
            <a:endParaRPr sz="2200">
              <a:solidFill>
                <a:srgbClr val="F5F5F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497" name="Google Shape;497;p39"/>
          <p:cNvCxnSpPr>
            <a:stCxn id="496" idx="3"/>
            <a:endCxn id="493" idx="3"/>
          </p:cNvCxnSpPr>
          <p:nvPr/>
        </p:nvCxnSpPr>
        <p:spPr>
          <a:xfrm flipH="1" rot="10800000">
            <a:off x="4861225" y="2668450"/>
            <a:ext cx="700200" cy="2016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8" name="Google Shape;498;p39"/>
          <p:cNvSpPr txBox="1"/>
          <p:nvPr/>
        </p:nvSpPr>
        <p:spPr>
          <a:xfrm>
            <a:off x="7268025" y="4292900"/>
            <a:ext cx="112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5F5F1"/>
                </a:solidFill>
                <a:latin typeface="Bebas Neue"/>
                <a:ea typeface="Bebas Neue"/>
                <a:cs typeface="Bebas Neue"/>
                <a:sym typeface="Bebas Neue"/>
              </a:rPr>
              <a:t>I am Here</a:t>
            </a:r>
            <a:endParaRPr sz="2200">
              <a:solidFill>
                <a:srgbClr val="F5F5F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499" name="Google Shape;499;p39"/>
          <p:cNvCxnSpPr>
            <a:stCxn id="498" idx="0"/>
            <a:endCxn id="495" idx="4"/>
          </p:cNvCxnSpPr>
          <p:nvPr/>
        </p:nvCxnSpPr>
        <p:spPr>
          <a:xfrm rot="10800000">
            <a:off x="7312125" y="3595700"/>
            <a:ext cx="519000" cy="6972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0" name="Google Shape;500;p39"/>
          <p:cNvSpPr txBox="1"/>
          <p:nvPr/>
        </p:nvSpPr>
        <p:spPr>
          <a:xfrm>
            <a:off x="346900" y="4440625"/>
            <a:ext cx="2172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5F5F1"/>
                </a:solidFill>
                <a:latin typeface="Bebas Neue"/>
                <a:ea typeface="Bebas Neue"/>
                <a:cs typeface="Bebas Neue"/>
                <a:sym typeface="Bebas Neue"/>
              </a:rPr>
              <a:t>*This slide no longer bears any relevance to the project</a:t>
            </a:r>
            <a:endParaRPr sz="2200">
              <a:solidFill>
                <a:srgbClr val="F5F5F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01" name="Google Shape;50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956" y="2293938"/>
            <a:ext cx="4326100" cy="2270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0C0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0"/>
          <p:cNvSpPr/>
          <p:nvPr/>
        </p:nvSpPr>
        <p:spPr>
          <a:xfrm>
            <a:off x="0" y="43543"/>
            <a:ext cx="12119400" cy="6771300"/>
          </a:xfrm>
          <a:prstGeom prst="rect">
            <a:avLst/>
          </a:prstGeom>
          <a:solidFill>
            <a:srgbClr val="F5F5F1"/>
          </a:solidFill>
          <a:ln cap="flat" cmpd="sng" w="155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40"/>
          <p:cNvSpPr txBox="1"/>
          <p:nvPr/>
        </p:nvSpPr>
        <p:spPr>
          <a:xfrm>
            <a:off x="2969100" y="340950"/>
            <a:ext cx="6253800" cy="1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80"/>
              <a:buFont typeface="Raleway"/>
              <a:buNone/>
            </a:pPr>
            <a:r>
              <a:rPr b="1" lang="en-GB" sz="6480">
                <a:solidFill>
                  <a:srgbClr val="B81D24"/>
                </a:solidFill>
                <a:latin typeface="Bebas Neue"/>
                <a:ea typeface="Bebas Neue"/>
                <a:cs typeface="Bebas Neue"/>
                <a:sym typeface="Bebas Neue"/>
              </a:rPr>
              <a:t>Creating Clusters</a:t>
            </a:r>
            <a:endParaRPr>
              <a:solidFill>
                <a:srgbClr val="B81D2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08" name="Google Shape;5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49" y="1357425"/>
            <a:ext cx="7709251" cy="4855925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40"/>
          <p:cNvSpPr txBox="1"/>
          <p:nvPr/>
        </p:nvSpPr>
        <p:spPr>
          <a:xfrm>
            <a:off x="7820350" y="1560850"/>
            <a:ext cx="4095600" cy="4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221F1F"/>
              </a:buClr>
              <a:buSzPts val="3200"/>
              <a:buFont typeface="Bebas Neue"/>
              <a:buChar char="✔"/>
            </a:pPr>
            <a:r>
              <a:rPr b="1" lang="en-GB" sz="3200">
                <a:solidFill>
                  <a:srgbClr val="221F1F"/>
                </a:solidFill>
                <a:latin typeface="Bebas Neue"/>
                <a:ea typeface="Bebas Neue"/>
                <a:cs typeface="Bebas Neue"/>
                <a:sym typeface="Bebas Neue"/>
              </a:rPr>
              <a:t>Silhouette score: measure of how similar objects are to their own cluster</a:t>
            </a:r>
            <a:endParaRPr b="1" sz="3200">
              <a:solidFill>
                <a:srgbClr val="221F1F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221F1F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1F1F"/>
              </a:buClr>
              <a:buSzPts val="3200"/>
              <a:buFont typeface="Bebas Neue"/>
              <a:buChar char="✔"/>
            </a:pPr>
            <a:r>
              <a:rPr b="1" lang="en-GB" sz="3200">
                <a:solidFill>
                  <a:srgbClr val="221F1F"/>
                </a:solidFill>
                <a:latin typeface="Bebas Neue"/>
                <a:ea typeface="Bebas Neue"/>
                <a:cs typeface="Bebas Neue"/>
                <a:sym typeface="Bebas Neue"/>
              </a:rPr>
              <a:t>Maybe even more than 20 clusters would be ideal</a:t>
            </a:r>
            <a:endParaRPr b="1" sz="3200">
              <a:solidFill>
                <a:srgbClr val="221F1F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221F1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0C0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1"/>
          <p:cNvSpPr/>
          <p:nvPr/>
        </p:nvSpPr>
        <p:spPr>
          <a:xfrm>
            <a:off x="0" y="43543"/>
            <a:ext cx="12119400" cy="6771300"/>
          </a:xfrm>
          <a:prstGeom prst="rect">
            <a:avLst/>
          </a:prstGeom>
          <a:solidFill>
            <a:srgbClr val="F5F5F1"/>
          </a:solidFill>
          <a:ln cap="flat" cmpd="sng" w="155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41"/>
          <p:cNvSpPr txBox="1"/>
          <p:nvPr/>
        </p:nvSpPr>
        <p:spPr>
          <a:xfrm>
            <a:off x="4662400" y="288850"/>
            <a:ext cx="6253800" cy="1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80"/>
              <a:buFont typeface="Raleway"/>
              <a:buNone/>
            </a:pPr>
            <a:r>
              <a:rPr b="1" lang="en-GB" sz="6480">
                <a:solidFill>
                  <a:srgbClr val="B81D24"/>
                </a:solidFill>
                <a:latin typeface="Bebas Neue"/>
                <a:ea typeface="Bebas Neue"/>
                <a:cs typeface="Bebas Neue"/>
                <a:sym typeface="Bebas Neue"/>
              </a:rPr>
              <a:t>Results for User 494</a:t>
            </a:r>
            <a:endParaRPr>
              <a:solidFill>
                <a:srgbClr val="B81D2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16" name="Google Shape;51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650" y="288850"/>
            <a:ext cx="3322075" cy="62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41"/>
          <p:cNvSpPr txBox="1"/>
          <p:nvPr/>
        </p:nvSpPr>
        <p:spPr>
          <a:xfrm>
            <a:off x="4257176" y="1560850"/>
            <a:ext cx="3941100" cy="4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1F1F"/>
              </a:buClr>
              <a:buSzPts val="3200"/>
              <a:buFont typeface="Bebas Neue"/>
              <a:buChar char="✔"/>
            </a:pPr>
            <a:r>
              <a:rPr b="1" lang="en-GB" sz="3200">
                <a:solidFill>
                  <a:srgbClr val="221F1F"/>
                </a:solidFill>
                <a:latin typeface="Bebas Neue"/>
                <a:ea typeface="Bebas Neue"/>
                <a:cs typeface="Bebas Neue"/>
                <a:sym typeface="Bebas Neue"/>
              </a:rPr>
              <a:t>Star Wars, Jurassic Park,   and INdiana Jones clustered together</a:t>
            </a:r>
            <a:endParaRPr>
              <a:solidFill>
                <a:srgbClr val="221F1F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1F1F"/>
              </a:buClr>
              <a:buSzPts val="3200"/>
              <a:buFont typeface="Bebas Neue"/>
              <a:buChar char="✔"/>
            </a:pPr>
            <a:r>
              <a:rPr b="1" lang="en-GB" sz="3200">
                <a:solidFill>
                  <a:srgbClr val="221F1F"/>
                </a:solidFill>
                <a:latin typeface="Bebas Neue"/>
                <a:ea typeface="Bebas Neue"/>
                <a:cs typeface="Bebas Neue"/>
                <a:sym typeface="Bebas Neue"/>
              </a:rPr>
              <a:t>This is his/Her favorite cluster, more movies can be generateD</a:t>
            </a:r>
            <a:endParaRPr b="1" sz="3200">
              <a:solidFill>
                <a:srgbClr val="221F1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18" name="Google Shape;51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2725" y="3809725"/>
            <a:ext cx="352425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Office Theme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FF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