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0055C024-41B4-4B76-B6F5-C568910D216B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Dashboard Brazil in World Cups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43C4421F-27F2-4E58-A96A-7A74913825CC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Arquivo criado em: 02/10/2022 23:58:34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" id="2" name="slide2">
            <a:extLst>
              <a:ext uri="{FF2B5EF4-FFF2-40B4-BE49-F238E27FC236}">
                <a16:creationId xmlns:a16="http://schemas.microsoft.com/office/drawing/2014/main" id="{2FEAFC91-DFDB-40C3-956B-895AEB263CA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4433"/>
            <a:ext cx="12192000" cy="6449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2022-10-03T02:58:35Z</dcterms:created>
  <dcterms:modified xsi:type="dcterms:W3CDTF">2022-10-03T02:58:35Z</dcterms:modified>
</cp:coreProperties>
</file>