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ab21ef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9ab21ef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be blanca sobre un cielo azul oscuro estrellado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70475" y="8455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20645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Distinción d</a:t>
            </a:r>
            <a:r>
              <a:rPr lang="es" sz="5100"/>
              <a:t>e gusanos no tratados</a:t>
            </a:r>
            <a:r>
              <a:rPr lang="es" sz="5100"/>
              <a:t> y tratados con ampicilina para el patógeno Enterococcus faecalis. </a:t>
            </a:r>
            <a:endParaRPr sz="51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9489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Renzo Miguel Rodriguez Pérez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 Antonio Chavarria Mujica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</a:t>
            </a:r>
            <a:br>
              <a:rPr lang="es"/>
            </a:br>
            <a:endParaRPr/>
          </a:p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Dificultad en la distinción de </a:t>
            </a:r>
            <a:r>
              <a:rPr lang="es" sz="2400"/>
              <a:t>imágenes</a:t>
            </a:r>
            <a:r>
              <a:rPr lang="es" sz="2400"/>
              <a:t> de gusanos tratados y no tratados con el antibiótico, ampicilina, para encontrar nuevos antiinfecciosos.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Solución</a:t>
            </a:r>
            <a:endParaRPr sz="3600"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Para brindar una correcta solución se </a:t>
            </a:r>
            <a:r>
              <a:rPr lang="es" sz="2400"/>
              <a:t>optó</a:t>
            </a:r>
            <a:r>
              <a:rPr lang="es" sz="2400"/>
              <a:t> por crear una red </a:t>
            </a:r>
            <a:r>
              <a:rPr lang="es" sz="2400"/>
              <a:t>convolucional</a:t>
            </a:r>
            <a:r>
              <a:rPr lang="es" sz="2400"/>
              <a:t> simple debido a que es un modelo que procesa datos de imágenes de manera eficaz demostrando un rendimiento </a:t>
            </a:r>
            <a:r>
              <a:rPr lang="es" sz="2400"/>
              <a:t>sólido para poder identificar a los fenotipos “muerto”  y  “vivo” de los gusanos redondos C. elegans.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Datos usados</a:t>
            </a:r>
            <a:endParaRPr sz="3600"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Usamos un dataset de 1407 </a:t>
            </a:r>
            <a:r>
              <a:rPr lang="es" sz="2400"/>
              <a:t>imágenes</a:t>
            </a:r>
            <a:r>
              <a:rPr lang="es" sz="2400"/>
              <a:t> de los gusanos expuestos al </a:t>
            </a:r>
            <a:r>
              <a:rPr lang="es" sz="2400"/>
              <a:t>patógeno</a:t>
            </a:r>
            <a:r>
              <a:rPr lang="es" sz="2400"/>
              <a:t> y </a:t>
            </a:r>
            <a:r>
              <a:rPr lang="es" sz="2400"/>
              <a:t>antibiótico</a:t>
            </a:r>
            <a:r>
              <a:rPr lang="es" sz="2400"/>
              <a:t>, los datos fueron etiquetados en supervisely y posteriormente almacenados en este repositorio en Git Hub:</a:t>
            </a:r>
            <a:br>
              <a:rPr lang="es" sz="2400"/>
            </a:br>
            <a:r>
              <a:rPr lang="es" sz="2400"/>
              <a:t>https://github.com/Pedro1043/dataFiltrada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br>
              <a:rPr lang="es" sz="2400"/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Conclusiones</a:t>
            </a:r>
            <a:endParaRPr sz="3600"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</a:t>
            </a:r>
            <a:r>
              <a:rPr lang="es" sz="2400"/>
              <a:t>podría</a:t>
            </a:r>
            <a:r>
              <a:rPr lang="es" sz="2400"/>
              <a:t> mejorar el etiquetado de ciertas </a:t>
            </a:r>
            <a:r>
              <a:rPr lang="es" sz="2400"/>
              <a:t>imágenes en el supervisely.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En la mayoria de imagenes en donde se presenta un solo gusano el modelo logra reconocer de manera eficiente el fenotipo.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En las imágenes donde hay varios gusanos tiende a darle prioridad a detectar el fenotipo de “muerto”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