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7" r:id="rId10"/>
    <p:sldId id="265" r:id="rId11"/>
    <p:sldId id="266" r:id="rId12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34CF4EE-A8BF-4CA5-B8D2-EFAF5782BC5A}" type="datetimeFigureOut">
              <a:rPr lang="es-CL" smtClean="0"/>
              <a:t>15-12-2024</a:t>
            </a:fld>
            <a:endParaRPr lang="es-CL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CL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4621D6A-3C77-4C37-964F-81D1D73FD52F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4CF4EE-A8BF-4CA5-B8D2-EFAF5782BC5A}" type="datetimeFigureOut">
              <a:rPr lang="es-CL" smtClean="0"/>
              <a:t>15-12-2024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621D6A-3C77-4C37-964F-81D1D73FD52F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4CF4EE-A8BF-4CA5-B8D2-EFAF5782BC5A}" type="datetimeFigureOut">
              <a:rPr lang="es-CL" smtClean="0"/>
              <a:t>15-12-2024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621D6A-3C77-4C37-964F-81D1D73FD52F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4CF4EE-A8BF-4CA5-B8D2-EFAF5782BC5A}" type="datetimeFigureOut">
              <a:rPr lang="es-CL" smtClean="0"/>
              <a:t>15-12-2024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621D6A-3C77-4C37-964F-81D1D73FD52F}" type="slidenum">
              <a:rPr lang="es-CL" smtClean="0"/>
              <a:t>‹Nº›</a:t>
            </a:fld>
            <a:endParaRPr lang="es-CL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4CF4EE-A8BF-4CA5-B8D2-EFAF5782BC5A}" type="datetimeFigureOut">
              <a:rPr lang="es-CL" smtClean="0"/>
              <a:t>15-12-2024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621D6A-3C77-4C37-964F-81D1D73FD52F}" type="slidenum">
              <a:rPr lang="es-CL" smtClean="0"/>
              <a:t>‹Nº›</a:t>
            </a:fld>
            <a:endParaRPr lang="es-CL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4CF4EE-A8BF-4CA5-B8D2-EFAF5782BC5A}" type="datetimeFigureOut">
              <a:rPr lang="es-CL" smtClean="0"/>
              <a:t>15-12-2024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621D6A-3C77-4C37-964F-81D1D73FD52F}" type="slidenum">
              <a:rPr lang="es-CL" smtClean="0"/>
              <a:t>‹Nº›</a:t>
            </a:fld>
            <a:endParaRPr lang="es-CL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4CF4EE-A8BF-4CA5-B8D2-EFAF5782BC5A}" type="datetimeFigureOut">
              <a:rPr lang="es-CL" smtClean="0"/>
              <a:t>15-12-2024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621D6A-3C77-4C37-964F-81D1D73FD52F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4CF4EE-A8BF-4CA5-B8D2-EFAF5782BC5A}" type="datetimeFigureOut">
              <a:rPr lang="es-CL" smtClean="0"/>
              <a:t>15-12-2024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621D6A-3C77-4C37-964F-81D1D73FD52F}" type="slidenum">
              <a:rPr lang="es-CL" smtClean="0"/>
              <a:t>‹Nº›</a:t>
            </a:fld>
            <a:endParaRPr lang="es-CL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4CF4EE-A8BF-4CA5-B8D2-EFAF5782BC5A}" type="datetimeFigureOut">
              <a:rPr lang="es-CL" smtClean="0"/>
              <a:t>15-12-2024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621D6A-3C77-4C37-964F-81D1D73FD52F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34CF4EE-A8BF-4CA5-B8D2-EFAF5782BC5A}" type="datetimeFigureOut">
              <a:rPr lang="es-CL" smtClean="0"/>
              <a:t>15-12-2024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621D6A-3C77-4C37-964F-81D1D73FD52F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34CF4EE-A8BF-4CA5-B8D2-EFAF5782BC5A}" type="datetimeFigureOut">
              <a:rPr lang="es-CL" smtClean="0"/>
              <a:t>15-12-2024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4621D6A-3C77-4C37-964F-81D1D73FD52F}" type="slidenum">
              <a:rPr lang="es-CL" smtClean="0"/>
              <a:t>‹Nº›</a:t>
            </a:fld>
            <a:endParaRPr lang="es-C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34CF4EE-A8BF-4CA5-B8D2-EFAF5782BC5A}" type="datetimeFigureOut">
              <a:rPr lang="es-CL" smtClean="0"/>
              <a:t>15-12-2024</a:t>
            </a:fld>
            <a:endParaRPr lang="es-CL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CL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4621D6A-3C77-4C37-964F-81D1D73FD52F}" type="slidenum">
              <a:rPr lang="es-CL" smtClean="0"/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264096" y="2031287"/>
            <a:ext cx="7772400" cy="1829761"/>
          </a:xfrm>
        </p:spPr>
        <p:txBody>
          <a:bodyPr/>
          <a:lstStyle/>
          <a:p>
            <a:r>
              <a:rPr lang="es-CL" dirty="0" err="1" smtClean="0">
                <a:latin typeface="Bahnschrift SemiBold" panose="020B0502040204020203" pitchFamily="34" charset="0"/>
              </a:rPr>
              <a:t>TechnoPointer</a:t>
            </a:r>
            <a:r>
              <a:rPr lang="es-CL" dirty="0" smtClean="0">
                <a:latin typeface="Bahnschrift SemiBold" panose="020B0502040204020203" pitchFamily="34" charset="0"/>
              </a:rPr>
              <a:t> RV</a:t>
            </a:r>
            <a:endParaRPr lang="es-CL" dirty="0">
              <a:latin typeface="Bahnschrift SemiBold" panose="020B0502040204020203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904056" y="3885480"/>
            <a:ext cx="7772400" cy="1199704"/>
          </a:xfrm>
        </p:spPr>
        <p:txBody>
          <a:bodyPr>
            <a:normAutofit fontScale="92500" lnSpcReduction="10000"/>
          </a:bodyPr>
          <a:lstStyle/>
          <a:p>
            <a:r>
              <a:rPr lang="es-CL" dirty="0" smtClean="0">
                <a:latin typeface="Bahnschrift" panose="020B0502040204020203" pitchFamily="34" charset="0"/>
              </a:rPr>
              <a:t>Benjamín </a:t>
            </a:r>
            <a:r>
              <a:rPr lang="es-CL" dirty="0" err="1" smtClean="0">
                <a:latin typeface="Bahnschrift" panose="020B0502040204020203" pitchFamily="34" charset="0"/>
              </a:rPr>
              <a:t>Ceballo</a:t>
            </a:r>
            <a:r>
              <a:rPr lang="es-CL" dirty="0" smtClean="0">
                <a:latin typeface="Bahnschrift" panose="020B0502040204020203" pitchFamily="34" charset="0"/>
              </a:rPr>
              <a:t> Gil</a:t>
            </a:r>
            <a:br>
              <a:rPr lang="es-CL" dirty="0" smtClean="0">
                <a:latin typeface="Bahnschrift" panose="020B0502040204020203" pitchFamily="34" charset="0"/>
              </a:rPr>
            </a:br>
            <a:r>
              <a:rPr lang="es-CL" smtClean="0">
                <a:latin typeface="Bahnschrift" panose="020B0502040204020203" pitchFamily="34" charset="0"/>
              </a:rPr>
              <a:t>José Figueroa Jara </a:t>
            </a:r>
            <a:endParaRPr lang="es-CL" dirty="0" smtClean="0">
              <a:latin typeface="Bahnschrift" panose="020B0502040204020203" pitchFamily="34" charset="0"/>
            </a:endParaRPr>
          </a:p>
          <a:p>
            <a:r>
              <a:rPr lang="es-CL" dirty="0" smtClean="0">
                <a:latin typeface="Bahnschrift" panose="020B0502040204020203" pitchFamily="34" charset="0"/>
              </a:rPr>
              <a:t>Pedro Núñez Moraga</a:t>
            </a:r>
            <a:endParaRPr lang="es-CL" dirty="0">
              <a:latin typeface="Bahnschrift" panose="020B0502040204020203" pitchFamily="34" charset="0"/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504" y="-459432"/>
            <a:ext cx="4572000" cy="4572000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635" y="-459432"/>
            <a:ext cx="4189738" cy="511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00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539552" y="2636912"/>
            <a:ext cx="8229600" cy="1143000"/>
          </a:xfrm>
        </p:spPr>
        <p:txBody>
          <a:bodyPr/>
          <a:lstStyle/>
          <a:p>
            <a:r>
              <a:rPr lang="es-CL" dirty="0" smtClean="0"/>
              <a:t>Y ahora: Demostración en Vivo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07222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Muchas Gracias</a:t>
            </a:r>
            <a:endParaRPr lang="es-CL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Fin</a:t>
            </a:r>
            <a:endParaRPr lang="es-CL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916832"/>
            <a:ext cx="4785883" cy="456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182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131840" y="5589240"/>
            <a:ext cx="8229600" cy="4525963"/>
          </a:xfrm>
        </p:spPr>
        <p:txBody>
          <a:bodyPr/>
          <a:lstStyle/>
          <a:p>
            <a:pPr marL="109728" indent="0">
              <a:buNone/>
            </a:pPr>
            <a:r>
              <a:rPr lang="es-CL" dirty="0" smtClean="0">
                <a:latin typeface="Bahnschrift" panose="020B0502040204020203" pitchFamily="34" charset="0"/>
              </a:rPr>
              <a:t>(Imagen Referencial)</a:t>
            </a:r>
            <a:endParaRPr lang="es-CL" dirty="0">
              <a:latin typeface="Bahnschrift" panose="020B0502040204020203" pitchFamily="34" charset="0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>
                <a:latin typeface="Bahnschrift SemiBold" panose="020B0502040204020203" pitchFamily="34" charset="0"/>
              </a:rPr>
              <a:t>Sobre el Equipo:</a:t>
            </a:r>
            <a:endParaRPr lang="es-CL" dirty="0">
              <a:latin typeface="Bahnschrift SemiBold" panose="020B0502040204020203" pitchFamily="34" charset="0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700808"/>
            <a:ext cx="6925081" cy="394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0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>
                <a:latin typeface="Bahnschrift SemiBold" panose="020B0502040204020203" pitchFamily="34" charset="0"/>
              </a:rPr>
              <a:t>Sobre el Proyecto: </a:t>
            </a:r>
            <a:endParaRPr lang="es-CL" dirty="0">
              <a:latin typeface="Bahnschrift SemiBold" panose="020B0502040204020203" pitchFamily="34" charset="0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3356992"/>
            <a:ext cx="5406950" cy="30421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1 Marcador de contenido"/>
          <p:cNvSpPr txBox="1">
            <a:spLocks/>
          </p:cNvSpPr>
          <p:nvPr/>
        </p:nvSpPr>
        <p:spPr>
          <a:xfrm>
            <a:off x="251520" y="1268760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s-CL" dirty="0" smtClean="0">
                <a:latin typeface="Bahnschrift" panose="020B0502040204020203" pitchFamily="34" charset="0"/>
              </a:rPr>
              <a:t>Sistema Manejado de manera Remota</a:t>
            </a:r>
          </a:p>
          <a:p>
            <a:r>
              <a:rPr lang="es-CL" dirty="0" smtClean="0">
                <a:latin typeface="Bahnschrift" panose="020B0502040204020203" pitchFamily="34" charset="0"/>
              </a:rPr>
              <a:t>Capacidad de </a:t>
            </a:r>
            <a:r>
              <a:rPr lang="es-CL" dirty="0" err="1" smtClean="0">
                <a:latin typeface="Bahnschrift" panose="020B0502040204020203" pitchFamily="34" charset="0"/>
              </a:rPr>
              <a:t>Sensar</a:t>
            </a:r>
            <a:r>
              <a:rPr lang="es-CL" dirty="0" smtClean="0">
                <a:latin typeface="Bahnschrift" panose="020B0502040204020203" pitchFamily="34" charset="0"/>
              </a:rPr>
              <a:t> Espacios</a:t>
            </a:r>
          </a:p>
          <a:p>
            <a:r>
              <a:rPr lang="es-CL" dirty="0" smtClean="0">
                <a:latin typeface="Bahnschrift" panose="020B0502040204020203" pitchFamily="34" charset="0"/>
              </a:rPr>
              <a:t>Sencillez de Producción e Implementación</a:t>
            </a:r>
          </a:p>
          <a:p>
            <a:r>
              <a:rPr lang="es-CL" dirty="0" smtClean="0">
                <a:latin typeface="Bahnschrift" panose="020B0502040204020203" pitchFamily="34" charset="0"/>
              </a:rPr>
              <a:t>Dispositivo orientado a Seguridad</a:t>
            </a:r>
            <a:endParaRPr lang="es-CL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19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Objetivos:</a:t>
            </a:r>
            <a:endParaRPr lang="es-CL" dirty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323528" y="1412776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s-CL" dirty="0" smtClean="0">
                <a:latin typeface="Bahnschrift" panose="020B0502040204020203" pitchFamily="34" charset="0"/>
              </a:rPr>
              <a:t>Implementación de Soluciones Tecnológicas</a:t>
            </a:r>
          </a:p>
          <a:p>
            <a:r>
              <a:rPr lang="es-CL" dirty="0" smtClean="0">
                <a:latin typeface="Bahnschrift" panose="020B0502040204020203" pitchFamily="34" charset="0"/>
              </a:rPr>
              <a:t>Bajo Costo</a:t>
            </a:r>
          </a:p>
          <a:p>
            <a:r>
              <a:rPr lang="es-CL" dirty="0" smtClean="0">
                <a:latin typeface="Bahnschrift" panose="020B0502040204020203" pitchFamily="34" charset="0"/>
              </a:rPr>
              <a:t>Desarrollo de Habilidades</a:t>
            </a:r>
          </a:p>
          <a:p>
            <a:r>
              <a:rPr lang="es-CL" dirty="0" smtClean="0">
                <a:latin typeface="Bahnschrift" panose="020B0502040204020203" pitchFamily="34" charset="0"/>
              </a:rPr>
              <a:t>Trabajo en Equipo</a:t>
            </a:r>
          </a:p>
          <a:p>
            <a:endParaRPr lang="es-CL" dirty="0">
              <a:latin typeface="Bahnschrift" panose="020B0502040204020203" pitchFamily="34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236" y="2021459"/>
            <a:ext cx="2721740" cy="48365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861048"/>
            <a:ext cx="4827916" cy="27168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20817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>
                <a:latin typeface="Bahnschrift" panose="020B0502040204020203" pitchFamily="34" charset="0"/>
              </a:rPr>
              <a:t>Ensamblaje de Hardware</a:t>
            </a:r>
          </a:p>
          <a:p>
            <a:r>
              <a:rPr lang="es-CL" dirty="0" smtClean="0">
                <a:latin typeface="Bahnschrift" panose="020B0502040204020203" pitchFamily="34" charset="0"/>
              </a:rPr>
              <a:t>Programación del Software</a:t>
            </a:r>
          </a:p>
          <a:p>
            <a:r>
              <a:rPr lang="es-CL" dirty="0" smtClean="0">
                <a:latin typeface="Bahnschrift" panose="020B0502040204020203" pitchFamily="34" charset="0"/>
              </a:rPr>
              <a:t>Ensayo y Registro de Datos</a:t>
            </a:r>
            <a:endParaRPr lang="es-CL" dirty="0">
              <a:latin typeface="Bahnschrift" panose="020B0502040204020203" pitchFamily="34" charset="0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Metodología</a:t>
            </a:r>
            <a:endParaRPr lang="es-CL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996952"/>
            <a:ext cx="6372200" cy="35859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03705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0" y="1484784"/>
            <a:ext cx="8229600" cy="4525963"/>
          </a:xfrm>
        </p:spPr>
        <p:txBody>
          <a:bodyPr/>
          <a:lstStyle/>
          <a:p>
            <a:r>
              <a:rPr lang="es-CL" dirty="0" smtClean="0">
                <a:latin typeface="Bahnschrift" panose="020B0502040204020203" pitchFamily="34" charset="0"/>
              </a:rPr>
              <a:t>Conjunto </a:t>
            </a:r>
            <a:r>
              <a:rPr lang="es-CL" i="1" dirty="0" smtClean="0">
                <a:latin typeface="Bahnschrift" panose="020B0502040204020203" pitchFamily="34" charset="0"/>
              </a:rPr>
              <a:t>Smart Car 4WD</a:t>
            </a:r>
          </a:p>
          <a:p>
            <a:r>
              <a:rPr lang="es-CL" dirty="0" smtClean="0">
                <a:latin typeface="Bahnschrift" panose="020B0502040204020203" pitchFamily="34" charset="0"/>
              </a:rPr>
              <a:t>Sensor de Ultrasonido </a:t>
            </a:r>
          </a:p>
          <a:p>
            <a:r>
              <a:rPr lang="es-CL" dirty="0" smtClean="0">
                <a:latin typeface="Bahnschrift" panose="020B0502040204020203" pitchFamily="34" charset="0"/>
              </a:rPr>
              <a:t>Zumbador </a:t>
            </a:r>
          </a:p>
          <a:p>
            <a:r>
              <a:rPr lang="es-CL" dirty="0" smtClean="0">
                <a:latin typeface="Bahnschrift" panose="020B0502040204020203" pitchFamily="34" charset="0"/>
              </a:rPr>
              <a:t>LED</a:t>
            </a:r>
          </a:p>
          <a:p>
            <a:r>
              <a:rPr lang="es-CL" dirty="0" smtClean="0">
                <a:latin typeface="Bahnschrift" panose="020B0502040204020203" pitchFamily="34" charset="0"/>
              </a:rPr>
              <a:t>Módulo Laser</a:t>
            </a:r>
          </a:p>
          <a:p>
            <a:r>
              <a:rPr lang="es-CL" i="1" dirty="0" err="1" smtClean="0">
                <a:latin typeface="Bahnschrift" panose="020B0502040204020203" pitchFamily="34" charset="0"/>
              </a:rPr>
              <a:t>Raspberry</a:t>
            </a:r>
            <a:r>
              <a:rPr lang="es-CL" i="1" dirty="0" smtClean="0">
                <a:latin typeface="Bahnschrift" panose="020B0502040204020203" pitchFamily="34" charset="0"/>
              </a:rPr>
              <a:t> Pi 3B+</a:t>
            </a:r>
            <a:endParaRPr lang="es-CL" i="1" dirty="0">
              <a:latin typeface="Bahnschrift" panose="020B0502040204020203" pitchFamily="34" charset="0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>
                <a:latin typeface="Bahnschrift SemiBold" panose="020B0502040204020203" pitchFamily="34" charset="0"/>
              </a:rPr>
              <a:t>Hardware</a:t>
            </a:r>
            <a:r>
              <a:rPr lang="es-CL" dirty="0" smtClean="0">
                <a:latin typeface="Bahnschrift" panose="020B0502040204020203" pitchFamily="34" charset="0"/>
              </a:rPr>
              <a:t>:</a:t>
            </a:r>
            <a:endParaRPr lang="es-CL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311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>
                <a:latin typeface="Bahnschrift" panose="020B0502040204020203" pitchFamily="34" charset="0"/>
              </a:rPr>
              <a:t>Python</a:t>
            </a:r>
          </a:p>
          <a:p>
            <a:r>
              <a:rPr lang="es-CL" dirty="0" smtClean="0">
                <a:latin typeface="Bahnschrift" panose="020B0502040204020203" pitchFamily="34" charset="0"/>
              </a:rPr>
              <a:t>Controlador Auto</a:t>
            </a:r>
          </a:p>
          <a:p>
            <a:r>
              <a:rPr lang="es-CL" dirty="0" smtClean="0">
                <a:latin typeface="Bahnschrift" panose="020B0502040204020203" pitchFamily="34" charset="0"/>
              </a:rPr>
              <a:t>Controlador Sensores</a:t>
            </a:r>
          </a:p>
          <a:p>
            <a:r>
              <a:rPr lang="es-CL" dirty="0" smtClean="0">
                <a:latin typeface="Bahnschrift" panose="020B0502040204020203" pitchFamily="34" charset="0"/>
              </a:rPr>
              <a:t>Interfaz Gráfica</a:t>
            </a:r>
            <a:endParaRPr lang="es-CL" dirty="0">
              <a:latin typeface="Bahnschrift" panose="020B0502040204020203" pitchFamily="34" charset="0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>
                <a:latin typeface="Bahnschrift" panose="020B0502040204020203" pitchFamily="34" charset="0"/>
              </a:rPr>
              <a:t>Software:</a:t>
            </a:r>
            <a:endParaRPr lang="es-CL" dirty="0">
              <a:latin typeface="Bahnschrift" panose="020B0502040204020203" pitchFamily="34" charset="0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622857"/>
            <a:ext cx="3888432" cy="28770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4" y="3738053"/>
            <a:ext cx="4703159" cy="26466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60919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Investigación y Desarrollo:</a:t>
            </a:r>
            <a:endParaRPr lang="es-CL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33" y="1109315"/>
            <a:ext cx="2861662" cy="5085184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526" y="1124744"/>
            <a:ext cx="2865757" cy="5092460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124744"/>
            <a:ext cx="2937765" cy="522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093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Ensayos y Resultados: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72049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295</TotalTime>
  <Words>104</Words>
  <Application>Microsoft Office PowerPoint</Application>
  <PresentationFormat>Presentación en pantalla (4:3)</PresentationFormat>
  <Paragraphs>36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Concurrencia</vt:lpstr>
      <vt:lpstr>TechnoPointer RV</vt:lpstr>
      <vt:lpstr>Sobre el Equipo:</vt:lpstr>
      <vt:lpstr>Sobre el Proyecto: </vt:lpstr>
      <vt:lpstr>Objetivos:</vt:lpstr>
      <vt:lpstr>Metodología</vt:lpstr>
      <vt:lpstr>Hardware:</vt:lpstr>
      <vt:lpstr>Software:</vt:lpstr>
      <vt:lpstr>Investigación y Desarrollo:</vt:lpstr>
      <vt:lpstr>Ensayos y Resultados:</vt:lpstr>
      <vt:lpstr>Y ahora: Demostración en Vivo</vt:lpstr>
      <vt:lpstr>Fin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TechnoPointer RV</dc:title>
  <dc:creator>Pedro Núñez Moraga</dc:creator>
  <cp:lastModifiedBy>Pedro Núñez Moraga</cp:lastModifiedBy>
  <cp:revision>14</cp:revision>
  <dcterms:created xsi:type="dcterms:W3CDTF">2024-12-04T14:55:49Z</dcterms:created>
  <dcterms:modified xsi:type="dcterms:W3CDTF">2024-12-15T23:05:59Z</dcterms:modified>
</cp:coreProperties>
</file>