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88" r:id="rId4"/>
    <p:sldId id="265" r:id="rId5"/>
    <p:sldId id="289" r:id="rId6"/>
    <p:sldId id="293" r:id="rId7"/>
    <p:sldId id="294" r:id="rId8"/>
    <p:sldId id="260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8" roundtripDataSignature="AMtx7mhWhb+W1yumm2FcEt003M6rOH/f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A8BFDB-3E2A-1B3A-AC94-67453BFF7BC7}" name="Utilizador Convidado" initials="UC" userId="S::urn:spo:anon#22639df8cc6e8751fc04386f158523d5e0bafefd4805e2d03653df4dd8ce9d41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321C-F3D4-FCC3-546B-7C2862273D63}" v="65" dt="2024-05-20T20:15:12.745"/>
    <p1510:client id="{1DDD46CB-5F3E-4F86-0362-3C7FE3E864A0}" v="4" dt="2024-05-20T20:48:27.830"/>
    <p1510:client id="{22270D3D-464B-90FA-BB05-ADC924344CDD}" v="94" dt="2024-05-20T19:20:33.755"/>
    <p1510:client id="{89ECF8E2-FDE7-02C9-5DB8-88EBCBCDDC50}" v="821" dt="2024-05-20T21:09:36.877"/>
    <p1510:client id="{A3BCFFC8-4F4A-3854-2EFB-BC487EE018CB}" v="19" dt="2024-05-20T21:12:26.285"/>
    <p1510:client id="{D2944585-0A2D-F4D4-7583-9BE4BCC44A05}" v="233" dt="2024-05-20T16:25:38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2639df8cc6e8751fc04386f158523d5e0bafefd4805e2d03653df4dd8ce9d41::" providerId="AD" clId="Web-{22270D3D-464B-90FA-BB05-ADC924344CDD}"/>
    <pc:docChg chg="addSld modSld">
      <pc:chgData name="Guest User" userId="S::urn:spo:anon#22639df8cc6e8751fc04386f158523d5e0bafefd4805e2d03653df4dd8ce9d41::" providerId="AD" clId="Web-{22270D3D-464B-90FA-BB05-ADC924344CDD}" dt="2024-05-20T19:20:33.755" v="51"/>
      <pc:docMkLst>
        <pc:docMk/>
      </pc:docMkLst>
      <pc:sldChg chg="addSp delSp modSp add">
        <pc:chgData name="Guest User" userId="S::urn:spo:anon#22639df8cc6e8751fc04386f158523d5e0bafefd4805e2d03653df4dd8ce9d41::" providerId="AD" clId="Web-{22270D3D-464B-90FA-BB05-ADC924344CDD}" dt="2024-05-20T19:20:33.755" v="51"/>
        <pc:sldMkLst>
          <pc:docMk/>
          <pc:sldMk cId="2104397772" sldId="265"/>
        </pc:sldMkLst>
        <pc:spChg chg="mod">
          <ac:chgData name="Guest User" userId="S::urn:spo:anon#22639df8cc6e8751fc04386f158523d5e0bafefd4805e2d03653df4dd8ce9d41::" providerId="AD" clId="Web-{22270D3D-464B-90FA-BB05-ADC924344CDD}" dt="2024-05-20T19:20:19.896" v="48" actId="20577"/>
          <ac:spMkLst>
            <pc:docMk/>
            <pc:sldMk cId="2104397772" sldId="265"/>
            <ac:spMk id="10" creationId="{95AFF558-736B-03C5-A681-B92CC4EFEC89}"/>
          </ac:spMkLst>
        </pc:spChg>
        <pc:spChg chg="del">
          <ac:chgData name="Guest User" userId="S::urn:spo:anon#22639df8cc6e8751fc04386f158523d5e0bafefd4805e2d03653df4dd8ce9d41::" providerId="AD" clId="Web-{22270D3D-464B-90FA-BB05-ADC924344CDD}" dt="2024-05-20T19:20:33.755" v="51"/>
          <ac:spMkLst>
            <pc:docMk/>
            <pc:sldMk cId="2104397772" sldId="265"/>
            <ac:spMk id="11" creationId="{614D8AE1-CBE9-D072-8DC1-382481BA9568}"/>
          </ac:spMkLst>
        </pc:spChg>
        <pc:picChg chg="add del mod">
          <ac:chgData name="Guest User" userId="S::urn:spo:anon#22639df8cc6e8751fc04386f158523d5e0bafefd4805e2d03653df4dd8ce9d41::" providerId="AD" clId="Web-{22270D3D-464B-90FA-BB05-ADC924344CDD}" dt="2024-05-20T19:17:04.889" v="36"/>
          <ac:picMkLst>
            <pc:docMk/>
            <pc:sldMk cId="2104397772" sldId="265"/>
            <ac:picMk id="2" creationId="{60B9FE25-AFB2-12C8-D820-38E0F69B49D5}"/>
          </ac:picMkLst>
        </pc:picChg>
      </pc:sldChg>
      <pc:sldChg chg="modSp">
        <pc:chgData name="Guest User" userId="S::urn:spo:anon#22639df8cc6e8751fc04386f158523d5e0bafefd4805e2d03653df4dd8ce9d41::" providerId="AD" clId="Web-{22270D3D-464B-90FA-BB05-ADC924344CDD}" dt="2024-05-20T19:01:31.388" v="1" actId="20577"/>
        <pc:sldMkLst>
          <pc:docMk/>
          <pc:sldMk cId="798415342" sldId="275"/>
        </pc:sldMkLst>
        <pc:spChg chg="mod">
          <ac:chgData name="Guest User" userId="S::urn:spo:anon#22639df8cc6e8751fc04386f158523d5e0bafefd4805e2d03653df4dd8ce9d41::" providerId="AD" clId="Web-{22270D3D-464B-90FA-BB05-ADC924344CDD}" dt="2024-05-20T19:01:31.388" v="1" actId="20577"/>
          <ac:spMkLst>
            <pc:docMk/>
            <pc:sldMk cId="798415342" sldId="275"/>
            <ac:spMk id="4" creationId="{F161C248-676F-8DBD-1090-BB783AF69403}"/>
          </ac:spMkLst>
        </pc:spChg>
      </pc:sldChg>
      <pc:sldChg chg="delSp modSp add">
        <pc:chgData name="Guest User" userId="S::urn:spo:anon#22639df8cc6e8751fc04386f158523d5e0bafefd4805e2d03653df4dd8ce9d41::" providerId="AD" clId="Web-{22270D3D-464B-90FA-BB05-ADC924344CDD}" dt="2024-05-20T19:20:29.787" v="50"/>
        <pc:sldMkLst>
          <pc:docMk/>
          <pc:sldMk cId="1079044600" sldId="289"/>
        </pc:sldMkLst>
        <pc:spChg chg="del mod">
          <ac:chgData name="Guest User" userId="S::urn:spo:anon#22639df8cc6e8751fc04386f158523d5e0bafefd4805e2d03653df4dd8ce9d41::" providerId="AD" clId="Web-{22270D3D-464B-90FA-BB05-ADC924344CDD}" dt="2024-05-20T19:20:29.787" v="50"/>
          <ac:spMkLst>
            <pc:docMk/>
            <pc:sldMk cId="1079044600" sldId="289"/>
            <ac:spMk id="11" creationId="{614D8AE1-CBE9-D072-8DC1-382481BA9568}"/>
          </ac:spMkLst>
        </pc:spChg>
      </pc:sldChg>
    </pc:docChg>
  </pc:docChgLst>
  <pc:docChgLst>
    <pc:chgData name="Utilizador Convidado" userId="S::urn:spo:anon#22639df8cc6e8751fc04386f158523d5e0bafefd4805e2d03653df4dd8ce9d41::" providerId="AD" clId="Web-{89ECF8E2-FDE7-02C9-5DB8-88EBCBCDDC50}"/>
    <pc:docChg chg="addSld delSld modSld sldOrd">
      <pc:chgData name="Utilizador Convidado" userId="S::urn:spo:anon#22639df8cc6e8751fc04386f158523d5e0bafefd4805e2d03653df4dd8ce9d41::" providerId="AD" clId="Web-{89ECF8E2-FDE7-02C9-5DB8-88EBCBCDDC50}" dt="2024-05-20T21:09:36.877" v="579" actId="20577"/>
      <pc:docMkLst>
        <pc:docMk/>
      </pc:docMkLst>
      <pc:sldChg chg="modSp">
        <pc:chgData name="Utilizador Convidado" userId="S::urn:spo:anon#22639df8cc6e8751fc04386f158523d5e0bafefd4805e2d03653df4dd8ce9d41::" providerId="AD" clId="Web-{89ECF8E2-FDE7-02C9-5DB8-88EBCBCDDC50}" dt="2024-05-20T21:01:15.733" v="499" actId="20577"/>
        <pc:sldMkLst>
          <pc:docMk/>
          <pc:sldMk cId="0" sldId="260"/>
        </pc:sldMkLst>
        <pc:spChg chg="mod">
          <ac:chgData name="Utilizador Convidado" userId="S::urn:spo:anon#22639df8cc6e8751fc04386f158523d5e0bafefd4805e2d03653df4dd8ce9d41::" providerId="AD" clId="Web-{89ECF8E2-FDE7-02C9-5DB8-88EBCBCDDC50}" dt="2024-05-20T21:01:15.733" v="499" actId="20577"/>
          <ac:spMkLst>
            <pc:docMk/>
            <pc:sldMk cId="0" sldId="260"/>
            <ac:spMk id="95" creationId="{00000000-0000-0000-0000-000000000000}"/>
          </ac:spMkLst>
        </pc:spChg>
      </pc:sldChg>
      <pc:sldChg chg="modSp del">
        <pc:chgData name="Utilizador Convidado" userId="S::urn:spo:anon#22639df8cc6e8751fc04386f158523d5e0bafefd4805e2d03653df4dd8ce9d41::" providerId="AD" clId="Web-{89ECF8E2-FDE7-02C9-5DB8-88EBCBCDDC50}" dt="2024-05-20T21:04:15.599" v="542" actId="20577"/>
        <pc:sldMkLst>
          <pc:docMk/>
          <pc:sldMk cId="798415342" sldId="275"/>
        </pc:sldMkLst>
        <pc:spChg chg="mod">
          <ac:chgData name="Utilizador Convidado" userId="S::urn:spo:anon#22639df8cc6e8751fc04386f158523d5e0bafefd4805e2d03653df4dd8ce9d41::" providerId="AD" clId="Web-{89ECF8E2-FDE7-02C9-5DB8-88EBCBCDDC50}" dt="2024-05-20T21:04:15.599" v="542" actId="20577"/>
          <ac:spMkLst>
            <pc:docMk/>
            <pc:sldMk cId="798415342" sldId="275"/>
            <ac:spMk id="4" creationId="{F161C248-676F-8DBD-1090-BB783AF69403}"/>
          </ac:spMkLst>
        </pc:spChg>
      </pc:sldChg>
      <pc:sldChg chg="modSp">
        <pc:chgData name="Utilizador Convidado" userId="S::urn:spo:anon#22639df8cc6e8751fc04386f158523d5e0bafefd4805e2d03653df4dd8ce9d41::" providerId="AD" clId="Web-{89ECF8E2-FDE7-02C9-5DB8-88EBCBCDDC50}" dt="2024-05-20T20:41:28.172" v="359" actId="1076"/>
        <pc:sldMkLst>
          <pc:docMk/>
          <pc:sldMk cId="1079044600" sldId="289"/>
        </pc:sldMkLst>
        <pc:picChg chg="mod">
          <ac:chgData name="Utilizador Convidado" userId="S::urn:spo:anon#22639df8cc6e8751fc04386f158523d5e0bafefd4805e2d03653df4dd8ce9d41::" providerId="AD" clId="Web-{89ECF8E2-FDE7-02C9-5DB8-88EBCBCDDC50}" dt="2024-05-20T20:41:28.172" v="359" actId="1076"/>
          <ac:picMkLst>
            <pc:docMk/>
            <pc:sldMk cId="1079044600" sldId="289"/>
            <ac:picMk id="4" creationId="{C3B3F3C2-187A-724E-FAFD-73F0CF33C4E5}"/>
          </ac:picMkLst>
        </pc:picChg>
      </pc:sldChg>
      <pc:sldChg chg="modSp new del">
        <pc:chgData name="Utilizador Convidado" userId="S::urn:spo:anon#22639df8cc6e8751fc04386f158523d5e0bafefd4805e2d03653df4dd8ce9d41::" providerId="AD" clId="Web-{89ECF8E2-FDE7-02C9-5DB8-88EBCBCDDC50}" dt="2024-05-20T20:09:58.380" v="22"/>
        <pc:sldMkLst>
          <pc:docMk/>
          <pc:sldMk cId="33391424" sldId="290"/>
        </pc:sldMkLst>
        <pc:spChg chg="mod">
          <ac:chgData name="Utilizador Convidado" userId="S::urn:spo:anon#22639df8cc6e8751fc04386f158523d5e0bafefd4805e2d03653df4dd8ce9d41::" providerId="AD" clId="Web-{89ECF8E2-FDE7-02C9-5DB8-88EBCBCDDC50}" dt="2024-05-20T20:09:15.597" v="12" actId="20577"/>
          <ac:spMkLst>
            <pc:docMk/>
            <pc:sldMk cId="33391424" sldId="290"/>
            <ac:spMk id="2" creationId="{440362E1-EADF-AD29-C3A7-AE9A03C706DA}"/>
          </ac:spMkLst>
        </pc:spChg>
      </pc:sldChg>
      <pc:sldChg chg="add del ord replId">
        <pc:chgData name="Utilizador Convidado" userId="S::urn:spo:anon#22639df8cc6e8751fc04386f158523d5e0bafefd4805e2d03653df4dd8ce9d41::" providerId="AD" clId="Web-{89ECF8E2-FDE7-02C9-5DB8-88EBCBCDDC50}" dt="2024-05-20T20:19:57.294" v="96"/>
        <pc:sldMkLst>
          <pc:docMk/>
          <pc:sldMk cId="3824708188" sldId="291"/>
        </pc:sldMkLst>
      </pc:sldChg>
      <pc:sldChg chg="addSp delSp modSp add del ord replId">
        <pc:chgData name="Utilizador Convidado" userId="S::urn:spo:anon#22639df8cc6e8751fc04386f158523d5e0bafefd4805e2d03653df4dd8ce9d41::" providerId="AD" clId="Web-{89ECF8E2-FDE7-02C9-5DB8-88EBCBCDDC50}" dt="2024-05-20T20:28:21.079" v="267"/>
        <pc:sldMkLst>
          <pc:docMk/>
          <pc:sldMk cId="3727237711" sldId="292"/>
        </pc:sldMkLst>
        <pc:spChg chg="del">
          <ac:chgData name="Utilizador Convidado" userId="S::urn:spo:anon#22639df8cc6e8751fc04386f158523d5e0bafefd4805e2d03653df4dd8ce9d41::" providerId="AD" clId="Web-{89ECF8E2-FDE7-02C9-5DB8-88EBCBCDDC50}" dt="2024-05-20T20:09:56.974" v="21"/>
          <ac:spMkLst>
            <pc:docMk/>
            <pc:sldMk cId="3727237711" sldId="292"/>
            <ac:spMk id="2" creationId="{9A582094-52F8-7F7D-BBD1-F18BB282CBCE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09:54.786" v="20"/>
          <ac:spMkLst>
            <pc:docMk/>
            <pc:sldMk cId="3727237711" sldId="292"/>
            <ac:spMk id="10" creationId="{6C8FC791-9BF7-1BF6-6B49-1A16E6443C22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09:54.786" v="18"/>
          <ac:spMkLst>
            <pc:docMk/>
            <pc:sldMk cId="3727237711" sldId="292"/>
            <ac:spMk id="13" creationId="{204DD580-24CB-8168-4CFE-99B79E606AC8}"/>
          </ac:spMkLst>
        </pc:spChg>
        <pc:spChg chg="del mod">
          <ac:chgData name="Utilizador Convidado" userId="S::urn:spo:anon#22639df8cc6e8751fc04386f158523d5e0bafefd4805e2d03653df4dd8ce9d41::" providerId="AD" clId="Web-{89ECF8E2-FDE7-02C9-5DB8-88EBCBCDDC50}" dt="2024-05-20T20:13:43.295" v="50"/>
          <ac:spMkLst>
            <pc:docMk/>
            <pc:sldMk cId="3727237711" sldId="292"/>
            <ac:spMk id="14" creationId="{67479085-03B3-B2C6-C4BA-C1F77CA32D59}"/>
          </ac:spMkLst>
        </pc:spChg>
        <pc:spChg chg="mod">
          <ac:chgData name="Utilizador Convidado" userId="S::urn:spo:anon#22639df8cc6e8751fc04386f158523d5e0bafefd4805e2d03653df4dd8ce9d41::" providerId="AD" clId="Web-{89ECF8E2-FDE7-02C9-5DB8-88EBCBCDDC50}" dt="2024-05-20T20:10:27.740" v="27" actId="20577"/>
          <ac:spMkLst>
            <pc:docMk/>
            <pc:sldMk cId="3727237711" sldId="292"/>
            <ac:spMk id="16" creationId="{02CEBCBD-9D51-5F9F-8604-8835338C7493}"/>
          </ac:spMkLst>
        </pc:spChg>
        <pc:spChg chg="add del">
          <ac:chgData name="Utilizador Convidado" userId="S::urn:spo:anon#22639df8cc6e8751fc04386f158523d5e0bafefd4805e2d03653df4dd8ce9d41::" providerId="AD" clId="Web-{89ECF8E2-FDE7-02C9-5DB8-88EBCBCDDC50}" dt="2024-05-20T20:13:39.529" v="48"/>
          <ac:spMkLst>
            <pc:docMk/>
            <pc:sldMk cId="3727237711" sldId="292"/>
            <ac:spMk id="26" creationId="{59A584E4-9E87-BD8B-E319-DA90CDF69904}"/>
          </ac:spMkLst>
        </pc:spChg>
        <pc:spChg chg="add del mod">
          <ac:chgData name="Utilizador Convidado" userId="S::urn:spo:anon#22639df8cc6e8751fc04386f158523d5e0bafefd4805e2d03653df4dd8ce9d41::" providerId="AD" clId="Web-{89ECF8E2-FDE7-02C9-5DB8-88EBCBCDDC50}" dt="2024-05-20T20:15:01.813" v="69"/>
          <ac:spMkLst>
            <pc:docMk/>
            <pc:sldMk cId="3727237711" sldId="292"/>
            <ac:spMk id="28" creationId="{B60F342B-7676-F956-A85F-D548D5CDE012}"/>
          </ac:spMkLst>
        </pc:spChg>
        <pc:spChg chg="add del mod">
          <ac:chgData name="Utilizador Convidado" userId="S::urn:spo:anon#22639df8cc6e8751fc04386f158523d5e0bafefd4805e2d03653df4dd8ce9d41::" providerId="AD" clId="Web-{89ECF8E2-FDE7-02C9-5DB8-88EBCBCDDC50}" dt="2024-05-20T20:15:01.813" v="68"/>
          <ac:spMkLst>
            <pc:docMk/>
            <pc:sldMk cId="3727237711" sldId="292"/>
            <ac:spMk id="30" creationId="{12ED61E3-58AF-1E5E-A9E9-52EF2D3CE714}"/>
          </ac:spMkLst>
        </pc:spChg>
        <pc:spChg chg="add del mod">
          <ac:chgData name="Utilizador Convidado" userId="S::urn:spo:anon#22639df8cc6e8751fc04386f158523d5e0bafefd4805e2d03653df4dd8ce9d41::" providerId="AD" clId="Web-{89ECF8E2-FDE7-02C9-5DB8-88EBCBCDDC50}" dt="2024-05-20T20:13:47.061" v="52"/>
          <ac:spMkLst>
            <pc:docMk/>
            <pc:sldMk cId="3727237711" sldId="292"/>
            <ac:spMk id="32" creationId="{520BDBDB-A580-CD8D-4A1D-4CF95D433C10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14:44.875" v="62" actId="1076"/>
          <ac:spMkLst>
            <pc:docMk/>
            <pc:sldMk cId="3727237711" sldId="292"/>
            <ac:spMk id="34" creationId="{62FC374D-D744-E116-3295-65310DB0BC2D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14:44.891" v="63" actId="1076"/>
          <ac:spMkLst>
            <pc:docMk/>
            <pc:sldMk cId="3727237711" sldId="292"/>
            <ac:spMk id="36" creationId="{AB997CE8-ADC7-E539-5E64-186E2A91C4FD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18:33.415" v="91" actId="1076"/>
          <ac:spMkLst>
            <pc:docMk/>
            <pc:sldMk cId="3727237711" sldId="292"/>
            <ac:spMk id="37" creationId="{E1132424-F352-2443-9E3F-343E1226D04D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14:59.891" v="67" actId="1076"/>
          <ac:spMkLst>
            <pc:docMk/>
            <pc:sldMk cId="3727237711" sldId="292"/>
            <ac:spMk id="38" creationId="{2542377B-738C-380B-336C-F640D587AE81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13:38.076" v="47"/>
          <ac:spMkLst>
            <pc:docMk/>
            <pc:sldMk cId="3727237711" sldId="292"/>
            <ac:spMk id="59" creationId="{F8F717BD-2315-AA59-955F-E0C55CF3A0F0}"/>
          </ac:spMkLst>
        </pc:spChg>
        <pc:graphicFrameChg chg="del">
          <ac:chgData name="Utilizador Convidado" userId="S::urn:spo:anon#22639df8cc6e8751fc04386f158523d5e0bafefd4805e2d03653df4dd8ce9d41::" providerId="AD" clId="Web-{89ECF8E2-FDE7-02C9-5DB8-88EBCBCDDC50}" dt="2024-05-20T20:09:54.786" v="16"/>
          <ac:graphicFrameMkLst>
            <pc:docMk/>
            <pc:sldMk cId="3727237711" sldId="292"/>
            <ac:graphicFrameMk id="3" creationId="{5D727C30-76D6-06DC-C84B-651370739147}"/>
          </ac:graphicFrameMkLst>
        </pc:graphicFrameChg>
        <pc:graphicFrameChg chg="del">
          <ac:chgData name="Utilizador Convidado" userId="S::urn:spo:anon#22639df8cc6e8751fc04386f158523d5e0bafefd4805e2d03653df4dd8ce9d41::" providerId="AD" clId="Web-{89ECF8E2-FDE7-02C9-5DB8-88EBCBCDDC50}" dt="2024-05-20T20:09:54.786" v="15"/>
          <ac:graphicFrameMkLst>
            <pc:docMk/>
            <pc:sldMk cId="3727237711" sldId="292"/>
            <ac:graphicFrameMk id="4" creationId="{6D66B7F9-AC9A-DE10-6B73-DB4F1F8CEC17}"/>
          </ac:graphicFrameMkLst>
        </pc:graphicFrameChg>
        <pc:graphicFrameChg chg="del">
          <ac:chgData name="Utilizador Convidado" userId="S::urn:spo:anon#22639df8cc6e8751fc04386f158523d5e0bafefd4805e2d03653df4dd8ce9d41::" providerId="AD" clId="Web-{89ECF8E2-FDE7-02C9-5DB8-88EBCBCDDC50}" dt="2024-05-20T20:09:54.786" v="17"/>
          <ac:graphicFrameMkLst>
            <pc:docMk/>
            <pc:sldMk cId="3727237711" sldId="292"/>
            <ac:graphicFrameMk id="18" creationId="{EA661A32-A01C-17C0-271E-36844DB0D676}"/>
          </ac:graphicFrameMkLst>
        </pc:graphicFrameChg>
        <pc:picChg chg="del">
          <ac:chgData name="Utilizador Convidado" userId="S::urn:spo:anon#22639df8cc6e8751fc04386f158523d5e0bafefd4805e2d03653df4dd8ce9d41::" providerId="AD" clId="Web-{89ECF8E2-FDE7-02C9-5DB8-88EBCBCDDC50}" dt="2024-05-20T20:09:54.786" v="19"/>
          <ac:picMkLst>
            <pc:docMk/>
            <pc:sldMk cId="3727237711" sldId="292"/>
            <ac:picMk id="11" creationId="{44140CE1-FFF4-F883-476F-B29009A899FC}"/>
          </ac:picMkLst>
        </pc:picChg>
        <pc:picChg chg="add mod">
          <ac:chgData name="Utilizador Convidado" userId="S::urn:spo:anon#22639df8cc6e8751fc04386f158523d5e0bafefd4805e2d03653df4dd8ce9d41::" providerId="AD" clId="Web-{89ECF8E2-FDE7-02C9-5DB8-88EBCBCDDC50}" dt="2024-05-20T20:18:40.541" v="94" actId="1076"/>
          <ac:picMkLst>
            <pc:docMk/>
            <pc:sldMk cId="3727237711" sldId="292"/>
            <ac:picMk id="23" creationId="{ED19A018-D03D-2FBF-B1A3-FCB81FFACD7C}"/>
          </ac:picMkLst>
        </pc:picChg>
        <pc:picChg chg="add mod">
          <ac:chgData name="Utilizador Convidado" userId="S::urn:spo:anon#22639df8cc6e8751fc04386f158523d5e0bafefd4805e2d03653df4dd8ce9d41::" providerId="AD" clId="Web-{89ECF8E2-FDE7-02C9-5DB8-88EBCBCDDC50}" dt="2024-05-20T20:18:39.134" v="93" actId="1076"/>
          <ac:picMkLst>
            <pc:docMk/>
            <pc:sldMk cId="3727237711" sldId="292"/>
            <ac:picMk id="24" creationId="{307759D7-1A5D-9F3B-435B-4A566B07FD5D}"/>
          </ac:picMkLst>
        </pc:picChg>
      </pc:sldChg>
      <pc:sldChg chg="addSp delSp modSp add replId">
        <pc:chgData name="Utilizador Convidado" userId="S::urn:spo:anon#22639df8cc6e8751fc04386f158523d5e0bafefd4805e2d03653df4dd8ce9d41::" providerId="AD" clId="Web-{89ECF8E2-FDE7-02C9-5DB8-88EBCBCDDC50}" dt="2024-05-20T21:07:45.029" v="559" actId="20577"/>
        <pc:sldMkLst>
          <pc:docMk/>
          <pc:sldMk cId="3073232816" sldId="293"/>
        </pc:sldMkLst>
        <pc:spChg chg="add mod">
          <ac:chgData name="Utilizador Convidado" userId="S::urn:spo:anon#22639df8cc6e8751fc04386f158523d5e0bafefd4805e2d03653df4dd8ce9d41::" providerId="AD" clId="Web-{89ECF8E2-FDE7-02C9-5DB8-88EBCBCDDC50}" dt="2024-05-20T20:45:47.994" v="365" actId="1076"/>
          <ac:spMkLst>
            <pc:docMk/>
            <pc:sldMk cId="3073232816" sldId="293"/>
            <ac:spMk id="2" creationId="{ABFEEA90-F0EC-D775-EF29-FFE91DE9D1BD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45:44.166" v="364" actId="1076"/>
          <ac:spMkLst>
            <pc:docMk/>
            <pc:sldMk cId="3073232816" sldId="293"/>
            <ac:spMk id="3" creationId="{C145F563-2DC9-7449-7C4E-1AB1B1A1D131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1:01:32.999" v="500" actId="1076"/>
          <ac:spMkLst>
            <pc:docMk/>
            <pc:sldMk cId="3073232816" sldId="293"/>
            <ac:spMk id="4" creationId="{1E2E3CA6-4850-A99A-0057-5DF0AF4D3B30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1:03:35.942" v="522" actId="20577"/>
          <ac:spMkLst>
            <pc:docMk/>
            <pc:sldMk cId="3073232816" sldId="293"/>
            <ac:spMk id="6" creationId="{1E35E2C3-F49C-0CF4-9023-754C25A507A9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1:02:08.641" v="512" actId="1076"/>
          <ac:spMkLst>
            <pc:docMk/>
            <pc:sldMk cId="3073232816" sldId="293"/>
            <ac:spMk id="7" creationId="{7A853B15-2C5F-E68A-2EEE-7C9163A2EFF0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1:07:45.029" v="559" actId="20577"/>
          <ac:spMkLst>
            <pc:docMk/>
            <pc:sldMk cId="3073232816" sldId="293"/>
            <ac:spMk id="14" creationId="{E5AA1A30-E6EE-B0F8-7113-02DE51D69CEC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2:28.659" v="139"/>
          <ac:spMkLst>
            <pc:docMk/>
            <pc:sldMk cId="3073232816" sldId="293"/>
            <ac:spMk id="34" creationId="{62FC374D-D744-E116-3295-65310DB0BC2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2:28.659" v="138"/>
          <ac:spMkLst>
            <pc:docMk/>
            <pc:sldMk cId="3073232816" sldId="293"/>
            <ac:spMk id="36" creationId="{AB997CE8-ADC7-E539-5E64-186E2A91C4F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2:31.143" v="141"/>
          <ac:spMkLst>
            <pc:docMk/>
            <pc:sldMk cId="3073232816" sldId="293"/>
            <ac:spMk id="37" creationId="{E1132424-F352-2443-9E3F-343E1226D04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2:31.143" v="140"/>
          <ac:spMkLst>
            <pc:docMk/>
            <pc:sldMk cId="3073232816" sldId="293"/>
            <ac:spMk id="38" creationId="{2542377B-738C-380B-336C-F640D587AE81}"/>
          </ac:spMkLst>
        </pc:spChg>
        <pc:spChg chg="mod">
          <ac:chgData name="Utilizador Convidado" userId="S::urn:spo:anon#22639df8cc6e8751fc04386f158523d5e0bafefd4805e2d03653df4dd8ce9d41::" providerId="AD" clId="Web-{89ECF8E2-FDE7-02C9-5DB8-88EBCBCDDC50}" dt="2024-05-20T21:01:05.795" v="494" actId="20577"/>
          <ac:spMkLst>
            <pc:docMk/>
            <pc:sldMk cId="3073232816" sldId="293"/>
            <ac:spMk id="93" creationId="{00000000-0000-0000-0000-000000000000}"/>
          </ac:spMkLst>
        </pc:spChg>
        <pc:picChg chg="add mod">
          <ac:chgData name="Utilizador Convidado" userId="S::urn:spo:anon#22639df8cc6e8751fc04386f158523d5e0bafefd4805e2d03653df4dd8ce9d41::" providerId="AD" clId="Web-{89ECF8E2-FDE7-02C9-5DB8-88EBCBCDDC50}" dt="2024-05-20T21:01:53.797" v="509" actId="1076"/>
          <ac:picMkLst>
            <pc:docMk/>
            <pc:sldMk cId="3073232816" sldId="293"/>
            <ac:picMk id="8" creationId="{934FB816-DC7C-AA33-C52C-2C3FC0E4F386}"/>
          </ac:picMkLst>
        </pc:picChg>
        <pc:picChg chg="add mod">
          <ac:chgData name="Utilizador Convidado" userId="S::urn:spo:anon#22639df8cc6e8751fc04386f158523d5e0bafefd4805e2d03653df4dd8ce9d41::" providerId="AD" clId="Web-{89ECF8E2-FDE7-02C9-5DB8-88EBCBCDDC50}" dt="2024-05-20T21:01:45.750" v="508" actId="1076"/>
          <ac:picMkLst>
            <pc:docMk/>
            <pc:sldMk cId="3073232816" sldId="293"/>
            <ac:picMk id="9" creationId="{392552D6-B509-A78E-2AFA-B65C09CBA9E8}"/>
          </ac:picMkLst>
        </pc:picChg>
        <pc:picChg chg="add mod">
          <ac:chgData name="Utilizador Convidado" userId="S::urn:spo:anon#22639df8cc6e8751fc04386f158523d5e0bafefd4805e2d03653df4dd8ce9d41::" providerId="AD" clId="Web-{89ECF8E2-FDE7-02C9-5DB8-88EBCBCDDC50}" dt="2024-05-20T21:01:33.093" v="503" actId="1076"/>
          <ac:picMkLst>
            <pc:docMk/>
            <pc:sldMk cId="3073232816" sldId="293"/>
            <ac:picMk id="11" creationId="{937822B2-85C6-0A93-DE57-6049FAA8D24F}"/>
          </ac:picMkLst>
        </pc:picChg>
        <pc:picChg chg="add del mod">
          <ac:chgData name="Utilizador Convidado" userId="S::urn:spo:anon#22639df8cc6e8751fc04386f158523d5e0bafefd4805e2d03653df4dd8ce9d41::" providerId="AD" clId="Web-{89ECF8E2-FDE7-02C9-5DB8-88EBCBCDDC50}" dt="2024-05-20T20:51:05.788" v="379"/>
          <ac:picMkLst>
            <pc:docMk/>
            <pc:sldMk cId="3073232816" sldId="293"/>
            <ac:picMk id="12" creationId="{C60608C6-DC3C-B00E-677D-2BDC98C86351}"/>
          </ac:picMkLst>
        </pc:picChg>
        <pc:picChg chg="add mod">
          <ac:chgData name="Utilizador Convidado" userId="S::urn:spo:anon#22639df8cc6e8751fc04386f158523d5e0bafefd4805e2d03653df4dd8ce9d41::" providerId="AD" clId="Web-{89ECF8E2-FDE7-02C9-5DB8-88EBCBCDDC50}" dt="2024-05-20T21:01:33.109" v="504" actId="1076"/>
          <ac:picMkLst>
            <pc:docMk/>
            <pc:sldMk cId="3073232816" sldId="293"/>
            <ac:picMk id="13" creationId="{2D66C72A-3895-E7ED-6D02-8D88E8ADD40E}"/>
          </ac:picMkLst>
        </pc:picChg>
        <pc:picChg chg="del">
          <ac:chgData name="Utilizador Convidado" userId="S::urn:spo:anon#22639df8cc6e8751fc04386f158523d5e0bafefd4805e2d03653df4dd8ce9d41::" providerId="AD" clId="Web-{89ECF8E2-FDE7-02C9-5DB8-88EBCBCDDC50}" dt="2024-05-20T20:20:06.997" v="99"/>
          <ac:picMkLst>
            <pc:docMk/>
            <pc:sldMk cId="3073232816" sldId="293"/>
            <ac:picMk id="23" creationId="{ED19A018-D03D-2FBF-B1A3-FCB81FFACD7C}"/>
          </ac:picMkLst>
        </pc:picChg>
        <pc:picChg chg="del">
          <ac:chgData name="Utilizador Convidado" userId="S::urn:spo:anon#22639df8cc6e8751fc04386f158523d5e0bafefd4805e2d03653df4dd8ce9d41::" providerId="AD" clId="Web-{89ECF8E2-FDE7-02C9-5DB8-88EBCBCDDC50}" dt="2024-05-20T20:20:06.997" v="98"/>
          <ac:picMkLst>
            <pc:docMk/>
            <pc:sldMk cId="3073232816" sldId="293"/>
            <ac:picMk id="24" creationId="{307759D7-1A5D-9F3B-435B-4A566B07FD5D}"/>
          </ac:picMkLst>
        </pc:picChg>
      </pc:sldChg>
      <pc:sldChg chg="add del replId">
        <pc:chgData name="Utilizador Convidado" userId="S::urn:spo:anon#22639df8cc6e8751fc04386f158523d5e0bafefd4805e2d03653df4dd8ce9d41::" providerId="AD" clId="Web-{89ECF8E2-FDE7-02C9-5DB8-88EBCBCDDC50}" dt="2024-05-20T20:12:19.838" v="29"/>
        <pc:sldMkLst>
          <pc:docMk/>
          <pc:sldMk cId="3669721909" sldId="293"/>
        </pc:sldMkLst>
      </pc:sldChg>
      <pc:sldChg chg="addSp delSp modSp add replId">
        <pc:chgData name="Utilizador Convidado" userId="S::urn:spo:anon#22639df8cc6e8751fc04386f158523d5e0bafefd4805e2d03653df4dd8ce9d41::" providerId="AD" clId="Web-{89ECF8E2-FDE7-02C9-5DB8-88EBCBCDDC50}" dt="2024-05-20T21:09:36.877" v="579" actId="20577"/>
        <pc:sldMkLst>
          <pc:docMk/>
          <pc:sldMk cId="2756724389" sldId="294"/>
        </pc:sldMkLst>
        <pc:spChg chg="add mod">
          <ac:chgData name="Utilizador Convidado" userId="S::urn:spo:anon#22639df8cc6e8751fc04386f158523d5e0bafefd4805e2d03653df4dd8ce9d41::" providerId="AD" clId="Web-{89ECF8E2-FDE7-02C9-5DB8-88EBCBCDDC50}" dt="2024-05-20T21:09:36.877" v="579" actId="20577"/>
          <ac:spMkLst>
            <pc:docMk/>
            <pc:sldMk cId="2756724389" sldId="294"/>
            <ac:spMk id="2" creationId="{56296872-B4C6-7461-7FC1-0FDF89D64D02}"/>
          </ac:spMkLst>
        </pc:spChg>
        <pc:spChg chg="add del">
          <ac:chgData name="Utilizador Convidado" userId="S::urn:spo:anon#22639df8cc6e8751fc04386f158523d5e0bafefd4805e2d03653df4dd8ce9d41::" providerId="AD" clId="Web-{89ECF8E2-FDE7-02C9-5DB8-88EBCBCDDC50}" dt="2024-05-20T20:33:13.496" v="336"/>
          <ac:spMkLst>
            <pc:docMk/>
            <pc:sldMk cId="2756724389" sldId="294"/>
            <ac:spMk id="5" creationId="{814C06BB-9FF8-496A-1430-5F403326762E}"/>
          </ac:spMkLst>
        </pc:spChg>
        <pc:spChg chg="add del">
          <ac:chgData name="Utilizador Convidado" userId="S::urn:spo:anon#22639df8cc6e8751fc04386f158523d5e0bafefd4805e2d03653df4dd8ce9d41::" providerId="AD" clId="Web-{89ECF8E2-FDE7-02C9-5DB8-88EBCBCDDC50}" dt="2024-05-20T20:33:13.496" v="335"/>
          <ac:spMkLst>
            <pc:docMk/>
            <pc:sldMk cId="2756724389" sldId="294"/>
            <ac:spMk id="7" creationId="{81EA8655-504A-C5F6-0EA6-4B9131F0B9DB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33:42.685" v="338" actId="1076"/>
          <ac:spMkLst>
            <pc:docMk/>
            <pc:sldMk cId="2756724389" sldId="294"/>
            <ac:spMk id="9" creationId="{53512A5C-1EBA-D09A-40FE-5FED697D421C}"/>
          </ac:spMkLst>
        </pc:spChg>
        <pc:spChg chg="mod">
          <ac:chgData name="Utilizador Convidado" userId="S::urn:spo:anon#22639df8cc6e8751fc04386f158523d5e0bafefd4805e2d03653df4dd8ce9d41::" providerId="AD" clId="Web-{89ECF8E2-FDE7-02C9-5DB8-88EBCBCDDC50}" dt="2024-05-20T20:21:01.187" v="127" actId="20577"/>
          <ac:spMkLst>
            <pc:docMk/>
            <pc:sldMk cId="2756724389" sldId="294"/>
            <ac:spMk id="16" creationId="{02CEBCBD-9D51-5F9F-8604-8835338C7493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1:08.015" v="129"/>
          <ac:spMkLst>
            <pc:docMk/>
            <pc:sldMk cId="2756724389" sldId="294"/>
            <ac:spMk id="34" creationId="{62FC374D-D744-E116-3295-65310DB0BC2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1:08.015" v="128"/>
          <ac:spMkLst>
            <pc:docMk/>
            <pc:sldMk cId="2756724389" sldId="294"/>
            <ac:spMk id="36" creationId="{AB997CE8-ADC7-E539-5E64-186E2A91C4F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1:13.453" v="131"/>
          <ac:spMkLst>
            <pc:docMk/>
            <pc:sldMk cId="2756724389" sldId="294"/>
            <ac:spMk id="37" creationId="{E1132424-F352-2443-9E3F-343E1226D04D}"/>
          </ac:spMkLst>
        </pc:spChg>
        <pc:spChg chg="del">
          <ac:chgData name="Utilizador Convidado" userId="S::urn:spo:anon#22639df8cc6e8751fc04386f158523d5e0bafefd4805e2d03653df4dd8ce9d41::" providerId="AD" clId="Web-{89ECF8E2-FDE7-02C9-5DB8-88EBCBCDDC50}" dt="2024-05-20T20:21:13.453" v="130"/>
          <ac:spMkLst>
            <pc:docMk/>
            <pc:sldMk cId="2756724389" sldId="294"/>
            <ac:spMk id="38" creationId="{2542377B-738C-380B-336C-F640D587AE81}"/>
          </ac:spMkLst>
        </pc:spChg>
        <pc:spChg chg="mod">
          <ac:chgData name="Utilizador Convidado" userId="S::urn:spo:anon#22639df8cc6e8751fc04386f158523d5e0bafefd4805e2d03653df4dd8ce9d41::" providerId="AD" clId="Web-{89ECF8E2-FDE7-02C9-5DB8-88EBCBCDDC50}" dt="2024-05-20T21:01:11.280" v="496" actId="20577"/>
          <ac:spMkLst>
            <pc:docMk/>
            <pc:sldMk cId="2756724389" sldId="294"/>
            <ac:spMk id="93" creationId="{00000000-0000-0000-0000-000000000000}"/>
          </ac:spMkLst>
        </pc:spChg>
        <pc:picChg chg="add mod">
          <ac:chgData name="Utilizador Convidado" userId="S::urn:spo:anon#22639df8cc6e8751fc04386f158523d5e0bafefd4805e2d03653df4dd8ce9d41::" providerId="AD" clId="Web-{89ECF8E2-FDE7-02C9-5DB8-88EBCBCDDC50}" dt="2024-05-20T20:32:36.089" v="332" actId="1076"/>
          <ac:picMkLst>
            <pc:docMk/>
            <pc:sldMk cId="2756724389" sldId="294"/>
            <ac:picMk id="3" creationId="{D594CF79-146B-2159-D774-EA9607A30224}"/>
          </ac:picMkLst>
        </pc:picChg>
      </pc:sldChg>
      <pc:sldChg chg="addSp delSp modSp new del">
        <pc:chgData name="Utilizador Convidado" userId="S::urn:spo:anon#22639df8cc6e8751fc04386f158523d5e0bafefd4805e2d03653df4dd8ce9d41::" providerId="AD" clId="Web-{89ECF8E2-FDE7-02C9-5DB8-88EBCBCDDC50}" dt="2024-05-20T20:30:54.381" v="327"/>
        <pc:sldMkLst>
          <pc:docMk/>
          <pc:sldMk cId="2597828415" sldId="295"/>
        </pc:sldMkLst>
        <pc:spChg chg="del mod">
          <ac:chgData name="Utilizador Convidado" userId="S::urn:spo:anon#22639df8cc6e8751fc04386f158523d5e0bafefd4805e2d03653df4dd8ce9d41::" providerId="AD" clId="Web-{89ECF8E2-FDE7-02C9-5DB8-88EBCBCDDC50}" dt="2024-05-20T20:24:39.164" v="182"/>
          <ac:spMkLst>
            <pc:docMk/>
            <pc:sldMk cId="2597828415" sldId="295"/>
            <ac:spMk id="2" creationId="{9643989F-D941-F2CD-80F7-157FB2DCE675}"/>
          </ac:spMkLst>
        </pc:spChg>
        <pc:spChg chg="mod">
          <ac:chgData name="Utilizador Convidado" userId="S::urn:spo:anon#22639df8cc6e8751fc04386f158523d5e0bafefd4805e2d03653df4dd8ce9d41::" providerId="AD" clId="Web-{89ECF8E2-FDE7-02C9-5DB8-88EBCBCDDC50}" dt="2024-05-20T20:24:34.164" v="180" actId="14100"/>
          <ac:spMkLst>
            <pc:docMk/>
            <pc:sldMk cId="2597828415" sldId="295"/>
            <ac:spMk id="3" creationId="{63D2EFBC-971D-1187-7787-783CEE83C21D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24:12.757" v="174" actId="20577"/>
          <ac:spMkLst>
            <pc:docMk/>
            <pc:sldMk cId="2597828415" sldId="295"/>
            <ac:spMk id="6" creationId="{95280D17-637B-2E96-85F9-016B7986A723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25:50.135" v="232" actId="20577"/>
          <ac:spMkLst>
            <pc:docMk/>
            <pc:sldMk cId="2597828415" sldId="295"/>
            <ac:spMk id="9" creationId="{B72F7CE5-5EF6-AD64-1693-291249388D18}"/>
          </ac:spMkLst>
        </pc:spChg>
        <pc:spChg chg="add mod">
          <ac:chgData name="Utilizador Convidado" userId="S::urn:spo:anon#22639df8cc6e8751fc04386f158523d5e0bafefd4805e2d03653df4dd8ce9d41::" providerId="AD" clId="Web-{89ECF8E2-FDE7-02C9-5DB8-88EBCBCDDC50}" dt="2024-05-20T20:25:13.087" v="190" actId="1076"/>
          <ac:spMkLst>
            <pc:docMk/>
            <pc:sldMk cId="2597828415" sldId="295"/>
            <ac:spMk id="11" creationId="{1395410C-92E8-FFBD-AEF4-FB000687B2CE}"/>
          </ac:spMkLst>
        </pc:spChg>
        <pc:picChg chg="add mod">
          <ac:chgData name="Utilizador Convidado" userId="S::urn:spo:anon#22639df8cc6e8751fc04386f158523d5e0bafefd4805e2d03653df4dd8ce9d41::" providerId="AD" clId="Web-{89ECF8E2-FDE7-02C9-5DB8-88EBCBCDDC50}" dt="2024-05-20T20:24:54.836" v="186" actId="1076"/>
          <ac:picMkLst>
            <pc:docMk/>
            <pc:sldMk cId="2597828415" sldId="295"/>
            <ac:picMk id="7" creationId="{F3BACA60-3E35-E47A-EF54-B6CFEE7D5269}"/>
          </ac:picMkLst>
        </pc:picChg>
      </pc:sldChg>
    </pc:docChg>
  </pc:docChgLst>
  <pc:docChgLst>
    <pc:chgData name="Utilizador Convidado" userId="S::urn:spo:anon#22639df8cc6e8751fc04386f158523d5e0bafefd4805e2d03653df4dd8ce9d41::" providerId="AD" clId="Web-{1DDD46CB-5F3E-4F86-0362-3C7FE3E864A0}"/>
    <pc:docChg chg="delSld modSld">
      <pc:chgData name="Utilizador Convidado" userId="S::urn:spo:anon#22639df8cc6e8751fc04386f158523d5e0bafefd4805e2d03653df4dd8ce9d41::" providerId="AD" clId="Web-{1DDD46CB-5F3E-4F86-0362-3C7FE3E864A0}" dt="2024-05-20T20:48:27.830" v="3"/>
      <pc:docMkLst>
        <pc:docMk/>
      </pc:docMkLst>
      <pc:sldChg chg="modSp">
        <pc:chgData name="Utilizador Convidado" userId="S::urn:spo:anon#22639df8cc6e8751fc04386f158523d5e0bafefd4805e2d03653df4dd8ce9d41::" providerId="AD" clId="Web-{1DDD46CB-5F3E-4F86-0362-3C7FE3E864A0}" dt="2024-05-20T20:38:09.605" v="0" actId="1076"/>
        <pc:sldMkLst>
          <pc:docMk/>
          <pc:sldMk cId="0" sldId="260"/>
        </pc:sldMkLst>
        <pc:spChg chg="mod">
          <ac:chgData name="Utilizador Convidado" userId="S::urn:spo:anon#22639df8cc6e8751fc04386f158523d5e0bafefd4805e2d03653df4dd8ce9d41::" providerId="AD" clId="Web-{1DDD46CB-5F3E-4F86-0362-3C7FE3E864A0}" dt="2024-05-20T20:38:09.605" v="0" actId="1076"/>
          <ac:spMkLst>
            <pc:docMk/>
            <pc:sldMk cId="0" sldId="260"/>
            <ac:spMk id="2" creationId="{FDE3899A-5166-3566-6C79-0755EE954F29}"/>
          </ac:spMkLst>
        </pc:spChg>
      </pc:sldChg>
      <pc:sldChg chg="del">
        <pc:chgData name="Utilizador Convidado" userId="S::urn:spo:anon#22639df8cc6e8751fc04386f158523d5e0bafefd4805e2d03653df4dd8ce9d41::" providerId="AD" clId="Web-{1DDD46CB-5F3E-4F86-0362-3C7FE3E864A0}" dt="2024-05-20T20:48:19.158" v="2"/>
        <pc:sldMkLst>
          <pc:docMk/>
          <pc:sldMk cId="3779424903" sldId="270"/>
        </pc:sldMkLst>
      </pc:sldChg>
      <pc:sldChg chg="del">
        <pc:chgData name="Utilizador Convidado" userId="S::urn:spo:anon#22639df8cc6e8751fc04386f158523d5e0bafefd4805e2d03653df4dd8ce9d41::" providerId="AD" clId="Web-{1DDD46CB-5F3E-4F86-0362-3C7FE3E864A0}" dt="2024-05-20T20:48:14.408" v="1"/>
        <pc:sldMkLst>
          <pc:docMk/>
          <pc:sldMk cId="3294933637" sldId="271"/>
        </pc:sldMkLst>
      </pc:sldChg>
      <pc:sldChg chg="del">
        <pc:chgData name="Utilizador Convidado" userId="S::urn:spo:anon#22639df8cc6e8751fc04386f158523d5e0bafefd4805e2d03653df4dd8ce9d41::" providerId="AD" clId="Web-{1DDD46CB-5F3E-4F86-0362-3C7FE3E864A0}" dt="2024-05-20T20:48:27.830" v="3"/>
        <pc:sldMkLst>
          <pc:docMk/>
          <pc:sldMk cId="183098998" sldId="274"/>
        </pc:sldMkLst>
      </pc:sldChg>
    </pc:docChg>
  </pc:docChgLst>
  <pc:docChgLst>
    <pc:chgData name="Utilizador Convidado" userId="S::urn:spo:anon#22639df8cc6e8751fc04386f158523d5e0bafefd4805e2d03653df4dd8ce9d41::" providerId="AD" clId="Web-{D2944585-0A2D-F4D4-7583-9BE4BCC44A05}"/>
    <pc:docChg chg="modSld">
      <pc:chgData name="Utilizador Convidado" userId="S::urn:spo:anon#22639df8cc6e8751fc04386f158523d5e0bafefd4805e2d03653df4dd8ce9d41::" providerId="AD" clId="Web-{D2944585-0A2D-F4D4-7583-9BE4BCC44A05}" dt="2024-05-20T16:25:38.904" v="193" actId="1076"/>
      <pc:docMkLst>
        <pc:docMk/>
      </pc:docMkLst>
      <pc:sldChg chg="modSp">
        <pc:chgData name="Utilizador Convidado" userId="S::urn:spo:anon#22639df8cc6e8751fc04386f158523d5e0bafefd4805e2d03653df4dd8ce9d41::" providerId="AD" clId="Web-{D2944585-0A2D-F4D4-7583-9BE4BCC44A05}" dt="2024-05-20T16:08:05.754" v="65" actId="14100"/>
        <pc:sldMkLst>
          <pc:docMk/>
          <pc:sldMk cId="798415342" sldId="275"/>
        </pc:sldMkLst>
        <pc:spChg chg="mod">
          <ac:chgData name="Utilizador Convidado" userId="S::urn:spo:anon#22639df8cc6e8751fc04386f158523d5e0bafefd4805e2d03653df4dd8ce9d41::" providerId="AD" clId="Web-{D2944585-0A2D-F4D4-7583-9BE4BCC44A05}" dt="2024-05-20T16:08:05.754" v="65" actId="14100"/>
          <ac:spMkLst>
            <pc:docMk/>
            <pc:sldMk cId="798415342" sldId="275"/>
            <ac:spMk id="4" creationId="{F161C248-676F-8DBD-1090-BB783AF69403}"/>
          </ac:spMkLst>
        </pc:spChg>
      </pc:sldChg>
      <pc:sldChg chg="addSp delSp modSp">
        <pc:chgData name="Utilizador Convidado" userId="S::urn:spo:anon#22639df8cc6e8751fc04386f158523d5e0bafefd4805e2d03653df4dd8ce9d41::" providerId="AD" clId="Web-{D2944585-0A2D-F4D4-7583-9BE4BCC44A05}" dt="2024-05-20T16:25:38.904" v="193" actId="1076"/>
        <pc:sldMkLst>
          <pc:docMk/>
          <pc:sldMk cId="3884984234" sldId="288"/>
        </pc:sldMkLst>
        <pc:spChg chg="add del mod">
          <ac:chgData name="Utilizador Convidado" userId="S::urn:spo:anon#22639df8cc6e8751fc04386f158523d5e0bafefd4805e2d03653df4dd8ce9d41::" providerId="AD" clId="Web-{D2944585-0A2D-F4D4-7583-9BE4BCC44A05}" dt="2024-05-20T16:17:44.871" v="148"/>
          <ac:spMkLst>
            <pc:docMk/>
            <pc:sldMk cId="3884984234" sldId="288"/>
            <ac:spMk id="11" creationId="{9312F9A8-325C-0779-D75C-00A36C93E66B}"/>
          </ac:spMkLst>
        </pc:spChg>
        <pc:spChg chg="mod">
          <ac:chgData name="Utilizador Convidado" userId="S::urn:spo:anon#22639df8cc6e8751fc04386f158523d5e0bafefd4805e2d03653df4dd8ce9d41::" providerId="AD" clId="Web-{D2944585-0A2D-F4D4-7583-9BE4BCC44A05}" dt="2024-05-20T16:20:51.165" v="159" actId="1076"/>
          <ac:spMkLst>
            <pc:docMk/>
            <pc:sldMk cId="3884984234" sldId="288"/>
            <ac:spMk id="12" creationId="{0BB51AE2-DFBA-999F-09C7-A63240704CFC}"/>
          </ac:spMkLst>
        </pc:spChg>
        <pc:spChg chg="add del mod">
          <ac:chgData name="Utilizador Convidado" userId="S::urn:spo:anon#22639df8cc6e8751fc04386f158523d5e0bafefd4805e2d03653df4dd8ce9d41::" providerId="AD" clId="Web-{D2944585-0A2D-F4D4-7583-9BE4BCC44A05}" dt="2024-05-20T16:23:13.300" v="169"/>
          <ac:spMkLst>
            <pc:docMk/>
            <pc:sldMk cId="3884984234" sldId="288"/>
            <ac:spMk id="18" creationId="{73961928-599C-3930-095C-B829BB556464}"/>
          </ac:spMkLst>
        </pc:spChg>
        <pc:spChg chg="add mod">
          <ac:chgData name="Utilizador Convidado" userId="S::urn:spo:anon#22639df8cc6e8751fc04386f158523d5e0bafefd4805e2d03653df4dd8ce9d41::" providerId="AD" clId="Web-{D2944585-0A2D-F4D4-7583-9BE4BCC44A05}" dt="2024-05-20T16:25:38.904" v="193" actId="1076"/>
          <ac:spMkLst>
            <pc:docMk/>
            <pc:sldMk cId="3884984234" sldId="288"/>
            <ac:spMk id="20" creationId="{23C8F520-7537-452B-3866-883617F25B42}"/>
          </ac:spMkLst>
        </pc:spChg>
        <pc:graphicFrameChg chg="add del mod modGraphic">
          <ac:chgData name="Utilizador Convidado" userId="S::urn:spo:anon#22639df8cc6e8751fc04386f158523d5e0bafefd4805e2d03653df4dd8ce9d41::" providerId="AD" clId="Web-{D2944585-0A2D-F4D4-7583-9BE4BCC44A05}" dt="2024-05-20T16:16:58.696" v="102"/>
          <ac:graphicFrameMkLst>
            <pc:docMk/>
            <pc:sldMk cId="3884984234" sldId="288"/>
            <ac:graphicFrameMk id="14" creationId="{756BD32C-73DA-77BA-F46B-D5BC8D8BB391}"/>
          </ac:graphicFrameMkLst>
        </pc:graphicFrameChg>
        <pc:graphicFrameChg chg="add mod modGraphic">
          <ac:chgData name="Utilizador Convidado" userId="S::urn:spo:anon#22639df8cc6e8751fc04386f158523d5e0bafefd4805e2d03653df4dd8ce9d41::" providerId="AD" clId="Web-{D2944585-0A2D-F4D4-7583-9BE4BCC44A05}" dt="2024-05-20T16:24:46.744" v="189"/>
          <ac:graphicFrameMkLst>
            <pc:docMk/>
            <pc:sldMk cId="3884984234" sldId="288"/>
            <ac:graphicFrameMk id="16" creationId="{BEB10714-2803-6D89-6D14-631840DDC30D}"/>
          </ac:graphicFrameMkLst>
        </pc:graphicFrameChg>
        <pc:picChg chg="add mod">
          <ac:chgData name="Utilizador Convidado" userId="S::urn:spo:anon#22639df8cc6e8751fc04386f158523d5e0bafefd4805e2d03653df4dd8ce9d41::" providerId="AD" clId="Web-{D2944585-0A2D-F4D4-7583-9BE4BCC44A05}" dt="2024-05-20T16:01:10.585" v="32" actId="1076"/>
          <ac:picMkLst>
            <pc:docMk/>
            <pc:sldMk cId="3884984234" sldId="288"/>
            <ac:picMk id="4" creationId="{E19DA154-FB92-B65C-EF08-7D26438417C0}"/>
          </ac:picMkLst>
        </pc:picChg>
        <pc:picChg chg="add del mod">
          <ac:chgData name="Utilizador Convidado" userId="S::urn:spo:anon#22639df8cc6e8751fc04386f158523d5e0bafefd4805e2d03653df4dd8ce9d41::" providerId="AD" clId="Web-{D2944585-0A2D-F4D4-7583-9BE4BCC44A05}" dt="2024-05-20T16:05:42.635" v="45"/>
          <ac:picMkLst>
            <pc:docMk/>
            <pc:sldMk cId="3884984234" sldId="288"/>
            <ac:picMk id="5" creationId="{C8B209C8-85A8-CE4F-48A5-A7451FAEE1A8}"/>
          </ac:picMkLst>
        </pc:picChg>
        <pc:picChg chg="mod">
          <ac:chgData name="Utilizador Convidado" userId="S::urn:spo:anon#22639df8cc6e8751fc04386f158523d5e0bafefd4805e2d03653df4dd8ce9d41::" providerId="AD" clId="Web-{D2944585-0A2D-F4D4-7583-9BE4BCC44A05}" dt="2024-05-20T16:20:48.259" v="158" actId="1076"/>
          <ac:picMkLst>
            <pc:docMk/>
            <pc:sldMk cId="3884984234" sldId="288"/>
            <ac:picMk id="6" creationId="{3B6EACE0-2ABC-CAEC-E6AF-74388ED15F3D}"/>
          </ac:picMkLst>
        </pc:picChg>
        <pc:picChg chg="add mod">
          <ac:chgData name="Utilizador Convidado" userId="S::urn:spo:anon#22639df8cc6e8751fc04386f158523d5e0bafefd4805e2d03653df4dd8ce9d41::" providerId="AD" clId="Web-{D2944585-0A2D-F4D4-7583-9BE4BCC44A05}" dt="2024-05-20T16:06:02.574" v="50" actId="1076"/>
          <ac:picMkLst>
            <pc:docMk/>
            <pc:sldMk cId="3884984234" sldId="288"/>
            <ac:picMk id="7" creationId="{F79BEBCE-0BEE-D5CD-0198-104584D87883}"/>
          </ac:picMkLst>
        </pc:picChg>
        <pc:picChg chg="add mod">
          <ac:chgData name="Utilizador Convidado" userId="S::urn:spo:anon#22639df8cc6e8751fc04386f158523d5e0bafefd4805e2d03653df4dd8ce9d41::" providerId="AD" clId="Web-{D2944585-0A2D-F4D4-7583-9BE4BCC44A05}" dt="2024-05-20T16:06:53.358" v="61" actId="14100"/>
          <ac:picMkLst>
            <pc:docMk/>
            <pc:sldMk cId="3884984234" sldId="288"/>
            <ac:picMk id="8" creationId="{2C6C61CC-DB9D-722C-34BC-94B41AD2C6FE}"/>
          </ac:picMkLst>
        </pc:picChg>
        <pc:picChg chg="del mod">
          <ac:chgData name="Utilizador Convidado" userId="S::urn:spo:anon#22639df8cc6e8751fc04386f158523d5e0bafefd4805e2d03653df4dd8ce9d41::" providerId="AD" clId="Web-{D2944585-0A2D-F4D4-7583-9BE4BCC44A05}" dt="2024-05-20T15:19:20.104" v="8"/>
          <ac:picMkLst>
            <pc:docMk/>
            <pc:sldMk cId="3884984234" sldId="288"/>
            <ac:picMk id="8" creationId="{BEC09C53-D4AB-85C0-8C56-A53DF209ADBB}"/>
          </ac:picMkLst>
        </pc:picChg>
        <pc:picChg chg="add mod">
          <ac:chgData name="Utilizador Convidado" userId="S::urn:spo:anon#22639df8cc6e8751fc04386f158523d5e0bafefd4805e2d03653df4dd8ce9d41::" providerId="AD" clId="Web-{D2944585-0A2D-F4D4-7583-9BE4BCC44A05}" dt="2024-05-20T16:07:38.221" v="64" actId="1076"/>
          <ac:picMkLst>
            <pc:docMk/>
            <pc:sldMk cId="3884984234" sldId="288"/>
            <ac:picMk id="9" creationId="{FA417D00-4AE3-D56C-A193-9F3446202A64}"/>
          </ac:picMkLst>
        </pc:picChg>
        <pc:picChg chg="add del mod">
          <ac:chgData name="Utilizador Convidado" userId="S::urn:spo:anon#22639df8cc6e8751fc04386f158523d5e0bafefd4805e2d03653df4dd8ce9d41::" providerId="AD" clId="Web-{D2944585-0A2D-F4D4-7583-9BE4BCC44A05}" dt="2024-05-20T16:12:49.992" v="68"/>
          <ac:picMkLst>
            <pc:docMk/>
            <pc:sldMk cId="3884984234" sldId="288"/>
            <ac:picMk id="10" creationId="{C78EC5A9-B940-D411-AC89-E7F6FED62740}"/>
          </ac:picMkLst>
        </pc:picChg>
        <pc:picChg chg="add del mod modCrop">
          <ac:chgData name="Utilizador Convidado" userId="S::urn:spo:anon#22639df8cc6e8751fc04386f158523d5e0bafefd4805e2d03653df4dd8ce9d41::" providerId="AD" clId="Web-{D2944585-0A2D-F4D4-7583-9BE4BCC44A05}" dt="2024-05-20T16:21:32.840" v="163"/>
          <ac:picMkLst>
            <pc:docMk/>
            <pc:sldMk cId="3884984234" sldId="288"/>
            <ac:picMk id="17" creationId="{E7EB045B-0116-84CE-75A4-587C30A3D8EF}"/>
          </ac:picMkLst>
        </pc:picChg>
        <pc:picChg chg="add del mod">
          <ac:chgData name="Utilizador Convidado" userId="S::urn:spo:anon#22639df8cc6e8751fc04386f158523d5e0bafefd4805e2d03653df4dd8ce9d41::" providerId="AD" clId="Web-{D2944585-0A2D-F4D4-7583-9BE4BCC44A05}" dt="2024-05-20T16:23:07.550" v="168"/>
          <ac:picMkLst>
            <pc:docMk/>
            <pc:sldMk cId="3884984234" sldId="288"/>
            <ac:picMk id="19" creationId="{7EC35ED1-D4B4-2277-1D8B-C001A6DCF0D5}"/>
          </ac:picMkLst>
        </pc:picChg>
      </pc:sldChg>
    </pc:docChg>
  </pc:docChgLst>
  <pc:docChgLst>
    <pc:chgData name="Utilizador Convidado" userId="S::urn:spo:anon#22639df8cc6e8751fc04386f158523d5e0bafefd4805e2d03653df4dd8ce9d41::" providerId="AD" clId="Web-{170C321C-F3D4-FCC3-546B-7C2862273D63}"/>
    <pc:docChg chg="modSld">
      <pc:chgData name="Utilizador Convidado" userId="S::urn:spo:anon#22639df8cc6e8751fc04386f158523d5e0bafefd4805e2d03653df4dd8ce9d41::" providerId="AD" clId="Web-{170C321C-F3D4-FCC3-546B-7C2862273D63}" dt="2024-05-20T20:15:12.745" v="40" actId="1076"/>
      <pc:docMkLst>
        <pc:docMk/>
      </pc:docMkLst>
      <pc:sldChg chg="addSp modSp">
        <pc:chgData name="Utilizador Convidado" userId="S::urn:spo:anon#22639df8cc6e8751fc04386f158523d5e0bafefd4805e2d03653df4dd8ce9d41::" providerId="AD" clId="Web-{170C321C-F3D4-FCC3-546B-7C2862273D63}" dt="2024-05-20T20:15:12.745" v="40" actId="1076"/>
        <pc:sldMkLst>
          <pc:docMk/>
          <pc:sldMk cId="3884984234" sldId="288"/>
        </pc:sldMkLst>
        <pc:spChg chg="add mod">
          <ac:chgData name="Utilizador Convidado" userId="S::urn:spo:anon#22639df8cc6e8751fc04386f158523d5e0bafefd4805e2d03653df4dd8ce9d41::" providerId="AD" clId="Web-{170C321C-F3D4-FCC3-546B-7C2862273D63}" dt="2024-05-20T20:15:12.745" v="40" actId="1076"/>
          <ac:spMkLst>
            <pc:docMk/>
            <pc:sldMk cId="3884984234" sldId="288"/>
            <ac:spMk id="10" creationId="{0864E859-E727-7A89-F804-B944E4A0DFFD}"/>
          </ac:spMkLst>
        </pc:spChg>
        <pc:picChg chg="mod">
          <ac:chgData name="Utilizador Convidado" userId="S::urn:spo:anon#22639df8cc6e8751fc04386f158523d5e0bafefd4805e2d03653df4dd8ce9d41::" providerId="AD" clId="Web-{170C321C-F3D4-FCC3-546B-7C2862273D63}" dt="2024-05-20T20:13:42.320" v="0" actId="1076"/>
          <ac:picMkLst>
            <pc:docMk/>
            <pc:sldMk cId="3884984234" sldId="288"/>
            <ac:picMk id="6" creationId="{3B6EACE0-2ABC-CAEC-E6AF-74388ED15F3D}"/>
          </ac:picMkLst>
        </pc:picChg>
      </pc:sldChg>
    </pc:docChg>
  </pc:docChgLst>
  <pc:docChgLst>
    <pc:chgData name="Utilizador Convidado" userId="S::urn:spo:anon#22639df8cc6e8751fc04386f158523d5e0bafefd4805e2d03653df4dd8ce9d41::" providerId="AD" clId="Web-{A3BCFFC8-4F4A-3854-2EFB-BC487EE018CB}"/>
    <pc:docChg chg="delSld modSld">
      <pc:chgData name="Utilizador Convidado" userId="S::urn:spo:anon#22639df8cc6e8751fc04386f158523d5e0bafefd4805e2d03653df4dd8ce9d41::" providerId="AD" clId="Web-{A3BCFFC8-4F4A-3854-2EFB-BC487EE018CB}" dt="2024-05-20T21:12:26.285" v="13" actId="1076"/>
      <pc:docMkLst>
        <pc:docMk/>
      </pc:docMkLst>
      <pc:sldChg chg="addSp delSp modSp">
        <pc:chgData name="Utilizador Convidado" userId="S::urn:spo:anon#22639df8cc6e8751fc04386f158523d5e0bafefd4805e2d03653df4dd8ce9d41::" providerId="AD" clId="Web-{A3BCFFC8-4F4A-3854-2EFB-BC487EE018CB}" dt="2024-05-20T21:11:33.828" v="11" actId="20577"/>
        <pc:sldMkLst>
          <pc:docMk/>
          <pc:sldMk cId="0" sldId="260"/>
        </pc:sldMkLst>
        <pc:spChg chg="add del mod">
          <ac:chgData name="Utilizador Convidado" userId="S::urn:spo:anon#22639df8cc6e8751fc04386f158523d5e0bafefd4805e2d03653df4dd8ce9d41::" providerId="AD" clId="Web-{A3BCFFC8-4F4A-3854-2EFB-BC487EE018CB}" dt="2024-05-20T21:11:33.828" v="11" actId="20577"/>
          <ac:spMkLst>
            <pc:docMk/>
            <pc:sldMk cId="0" sldId="260"/>
            <ac:spMk id="95" creationId="{00000000-0000-0000-0000-000000000000}"/>
          </ac:spMkLst>
        </pc:spChg>
      </pc:sldChg>
      <pc:sldChg chg="modSp">
        <pc:chgData name="Utilizador Convidado" userId="S::urn:spo:anon#22639df8cc6e8751fc04386f158523d5e0bafefd4805e2d03653df4dd8ce9d41::" providerId="AD" clId="Web-{A3BCFFC8-4F4A-3854-2EFB-BC487EE018CB}" dt="2024-05-20T21:10:16.388" v="0" actId="20577"/>
        <pc:sldMkLst>
          <pc:docMk/>
          <pc:sldMk cId="2104397772" sldId="265"/>
        </pc:sldMkLst>
        <pc:spChg chg="mod">
          <ac:chgData name="Utilizador Convidado" userId="S::urn:spo:anon#22639df8cc6e8751fc04386f158523d5e0bafefd4805e2d03653df4dd8ce9d41::" providerId="AD" clId="Web-{A3BCFFC8-4F4A-3854-2EFB-BC487EE018CB}" dt="2024-05-20T21:10:16.388" v="0" actId="20577"/>
          <ac:spMkLst>
            <pc:docMk/>
            <pc:sldMk cId="2104397772" sldId="265"/>
            <ac:spMk id="69" creationId="{00000000-0000-0000-0000-000000000000}"/>
          </ac:spMkLst>
        </pc:spChg>
      </pc:sldChg>
      <pc:sldChg chg="del">
        <pc:chgData name="Utilizador Convidado" userId="S::urn:spo:anon#22639df8cc6e8751fc04386f158523d5e0bafefd4805e2d03653df4dd8ce9d41::" providerId="AD" clId="Web-{A3BCFFC8-4F4A-3854-2EFB-BC487EE018CB}" dt="2024-05-20T21:10:43.420" v="3"/>
        <pc:sldMkLst>
          <pc:docMk/>
          <pc:sldMk cId="2389617502" sldId="273"/>
        </pc:sldMkLst>
      </pc:sldChg>
      <pc:sldChg chg="del">
        <pc:chgData name="Utilizador Convidado" userId="S::urn:spo:anon#22639df8cc6e8751fc04386f158523d5e0bafefd4805e2d03653df4dd8ce9d41::" providerId="AD" clId="Web-{A3BCFFC8-4F4A-3854-2EFB-BC487EE018CB}" dt="2024-05-20T21:10:53.858" v="4"/>
        <pc:sldMkLst>
          <pc:docMk/>
          <pc:sldMk cId="1197249711" sldId="285"/>
        </pc:sldMkLst>
      </pc:sldChg>
      <pc:sldChg chg="del">
        <pc:chgData name="Utilizador Convidado" userId="S::urn:spo:anon#22639df8cc6e8751fc04386f158523d5e0bafefd4805e2d03653df4dd8ce9d41::" providerId="AD" clId="Web-{A3BCFFC8-4F4A-3854-2EFB-BC487EE018CB}" dt="2024-05-20T21:10:59.795" v="5"/>
        <pc:sldMkLst>
          <pc:docMk/>
          <pc:sldMk cId="684811123" sldId="287"/>
        </pc:sldMkLst>
      </pc:sldChg>
      <pc:sldChg chg="modSp">
        <pc:chgData name="Utilizador Convidado" userId="S::urn:spo:anon#22639df8cc6e8751fc04386f158523d5e0bafefd4805e2d03653df4dd8ce9d41::" providerId="AD" clId="Web-{A3BCFFC8-4F4A-3854-2EFB-BC487EE018CB}" dt="2024-05-20T21:12:26.285" v="13" actId="1076"/>
        <pc:sldMkLst>
          <pc:docMk/>
          <pc:sldMk cId="1079044600" sldId="289"/>
        </pc:sldMkLst>
        <pc:spChg chg="mod">
          <ac:chgData name="Utilizador Convidado" userId="S::urn:spo:anon#22639df8cc6e8751fc04386f158523d5e0bafefd4805e2d03653df4dd8ce9d41::" providerId="AD" clId="Web-{A3BCFFC8-4F4A-3854-2EFB-BC487EE018CB}" dt="2024-05-20T21:10:29.748" v="2" actId="20577"/>
          <ac:spMkLst>
            <pc:docMk/>
            <pc:sldMk cId="1079044600" sldId="289"/>
            <ac:spMk id="69" creationId="{00000000-0000-0000-0000-000000000000}"/>
          </ac:spMkLst>
        </pc:spChg>
        <pc:picChg chg="mod">
          <ac:chgData name="Utilizador Convidado" userId="S::urn:spo:anon#22639df8cc6e8751fc04386f158523d5e0bafefd4805e2d03653df4dd8ce9d41::" providerId="AD" clId="Web-{A3BCFFC8-4F4A-3854-2EFB-BC487EE018CB}" dt="2024-05-20T21:12:26.285" v="13" actId="1076"/>
          <ac:picMkLst>
            <pc:docMk/>
            <pc:sldMk cId="1079044600" sldId="289"/>
            <ac:picMk id="3" creationId="{56A098BD-E0ED-BCF9-D765-180834A3057D}"/>
          </ac:picMkLst>
        </pc:picChg>
        <pc:picChg chg="mod">
          <ac:chgData name="Utilizador Convidado" userId="S::urn:spo:anon#22639df8cc6e8751fc04386f158523d5e0bafefd4805e2d03653df4dd8ce9d41::" providerId="AD" clId="Web-{A3BCFFC8-4F4A-3854-2EFB-BC487EE018CB}" dt="2024-05-20T21:12:15.941" v="12" actId="1076"/>
          <ac:picMkLst>
            <pc:docMk/>
            <pc:sldMk cId="1079044600" sldId="289"/>
            <ac:picMk id="4" creationId="{C3B3F3C2-187A-724E-FAFD-73F0CF33C4E5}"/>
          </ac:picMkLst>
        </pc:picChg>
      </pc:sldChg>
      <pc:sldChg chg="modSp">
        <pc:chgData name="Utilizador Convidado" userId="S::urn:spo:anon#22639df8cc6e8751fc04386f158523d5e0bafefd4805e2d03653df4dd8ce9d41::" providerId="AD" clId="Web-{A3BCFFC8-4F4A-3854-2EFB-BC487EE018CB}" dt="2024-05-20T21:11:12.296" v="6" actId="20577"/>
        <pc:sldMkLst>
          <pc:docMk/>
          <pc:sldMk cId="3073232816" sldId="293"/>
        </pc:sldMkLst>
        <pc:spChg chg="mod">
          <ac:chgData name="Utilizador Convidado" userId="S::urn:spo:anon#22639df8cc6e8751fc04386f158523d5e0bafefd4805e2d03653df4dd8ce9d41::" providerId="AD" clId="Web-{A3BCFFC8-4F4A-3854-2EFB-BC487EE018CB}" dt="2024-05-20T21:11:12.296" v="6" actId="20577"/>
          <ac:spMkLst>
            <pc:docMk/>
            <pc:sldMk cId="3073232816" sldId="293"/>
            <ac:spMk id="93" creationId="{00000000-0000-0000-0000-000000000000}"/>
          </ac:spMkLst>
        </pc:spChg>
      </pc:sldChg>
      <pc:sldChg chg="modSp">
        <pc:chgData name="Utilizador Convidado" userId="S::urn:spo:anon#22639df8cc6e8751fc04386f158523d5e0bafefd4805e2d03653df4dd8ce9d41::" providerId="AD" clId="Web-{A3BCFFC8-4F4A-3854-2EFB-BC487EE018CB}" dt="2024-05-20T21:11:19.781" v="7" actId="20577"/>
        <pc:sldMkLst>
          <pc:docMk/>
          <pc:sldMk cId="2756724389" sldId="294"/>
        </pc:sldMkLst>
        <pc:spChg chg="mod">
          <ac:chgData name="Utilizador Convidado" userId="S::urn:spo:anon#22639df8cc6e8751fc04386f158523d5e0bafefd4805e2d03653df4dd8ce9d41::" providerId="AD" clId="Web-{A3BCFFC8-4F4A-3854-2EFB-BC487EE018CB}" dt="2024-05-20T21:11:19.781" v="7" actId="20577"/>
          <ac:spMkLst>
            <pc:docMk/>
            <pc:sldMk cId="2756724389" sldId="294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19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757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11645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- Figure 22 (Temperature Distribution on Fracture Plane): Visualizes the temperature drop within the reservoir, crucial for assessing thermal recovery rates and system efficiency.</a:t>
            </a:r>
            <a:endParaRPr lang="pt-PT" sz="1800" kern="10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g2c311645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37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311645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- Figure 22 (Temperature Distribution on Fracture Plane): Visualizes the temperature drop within the reservoir, crucial for assessing thermal recovery rates and system efficiency.</a:t>
            </a:r>
            <a:endParaRPr lang="pt-PT" sz="1800" kern="10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g2c311645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95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743284" y="3160504"/>
            <a:ext cx="7655238" cy="92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743284" y="1474903"/>
            <a:ext cx="7655238" cy="15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43285" y="1830458"/>
            <a:ext cx="7655237" cy="27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43284" y="1852407"/>
            <a:ext cx="3752516" cy="274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48200" y="1852408"/>
            <a:ext cx="3750322" cy="274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 Caption">
  <p:cSld name="Content + 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3575050" y="1984094"/>
            <a:ext cx="4823472" cy="26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743285" y="1984094"/>
            <a:ext cx="2722229" cy="26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+Caption">
  <p:cSld name="Picture+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743284" y="1220305"/>
            <a:ext cx="7655238" cy="308588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743284" y="4380810"/>
            <a:ext cx="7655238" cy="29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>
            <a:spLocks noGrp="1"/>
          </p:cNvSpPr>
          <p:nvPr>
            <p:ph type="pic" idx="2"/>
          </p:nvPr>
        </p:nvSpPr>
        <p:spPr>
          <a:xfrm>
            <a:off x="743284" y="1852407"/>
            <a:ext cx="7655238" cy="278738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43285" y="1830458"/>
            <a:ext cx="7655237" cy="27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j.energy.2014.07.085" TargetMode="External"/><Relationship Id="rId4" Type="http://schemas.openxmlformats.org/officeDocument/2006/relationships/hyperlink" Target="https://doi.org/10.1007/s12665-016-5327-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Exploring Geothermal Energy Generation | CLOU GLOB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93914"/>
            <a:ext cx="9144000" cy="37002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" name="Google Shape;59;p1"/>
          <p:cNvSpPr txBox="1">
            <a:spLocks noGrp="1"/>
          </p:cNvSpPr>
          <p:nvPr>
            <p:ph type="title"/>
          </p:nvPr>
        </p:nvSpPr>
        <p:spPr>
          <a:xfrm>
            <a:off x="6448508" y="376662"/>
            <a:ext cx="2767054" cy="20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0"/>
              <a:buFont typeface="Arial"/>
              <a:buNone/>
            </a:pPr>
            <a:r>
              <a:rPr lang="pt-PT" sz="2000"/>
              <a:t>Geothermal Energy</a:t>
            </a:r>
            <a:endParaRPr sz="2000"/>
          </a:p>
        </p:txBody>
      </p:sp>
      <p:sp>
        <p:nvSpPr>
          <p:cNvPr id="60" name="Google Shape;60;p1"/>
          <p:cNvSpPr/>
          <p:nvPr/>
        </p:nvSpPr>
        <p:spPr>
          <a:xfrm>
            <a:off x="1634396" y="1130987"/>
            <a:ext cx="5875208" cy="69783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title"/>
          </p:nvPr>
        </p:nvSpPr>
        <p:spPr>
          <a:xfrm>
            <a:off x="1634396" y="1091738"/>
            <a:ext cx="5875208" cy="69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700"/>
              <a:t>Hot </a:t>
            </a:r>
            <a:r>
              <a:rPr lang="pt-PT" sz="1700" err="1"/>
              <a:t>Dry</a:t>
            </a:r>
            <a:r>
              <a:rPr lang="pt-PT" sz="1700"/>
              <a:t> Rock </a:t>
            </a:r>
            <a:r>
              <a:rPr lang="pt-PT" sz="1700" err="1"/>
              <a:t>Geothermal</a:t>
            </a:r>
            <a:r>
              <a:rPr lang="pt-PT" sz="1700"/>
              <a:t> </a:t>
            </a:r>
            <a:r>
              <a:rPr lang="pt-PT" sz="1700" err="1"/>
              <a:t>Potential</a:t>
            </a:r>
            <a:r>
              <a:rPr lang="pt-PT" sz="1700"/>
              <a:t> </a:t>
            </a:r>
            <a:r>
              <a:rPr lang="pt-PT" sz="1700" err="1"/>
              <a:t>of</a:t>
            </a:r>
            <a:r>
              <a:rPr lang="pt-PT" sz="1700"/>
              <a:t> </a:t>
            </a:r>
            <a:r>
              <a:rPr lang="pt-PT" sz="1700" err="1"/>
              <a:t>the</a:t>
            </a:r>
            <a:r>
              <a:rPr lang="pt-PT" sz="1700"/>
              <a:t> </a:t>
            </a:r>
            <a:r>
              <a:rPr lang="pt-PT" sz="1700" err="1"/>
              <a:t>Xujiaweizi</a:t>
            </a:r>
            <a:r>
              <a:rPr lang="pt-PT" sz="1700"/>
              <a:t> </a:t>
            </a:r>
            <a:r>
              <a:rPr lang="pt-PT" sz="1700" err="1"/>
              <a:t>Area</a:t>
            </a:r>
            <a:r>
              <a:rPr lang="pt-PT" sz="1700"/>
              <a:t> in </a:t>
            </a:r>
            <a:r>
              <a:rPr lang="pt-PT" sz="1700" err="1"/>
              <a:t>Songliao</a:t>
            </a:r>
            <a:r>
              <a:rPr lang="pt-PT" sz="1700"/>
              <a:t> </a:t>
            </a:r>
            <a:r>
              <a:rPr lang="pt-PT" sz="1700" err="1"/>
              <a:t>Basin</a:t>
            </a:r>
            <a:r>
              <a:rPr lang="pt-PT" sz="1700"/>
              <a:t>, </a:t>
            </a:r>
            <a:r>
              <a:rPr lang="pt-PT" sz="1700" err="1"/>
              <a:t>Northeastern</a:t>
            </a:r>
            <a:r>
              <a:rPr lang="pt-PT" sz="1700"/>
              <a:t> China </a:t>
            </a:r>
            <a:endParaRPr sz="17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224432" y="2981379"/>
            <a:ext cx="1573092" cy="1502771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PT" sz="700" b="1">
                <a:solidFill>
                  <a:schemeClr val="dk1"/>
                </a:solidFill>
              </a:rPr>
              <a:t>Group 5: 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Guilherme Mourão (96710)</a:t>
            </a:r>
            <a:endParaRPr/>
          </a:p>
          <a:p>
            <a:pPr marL="0" lvl="0" indent="0" algn="ctr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pt-PT" sz="600">
                <a:solidFill>
                  <a:schemeClr val="dk1"/>
                </a:solidFill>
              </a:rPr>
              <a:t>Fábio Costa (108090)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None/>
            </a:pPr>
            <a:r>
              <a:rPr lang="pt-PT" sz="600">
                <a:solidFill>
                  <a:schemeClr val="dk1"/>
                </a:solidFill>
              </a:rPr>
              <a:t>Mayela Ledesma Ruiz (109225)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Pedro Manuel (96303)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Philina Niederkofler (109210)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Santiago Valencia (109166)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F6855D-688C-EDA6-CEDD-F7242EC8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1C248-676F-8DBD-1090-BB783AF69403}"/>
              </a:ext>
            </a:extLst>
          </p:cNvPr>
          <p:cNvSpPr txBox="1"/>
          <p:nvPr/>
        </p:nvSpPr>
        <p:spPr>
          <a:xfrm>
            <a:off x="743284" y="1852407"/>
            <a:ext cx="7122685" cy="274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/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Power plant (EGS design/technology)</a:t>
            </a: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Heating + </a:t>
            </a:r>
            <a:r>
              <a:rPr lang="en-US" sz="1800">
                <a:solidFill>
                  <a:schemeClr val="dk1"/>
                </a:solidFill>
              </a:rPr>
              <a:t>Electricity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conditions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Power, </a:t>
            </a:r>
            <a:r>
              <a:rPr lang="en-US" sz="1800">
                <a:solidFill>
                  <a:schemeClr val="dk1"/>
                </a:solidFill>
              </a:rPr>
              <a:t>efficiency and Parameters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0640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A01F9-E5BD-4CE8-E155-20CC7DCF63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66650" y="4851811"/>
            <a:ext cx="1831872" cy="230117"/>
          </a:xfr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PT"/>
              <a:t>1</a:t>
            </a:r>
          </a:p>
        </p:txBody>
      </p:sp>
      <p:sp>
        <p:nvSpPr>
          <p:cNvPr id="6" name="Google Shape;67;p2">
            <a:extLst>
              <a:ext uri="{FF2B5EF4-FFF2-40B4-BE49-F238E27FC236}">
                <a16:creationId xmlns:a16="http://schemas.microsoft.com/office/drawing/2014/main" id="{5D4E097B-0663-8ECB-C465-C16E5361B9BA}"/>
              </a:ext>
            </a:extLst>
          </p:cNvPr>
          <p:cNvSpPr txBox="1">
            <a:spLocks/>
          </p:cNvSpPr>
          <p:nvPr/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pt-PT" sz="2800" b="1">
                <a:solidFill>
                  <a:schemeClr val="lt1"/>
                </a:solidFill>
              </a:rPr>
              <a:t>Agenda</a:t>
            </a:r>
            <a:endParaRPr lang="pt-PT" sz="2800" b="1"/>
          </a:p>
        </p:txBody>
      </p:sp>
    </p:spTree>
    <p:extLst>
      <p:ext uri="{BB962C8B-B14F-4D97-AF65-F5344CB8AC3E}">
        <p14:creationId xmlns:p14="http://schemas.microsoft.com/office/powerpoint/2010/main" val="7984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A01F9-E5BD-4CE8-E155-20CC7DCF63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2</a:t>
            </a:r>
          </a:p>
        </p:txBody>
      </p:sp>
      <p:sp>
        <p:nvSpPr>
          <p:cNvPr id="3" name="Google Shape;67;p2">
            <a:extLst>
              <a:ext uri="{FF2B5EF4-FFF2-40B4-BE49-F238E27FC236}">
                <a16:creationId xmlns:a16="http://schemas.microsoft.com/office/drawing/2014/main" id="{8BCF1462-9C8A-BA73-9924-9BD463BB66DA}"/>
              </a:ext>
            </a:extLst>
          </p:cNvPr>
          <p:cNvSpPr txBox="1">
            <a:spLocks/>
          </p:cNvSpPr>
          <p:nvPr/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pt-PT" sz="2800" b="1" err="1">
                <a:solidFill>
                  <a:schemeClr val="lt1"/>
                </a:solidFill>
              </a:rPr>
              <a:t>Power</a:t>
            </a:r>
            <a:r>
              <a:rPr lang="pt-PT" sz="2800" b="1">
                <a:solidFill>
                  <a:schemeClr val="lt1"/>
                </a:solidFill>
              </a:rPr>
              <a:t> </a:t>
            </a:r>
            <a:r>
              <a:rPr lang="pt-PT" sz="2800" b="1" err="1">
                <a:solidFill>
                  <a:schemeClr val="lt1"/>
                </a:solidFill>
              </a:rPr>
              <a:t>Plant</a:t>
            </a:r>
            <a:endParaRPr lang="pt-PT" sz="2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EACE0-2ABC-CAEC-E6AF-74388ED1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8" y="2495887"/>
            <a:ext cx="2530168" cy="202749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51AE2-DFBA-999F-09C7-A63240704CFC}"/>
              </a:ext>
            </a:extLst>
          </p:cNvPr>
          <p:cNvSpPr/>
          <p:nvPr/>
        </p:nvSpPr>
        <p:spPr>
          <a:xfrm>
            <a:off x="3361764" y="3505292"/>
            <a:ext cx="900782" cy="3037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>
              <a:buClr>
                <a:schemeClr val="dk1"/>
              </a:buClr>
              <a:buSzPts val="1800"/>
            </a:pPr>
            <a:endParaRPr lang="en-GB" sz="3300" b="1">
              <a:latin typeface="Arial"/>
              <a:cs typeface="Arial"/>
            </a:endParaRPr>
          </a:p>
        </p:txBody>
      </p:sp>
      <p:pic>
        <p:nvPicPr>
          <p:cNvPr id="4" name="Picture 3" descr="Diagram of a diagram of a production process&#10;&#10;Description automatically generated">
            <a:extLst>
              <a:ext uri="{FF2B5EF4-FFF2-40B4-BE49-F238E27FC236}">
                <a16:creationId xmlns:a16="http://schemas.microsoft.com/office/drawing/2014/main" id="{E19DA154-FB92-B65C-EF08-7D264384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79" y="1162332"/>
            <a:ext cx="4394386" cy="350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BEBCE-0BEE-D5CD-0198-104584D87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63" y="3853143"/>
            <a:ext cx="637616" cy="235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C61CC-DB9D-722C-34BC-94B41AD2C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35" y="2920252"/>
            <a:ext cx="1242735" cy="210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17D00-4AE3-D56C-A193-9F3446202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505" y="1583951"/>
            <a:ext cx="837640" cy="202267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EB10714-2803-6D89-6D14-631840DD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70400"/>
              </p:ext>
            </p:extLst>
          </p:nvPr>
        </p:nvGraphicFramePr>
        <p:xfrm>
          <a:off x="350213" y="1158885"/>
          <a:ext cx="3910903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10903">
                  <a:extLst>
                    <a:ext uri="{9D8B030D-6E8A-4147-A177-3AD203B41FA5}">
                      <a16:colId xmlns:a16="http://schemas.microsoft.com/office/drawing/2014/main" val="1665377414"/>
                    </a:ext>
                  </a:extLst>
                </a:gridCol>
              </a:tblGrid>
              <a:tr h="390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/>
                        <a:t>ORC (</a:t>
                      </a:r>
                      <a:r>
                        <a:rPr lang="de-DE" sz="1600" err="1"/>
                        <a:t>Organic</a:t>
                      </a:r>
                      <a:r>
                        <a:rPr lang="de-DE" sz="1600"/>
                        <a:t> Rankine Cycle)</a:t>
                      </a:r>
                    </a:p>
                    <a:p>
                      <a:pPr lvl="0" algn="ctr">
                        <a:buNone/>
                      </a:pPr>
                      <a:endParaRPr lang="de-DE" sz="1600"/>
                    </a:p>
                    <a:p>
                      <a:pPr lvl="0" algn="ctr">
                        <a:buNone/>
                      </a:pPr>
                      <a:endParaRPr lang="de-DE" sz="1600"/>
                    </a:p>
                    <a:p>
                      <a:pPr lvl="0" algn="ctr">
                        <a:buNone/>
                      </a:pPr>
                      <a:r>
                        <a:rPr lang="de-DE" sz="1600"/>
                        <a:t>Binary </a:t>
                      </a:r>
                      <a:r>
                        <a:rPr lang="de-DE" sz="1600" err="1"/>
                        <a:t>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4438"/>
                  </a:ext>
                </a:extLst>
              </a:tr>
            </a:tbl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23C8F520-7537-452B-3866-883617F25B42}"/>
              </a:ext>
            </a:extLst>
          </p:cNvPr>
          <p:cNvSpPr/>
          <p:nvPr/>
        </p:nvSpPr>
        <p:spPr>
          <a:xfrm>
            <a:off x="2197753" y="1474974"/>
            <a:ext cx="218514" cy="42022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4E859-E727-7A89-F804-B944E4A0DFFD}"/>
              </a:ext>
            </a:extLst>
          </p:cNvPr>
          <p:cNvSpPr txBox="1"/>
          <p:nvPr/>
        </p:nvSpPr>
        <p:spPr>
          <a:xfrm>
            <a:off x="-222816" y="4560737"/>
            <a:ext cx="367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/>
              <a:t>Schematic diagram and side view of heat extraction well</a:t>
            </a:r>
          </a:p>
          <a:p>
            <a:pPr algn="ctr"/>
            <a:r>
              <a:rPr lang="en-GB" sz="900"/>
              <a:t>(Guo et al., 2016)</a:t>
            </a:r>
          </a:p>
        </p:txBody>
      </p:sp>
    </p:spTree>
    <p:extLst>
      <p:ext uri="{BB962C8B-B14F-4D97-AF65-F5344CB8AC3E}">
        <p14:creationId xmlns:p14="http://schemas.microsoft.com/office/powerpoint/2010/main" val="388498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PT" sz="2200" err="1">
                <a:solidFill>
                  <a:schemeClr val="lt1"/>
                </a:solidFill>
              </a:rPr>
              <a:t>Development</a:t>
            </a:r>
            <a:r>
              <a:rPr lang="pt-PT" sz="2200">
                <a:solidFill>
                  <a:schemeClr val="lt1"/>
                </a:solidFill>
              </a:rPr>
              <a:t> </a:t>
            </a:r>
            <a:r>
              <a:rPr lang="pt-PT" sz="2200" err="1">
                <a:solidFill>
                  <a:schemeClr val="lt1"/>
                </a:solidFill>
              </a:rPr>
              <a:t>of</a:t>
            </a:r>
            <a:r>
              <a:rPr lang="pt-PT" sz="2200">
                <a:solidFill>
                  <a:schemeClr val="lt1"/>
                </a:solidFill>
              </a:rPr>
              <a:t> a </a:t>
            </a:r>
            <a:r>
              <a:rPr lang="pt-PT" sz="2200" err="1">
                <a:solidFill>
                  <a:schemeClr val="lt1"/>
                </a:solidFill>
              </a:rPr>
              <a:t>geothermal</a:t>
            </a:r>
            <a:r>
              <a:rPr lang="pt-PT" sz="2200">
                <a:solidFill>
                  <a:schemeClr val="lt1"/>
                </a:solidFill>
              </a:rPr>
              <a:t> </a:t>
            </a:r>
            <a:r>
              <a:rPr lang="pt-PT" sz="2200" err="1">
                <a:solidFill>
                  <a:schemeClr val="lt1"/>
                </a:solidFill>
              </a:rPr>
              <a:t>plant</a:t>
            </a:r>
            <a:r>
              <a:rPr lang="pt-PT" sz="2200">
                <a:solidFill>
                  <a:schemeClr val="lt1"/>
                </a:solidFill>
              </a:rPr>
              <a:t> </a:t>
            </a:r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3</a:t>
            </a:r>
          </a:p>
        </p:txBody>
      </p:sp>
      <p:sp>
        <p:nvSpPr>
          <p:cNvPr id="70" name="Google Shape;70;p2"/>
          <p:cNvSpPr txBox="1"/>
          <p:nvPr/>
        </p:nvSpPr>
        <p:spPr>
          <a:xfrm>
            <a:off x="49167" y="1336191"/>
            <a:ext cx="42544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t-PT" sz="1600" b="1" err="1"/>
              <a:t>Criteria</a:t>
            </a:r>
            <a:r>
              <a:rPr lang="pt-PT" sz="1600" b="1"/>
              <a:t> for </a:t>
            </a:r>
            <a:r>
              <a:rPr lang="pt-PT" sz="1600" b="1" err="1"/>
              <a:t>hydrothermal</a:t>
            </a:r>
            <a:r>
              <a:rPr lang="pt-PT" sz="1600" b="1"/>
              <a:t> </a:t>
            </a:r>
            <a:r>
              <a:rPr lang="pt-PT" sz="1600" b="1" err="1"/>
              <a:t>stimultaion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FF558-736B-03C5-A681-B92CC4EFEC89}"/>
              </a:ext>
            </a:extLst>
          </p:cNvPr>
          <p:cNvSpPr txBox="1"/>
          <p:nvPr/>
        </p:nvSpPr>
        <p:spPr>
          <a:xfrm>
            <a:off x="157085" y="1967744"/>
            <a:ext cx="3837214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har char="•"/>
            </a:pPr>
            <a:r>
              <a:rPr lang="pt-PT" err="1"/>
              <a:t>Bottom-hole</a:t>
            </a:r>
            <a:r>
              <a:rPr lang="pt-PT"/>
              <a:t> </a:t>
            </a:r>
            <a:r>
              <a:rPr lang="pt-PT" err="1"/>
              <a:t>injection</a:t>
            </a:r>
            <a:r>
              <a:rPr lang="pt-PT"/>
              <a:t> </a:t>
            </a:r>
            <a:r>
              <a:rPr lang="pt-PT" err="1"/>
              <a:t>pressure</a:t>
            </a:r>
            <a:r>
              <a:rPr lang="pt-PT"/>
              <a:t> </a:t>
            </a:r>
            <a:r>
              <a:rPr lang="pt-PT">
                <a:solidFill>
                  <a:srgbClr val="FF0000"/>
                </a:solidFill>
              </a:rPr>
              <a:t> </a:t>
            </a:r>
            <a:r>
              <a:rPr lang="pt-PT">
                <a:solidFill>
                  <a:schemeClr val="tx1"/>
                </a:solidFill>
              </a:rPr>
              <a:t>&lt;  </a:t>
            </a:r>
            <a:r>
              <a:rPr lang="pt-PT" err="1">
                <a:solidFill>
                  <a:schemeClr val="tx1"/>
                </a:solidFill>
              </a:rPr>
              <a:t>P</a:t>
            </a:r>
            <a:r>
              <a:rPr lang="pt-PT" baseline="-25000" err="1">
                <a:solidFill>
                  <a:schemeClr val="tx1"/>
                </a:solidFill>
              </a:rPr>
              <a:t>inj</a:t>
            </a:r>
            <a:r>
              <a:rPr lang="pt-PT">
                <a:solidFill>
                  <a:schemeClr val="tx1"/>
                </a:solidFill>
              </a:rPr>
              <a:t>  </a:t>
            </a:r>
            <a:r>
              <a:rPr lang="pt-PT" err="1">
                <a:solidFill>
                  <a:schemeClr val="tx1"/>
                </a:solidFill>
              </a:rPr>
              <a:t>minimum</a:t>
            </a:r>
            <a:r>
              <a:rPr lang="pt-PT">
                <a:solidFill>
                  <a:schemeClr val="tx1"/>
                </a:solidFill>
              </a:rPr>
              <a:t> </a:t>
            </a:r>
            <a:r>
              <a:rPr lang="pt-PT" err="1">
                <a:solidFill>
                  <a:schemeClr val="tx1"/>
                </a:solidFill>
              </a:rPr>
              <a:t>principle</a:t>
            </a:r>
            <a:r>
              <a:rPr lang="pt-PT">
                <a:solidFill>
                  <a:schemeClr val="tx1"/>
                </a:solidFill>
              </a:rPr>
              <a:t> stress, sigma min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pt-PT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r>
              <a:rPr lang="pt-PT" err="1">
                <a:solidFill>
                  <a:schemeClr val="tx1"/>
                </a:solidFill>
              </a:rPr>
              <a:t>Thats</a:t>
            </a:r>
            <a:r>
              <a:rPr lang="pt-PT">
                <a:solidFill>
                  <a:schemeClr val="tx1"/>
                </a:solidFill>
              </a:rPr>
              <a:t> </a:t>
            </a:r>
            <a:r>
              <a:rPr lang="pt-PT" err="1">
                <a:solidFill>
                  <a:schemeClr val="tx1"/>
                </a:solidFill>
              </a:rPr>
              <a:t>how</a:t>
            </a:r>
            <a:r>
              <a:rPr lang="pt-PT">
                <a:solidFill>
                  <a:schemeClr val="tx1"/>
                </a:solidFill>
              </a:rPr>
              <a:t> </a:t>
            </a:r>
            <a:r>
              <a:rPr lang="pt-PT" err="1">
                <a:solidFill>
                  <a:schemeClr val="tx1"/>
                </a:solidFill>
              </a:rPr>
              <a:t>the</a:t>
            </a:r>
            <a:r>
              <a:rPr lang="pt-PT">
                <a:solidFill>
                  <a:schemeClr val="tx1"/>
                </a:solidFill>
              </a:rPr>
              <a:t> </a:t>
            </a:r>
            <a:r>
              <a:rPr lang="pt-PT" err="1">
                <a:solidFill>
                  <a:schemeClr val="tx1"/>
                </a:solidFill>
              </a:rPr>
              <a:t>maximum</a:t>
            </a:r>
            <a:r>
              <a:rPr lang="pt-PT">
                <a:solidFill>
                  <a:schemeClr val="tx1"/>
                </a:solidFill>
              </a:rPr>
              <a:t> </a:t>
            </a:r>
            <a:r>
              <a:rPr lang="pt-PT" err="1">
                <a:solidFill>
                  <a:schemeClr val="tx1"/>
                </a:solidFill>
              </a:rPr>
              <a:t>production</a:t>
            </a:r>
            <a:r>
              <a:rPr lang="pt-PT">
                <a:solidFill>
                  <a:schemeClr val="tx1"/>
                </a:solidFill>
              </a:rPr>
              <a:t> </a:t>
            </a:r>
            <a:r>
              <a:rPr lang="pt-PT" err="1">
                <a:solidFill>
                  <a:schemeClr val="tx1"/>
                </a:solidFill>
              </a:rPr>
              <a:t>flow</a:t>
            </a:r>
            <a:r>
              <a:rPr lang="pt-PT">
                <a:solidFill>
                  <a:schemeClr val="tx1"/>
                </a:solidFill>
              </a:rPr>
              <a:t> rate can </a:t>
            </a:r>
            <a:r>
              <a:rPr lang="pt-PT" err="1">
                <a:solidFill>
                  <a:schemeClr val="tx1"/>
                </a:solidFill>
              </a:rPr>
              <a:t>be</a:t>
            </a:r>
            <a:r>
              <a:rPr lang="pt-PT">
                <a:solidFill>
                  <a:schemeClr val="tx1"/>
                </a:solidFill>
              </a:rPr>
              <a:t> </a:t>
            </a:r>
            <a:r>
              <a:rPr lang="pt-PT" err="1">
                <a:solidFill>
                  <a:schemeClr val="tx1"/>
                </a:solidFill>
              </a:rPr>
              <a:t>determined</a:t>
            </a:r>
            <a:endParaRPr lang="pt-PT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pt-PT"/>
          </a:p>
          <a:p>
            <a:pPr marL="285750" indent="-285750">
              <a:buChar char="•"/>
            </a:pPr>
            <a:endParaRPr lang="pt-PT"/>
          </a:p>
          <a:p>
            <a:pPr marL="285750" indent="-285750">
              <a:buChar char="•"/>
            </a:pPr>
            <a:r>
              <a:rPr lang="pt-PT" err="1"/>
              <a:t>choice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reference</a:t>
            </a:r>
            <a:r>
              <a:rPr lang="pt-PT"/>
              <a:t> </a:t>
            </a:r>
            <a:r>
              <a:rPr lang="pt-PT" err="1"/>
              <a:t>temperature</a:t>
            </a:r>
            <a:r>
              <a:rPr lang="pt-PT"/>
              <a:t> &gt; </a:t>
            </a:r>
            <a:r>
              <a:rPr lang="pt-PT" err="1"/>
              <a:t>pinch</a:t>
            </a:r>
            <a:r>
              <a:rPr lang="pt-PT"/>
              <a:t> </a:t>
            </a:r>
            <a:r>
              <a:rPr lang="pt-PT" err="1"/>
              <a:t>point</a:t>
            </a:r>
            <a:r>
              <a:rPr lang="pt-PT"/>
              <a:t> </a:t>
            </a:r>
            <a:r>
              <a:rPr lang="pt-PT" err="1"/>
              <a:t>temperature</a:t>
            </a:r>
            <a:endParaRPr lang="pt-PT"/>
          </a:p>
          <a:p>
            <a:pPr marL="285750" indent="-285750">
              <a:buChar char="•"/>
            </a:pPr>
            <a:endParaRPr lang="pt-PT"/>
          </a:p>
        </p:txBody>
      </p:sp>
      <p:pic>
        <p:nvPicPr>
          <p:cNvPr id="4" name="Picture 3" descr="Diagram of a diagram of heat transfer&#10;&#10;Description automatically generated">
            <a:extLst>
              <a:ext uri="{FF2B5EF4-FFF2-40B4-BE49-F238E27FC236}">
                <a16:creationId xmlns:a16="http://schemas.microsoft.com/office/drawing/2014/main" id="{0C8EF598-B016-1E1A-FF10-212EEBED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00" y="1021897"/>
            <a:ext cx="342647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PT" sz="2200" err="1">
                <a:solidFill>
                  <a:schemeClr val="lt1"/>
                </a:solidFill>
              </a:rPr>
              <a:t>Hydrothermal</a:t>
            </a:r>
            <a:r>
              <a:rPr lang="pt-PT" sz="2200">
                <a:solidFill>
                  <a:schemeClr val="lt1"/>
                </a:solidFill>
              </a:rPr>
              <a:t> </a:t>
            </a:r>
            <a:r>
              <a:rPr lang="pt-PT" sz="2200" err="1">
                <a:solidFill>
                  <a:schemeClr val="lt1"/>
                </a:solidFill>
              </a:rPr>
              <a:t>stimulation</a:t>
            </a:r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098BD-E0ED-BCF9-D765-180834A3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8" y="1287235"/>
            <a:ext cx="3114284" cy="308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3F3C2-187A-724E-FAFD-73F0CF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42" y="1289384"/>
            <a:ext cx="366691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5</a:t>
            </a:r>
          </a:p>
        </p:txBody>
      </p:sp>
      <p:sp>
        <p:nvSpPr>
          <p:cNvPr id="16" name="Google Shape;90;p12">
            <a:extLst>
              <a:ext uri="{FF2B5EF4-FFF2-40B4-BE49-F238E27FC236}">
                <a16:creationId xmlns:a16="http://schemas.microsoft.com/office/drawing/2014/main" id="{02CEBCBD-9D51-5F9F-8604-8835338C7493}"/>
              </a:ext>
            </a:extLst>
          </p:cNvPr>
          <p:cNvSpPr txBox="1">
            <a:spLocks/>
          </p:cNvSpPr>
          <p:nvPr/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300">
                <a:solidFill>
                  <a:schemeClr val="lt1"/>
                </a:solidFill>
              </a:rPr>
              <a:t>Efficiency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EEA90-F0EC-D775-EF29-FFE91DE9D1BD}"/>
              </a:ext>
            </a:extLst>
          </p:cNvPr>
          <p:cNvSpPr txBox="1"/>
          <p:nvPr/>
        </p:nvSpPr>
        <p:spPr>
          <a:xfrm>
            <a:off x="255670" y="1263316"/>
            <a:ext cx="1108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Heat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F563-2DC9-7449-7C4E-1AB1B1A1D131}"/>
              </a:ext>
            </a:extLst>
          </p:cNvPr>
          <p:cNvSpPr txBox="1"/>
          <p:nvPr/>
        </p:nvSpPr>
        <p:spPr>
          <a:xfrm>
            <a:off x="4927933" y="1263316"/>
            <a:ext cx="22920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Electrical Power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2E3CA6-4850-A99A-0057-5DF0AF4D3B30}"/>
              </a:ext>
            </a:extLst>
          </p:cNvPr>
          <p:cNvSpPr/>
          <p:nvPr/>
        </p:nvSpPr>
        <p:spPr>
          <a:xfrm>
            <a:off x="3900236" y="2496552"/>
            <a:ext cx="1022684" cy="47123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5E2C3-F49C-0CF4-9023-754C25A507A9}"/>
              </a:ext>
            </a:extLst>
          </p:cNvPr>
          <p:cNvSpPr txBox="1"/>
          <p:nvPr/>
        </p:nvSpPr>
        <p:spPr>
          <a:xfrm>
            <a:off x="255671" y="2030328"/>
            <a:ext cx="346409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Optimal Scenario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 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For heating, the best approach is an injection rate of 5 kg/s in the given scenario.</a:t>
            </a:r>
            <a:endParaRPr lang="en-US"/>
          </a:p>
          <a:p>
            <a:pPr algn="just"/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Heat Production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Ranging 0.80 - 1.35 MW over the same 20-year period, with a flow resistance of 2.8 MPa/(kg/s).</a:t>
            </a:r>
            <a:endParaRPr lang="en-US"/>
          </a:p>
          <a:p>
            <a:pPr algn="just"/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Implications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This shows the significant potential for heating applications, especially for residential and industrial uses in the region.</a:t>
            </a:r>
            <a:endParaRPr lang="en-US"/>
          </a:p>
          <a:p>
            <a:pPr marL="285750" indent="-285750" algn="just">
              <a:buChar char="•"/>
            </a:pPr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53B15-2C5F-E68A-2EEE-7C9163A2EFF0}"/>
              </a:ext>
            </a:extLst>
          </p:cNvPr>
          <p:cNvSpPr txBox="1"/>
          <p:nvPr/>
        </p:nvSpPr>
        <p:spPr>
          <a:xfrm>
            <a:off x="5068303" y="2030329"/>
            <a:ext cx="36545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Overview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 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The optimal electricity generation in the EGS project involves using an injection rate of 1 kg/s.</a:t>
            </a:r>
            <a:endParaRPr lang="en-US"/>
          </a:p>
          <a:p>
            <a:pPr algn="just"/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Power Output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 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Over a 20-year period, the electrical power generation is estimated to be between 0.014 and 0.028 MW.</a:t>
            </a:r>
            <a:endParaRPr lang="en-US"/>
          </a:p>
          <a:p>
            <a:pPr algn="just"/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algn="just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Parameters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Maximum electrical power (We);</a:t>
            </a:r>
            <a:endParaRPr lang="en-US"/>
          </a:p>
          <a:p>
            <a:pPr algn="just"/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flow resistance (IR) of 5.1 MPa/(kg/s) .</a:t>
            </a:r>
            <a:endParaRPr lang="en-US"/>
          </a:p>
          <a:p>
            <a:pPr algn="just">
              <a:buChar char="•"/>
            </a:pPr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marL="285750" indent="-285750" algn="just">
              <a:buChar char="•"/>
            </a:pPr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</p:txBody>
      </p:sp>
      <p:pic>
        <p:nvPicPr>
          <p:cNvPr id="8" name="Picture 7" descr="A flowing lava flowing into a lava flow&#10;&#10;Description automatically generated">
            <a:extLst>
              <a:ext uri="{FF2B5EF4-FFF2-40B4-BE49-F238E27FC236}">
                <a16:creationId xmlns:a16="http://schemas.microsoft.com/office/drawing/2014/main" id="{934FB816-DC7C-AA33-C52C-2C3FC0E4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15" y="1031707"/>
            <a:ext cx="1289385" cy="944480"/>
          </a:xfrm>
          <a:prstGeom prst="rect">
            <a:avLst/>
          </a:prstGeom>
        </p:spPr>
      </p:pic>
      <p:pic>
        <p:nvPicPr>
          <p:cNvPr id="9" name="Picture 8" descr="A pair of wires with sparks coming out of them&#10;&#10;Description automatically generated">
            <a:extLst>
              <a:ext uri="{FF2B5EF4-FFF2-40B4-BE49-F238E27FC236}">
                <a16:creationId xmlns:a16="http://schemas.microsoft.com/office/drawing/2014/main" id="{392552D6-B509-A78E-2AFA-B65C09CB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531" y="1095977"/>
            <a:ext cx="1269331" cy="926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7822B2-85C6-0A93-DE57-6049FAA8D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710" y="3090699"/>
            <a:ext cx="1282840" cy="2708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66C72A-3895-E7ED-6D02-8D88E8AD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778" y="2156410"/>
            <a:ext cx="1291390" cy="269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AA1A30-E6EE-B0F8-7113-02DE51D69CEC}"/>
              </a:ext>
            </a:extLst>
          </p:cNvPr>
          <p:cNvSpPr txBox="1"/>
          <p:nvPr/>
        </p:nvSpPr>
        <p:spPr>
          <a:xfrm>
            <a:off x="4070683" y="2601828"/>
            <a:ext cx="7680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0C0D0E"/>
                </a:solidFill>
                <a:latin typeface="Georgia"/>
              </a:rPr>
              <a:t>≈ </a:t>
            </a:r>
            <a:r>
              <a:rPr lang="en-US" sz="1100"/>
              <a:t>7%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6</a:t>
            </a:r>
          </a:p>
        </p:txBody>
      </p:sp>
      <p:sp>
        <p:nvSpPr>
          <p:cNvPr id="16" name="Google Shape;90;p12">
            <a:extLst>
              <a:ext uri="{FF2B5EF4-FFF2-40B4-BE49-F238E27FC236}">
                <a16:creationId xmlns:a16="http://schemas.microsoft.com/office/drawing/2014/main" id="{02CEBCBD-9D51-5F9F-8604-8835338C7493}"/>
              </a:ext>
            </a:extLst>
          </p:cNvPr>
          <p:cNvSpPr txBox="1">
            <a:spLocks/>
          </p:cNvSpPr>
          <p:nvPr/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300">
                <a:solidFill>
                  <a:schemeClr val="lt1"/>
                </a:solidFill>
              </a:rPr>
              <a:t>Electrical Production Parameters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96872-B4C6-7461-7FC1-0FDF89D64D02}"/>
              </a:ext>
            </a:extLst>
          </p:cNvPr>
          <p:cNvSpPr txBox="1"/>
          <p:nvPr/>
        </p:nvSpPr>
        <p:spPr>
          <a:xfrm>
            <a:off x="245644" y="1117934"/>
            <a:ext cx="3514223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Reservoir Parameters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 </a:t>
            </a:r>
            <a:endParaRPr lang="en-US"/>
          </a:p>
          <a:p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Rock density (2440 kg/m³)</a:t>
            </a:r>
            <a:endParaRPr lang="en-US"/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Rock porosity (8.3%)</a:t>
            </a:r>
            <a:endParaRPr lang="en-US"/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Rock permeability (0.32 </a:t>
            </a:r>
            <a:r>
              <a:rPr lang="en-US" sz="1200" err="1">
                <a:solidFill>
                  <a:srgbClr val="0D0D0D"/>
                </a:solidFill>
                <a:latin typeface="Segoe UI"/>
                <a:cs typeface="Segoe UI"/>
              </a:rPr>
              <a:t>mD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)</a:t>
            </a:r>
            <a:endParaRPr lang="en-US"/>
          </a:p>
          <a:p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marL="285750" indent="-285750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Fracture Parameters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 </a:t>
            </a:r>
            <a:endParaRPr lang="en-US"/>
          </a:p>
          <a:p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Injection temperature is set at 10°C,  maximum injection bottom-hole pressure of 53 MPa.</a:t>
            </a:r>
            <a:endParaRPr lang="en-US"/>
          </a:p>
          <a:p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pPr marL="285750" indent="-285750">
              <a:buChar char="•"/>
            </a:pP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Production Water Temperature (</a:t>
            </a:r>
            <a:r>
              <a:rPr lang="en-US" sz="1200" b="1" err="1">
                <a:solidFill>
                  <a:srgbClr val="0D0D0D"/>
                </a:solidFill>
                <a:latin typeface="Segoe UI"/>
                <a:cs typeface="Segoe UI"/>
              </a:rPr>
              <a:t>T</a:t>
            </a:r>
            <a:r>
              <a:rPr lang="en-US" sz="1200" b="1" baseline="-25000" err="1">
                <a:solidFill>
                  <a:srgbClr val="0D0D0D"/>
                </a:solidFill>
                <a:latin typeface="Segoe UI"/>
                <a:cs typeface="Segoe UI"/>
              </a:rPr>
              <a:t>pro</a:t>
            </a:r>
            <a:r>
              <a:rPr lang="en-US" sz="1200" b="1">
                <a:solidFill>
                  <a:srgbClr val="0D0D0D"/>
                </a:solidFill>
                <a:latin typeface="Segoe UI"/>
                <a:cs typeface="Segoe UI"/>
              </a:rPr>
              <a:t>)</a:t>
            </a:r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:</a:t>
            </a:r>
            <a:endParaRPr lang="en-US"/>
          </a:p>
          <a:p>
            <a:endParaRPr lang="en-US" sz="1200">
              <a:solidFill>
                <a:srgbClr val="0D0D0D"/>
              </a:solidFill>
              <a:latin typeface="Segoe UI"/>
              <a:cs typeface="Segoe UI"/>
            </a:endParaRPr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Critical variable, influencing the overall efficiency and longevity of the power plant. </a:t>
            </a:r>
            <a:endParaRPr lang="en-US"/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Initial T  - 153°C (confined formation) </a:t>
            </a:r>
            <a:endParaRPr lang="en-US"/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              -160°C (unconfined formation)</a:t>
            </a:r>
            <a:endParaRPr lang="en-US"/>
          </a:p>
          <a:p>
            <a:r>
              <a:rPr lang="en-US" sz="1200">
                <a:solidFill>
                  <a:srgbClr val="0D0D0D"/>
                </a:solidFill>
                <a:latin typeface="Segoe UI"/>
                <a:cs typeface="Segoe UI"/>
              </a:rPr>
              <a:t>Production water T - starting at 140°C and 126°C, respectively.</a:t>
            </a:r>
            <a:endParaRPr lang="en-US"/>
          </a:p>
          <a:p>
            <a:pPr algn="l"/>
            <a:endParaRPr lang="en-US"/>
          </a:p>
        </p:txBody>
      </p:sp>
      <p:pic>
        <p:nvPicPr>
          <p:cNvPr id="3" name="Picture 2" descr="A white sheet with black text and numbers&#10;&#10;Description automatically generated">
            <a:extLst>
              <a:ext uri="{FF2B5EF4-FFF2-40B4-BE49-F238E27FC236}">
                <a16:creationId xmlns:a16="http://schemas.microsoft.com/office/drawing/2014/main" id="{D594CF79-146B-2159-D774-EA9607A3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10" y="1596074"/>
            <a:ext cx="5083343" cy="2352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12A5C-1EBA-D09A-40FE-5FED697D421C}"/>
              </a:ext>
            </a:extLst>
          </p:cNvPr>
          <p:cNvSpPr txBox="1"/>
          <p:nvPr/>
        </p:nvSpPr>
        <p:spPr>
          <a:xfrm>
            <a:off x="5872902" y="4078745"/>
            <a:ext cx="111365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(Guo et al., 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60700" y="102410"/>
            <a:ext cx="4683300" cy="926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2600">
                <a:solidFill>
                  <a:schemeClr val="lt1"/>
                </a:solidFill>
              </a:rPr>
              <a:t>References</a:t>
            </a:r>
            <a:endParaRPr sz="2600"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E3899A-5166-3566-6C79-0755EE954F29}"/>
              </a:ext>
            </a:extLst>
          </p:cNvPr>
          <p:cNvSpPr txBox="1"/>
          <p:nvPr/>
        </p:nvSpPr>
        <p:spPr>
          <a:xfrm>
            <a:off x="115245" y="1877871"/>
            <a:ext cx="8913510" cy="13881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000"/>
              <a:t>Guo, L., Zhang, Y., Yu, Z., Hu, Z., Chengyu, L., &amp; Xu, T. (2016). Hot dry rock geothermal potential of the </a:t>
            </a:r>
            <a:r>
              <a:rPr lang="en-US" sz="1000" err="1"/>
              <a:t>Xujiaweizi</a:t>
            </a:r>
            <a:r>
              <a:rPr lang="en-US" sz="1000"/>
              <a:t> area in </a:t>
            </a:r>
            <a:r>
              <a:rPr lang="en-US" sz="1000" err="1"/>
              <a:t>Songliao</a:t>
            </a:r>
            <a:r>
              <a:rPr lang="en-US" sz="1000"/>
              <a:t> Basin, northeastern China. Environmental Earth Sciences, 75(6). </a:t>
            </a:r>
            <a:r>
              <a:rPr lang="en-US" sz="1000">
                <a:hlinkClick r:id="rId4"/>
              </a:rPr>
              <a:t>https://doi.org/10.1007/s12665-016-5327-9</a:t>
            </a:r>
            <a:r>
              <a:rPr lang="en-US" sz="1000"/>
              <a:t> </a:t>
            </a:r>
          </a:p>
          <a:p>
            <a:pPr marL="171450" indent="-1714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GB" sz="1000"/>
              <a:t>Huang, X., Zhu, J., </a:t>
            </a:r>
            <a:r>
              <a:rPr lang="en-GB" sz="1000" err="1"/>
              <a:t>Niu</a:t>
            </a:r>
            <a:r>
              <a:rPr lang="en-GB" sz="1000"/>
              <a:t>, C., Li, J., Hu, X., &amp; Jin, X. (2014, October). Heat extraction and power production forecast of a prospective Enhanced Geothermal System site in </a:t>
            </a:r>
            <a:r>
              <a:rPr lang="en-GB" sz="1000" err="1"/>
              <a:t>Songliao</a:t>
            </a:r>
            <a:r>
              <a:rPr lang="en-GB" sz="1000"/>
              <a:t> Basin, China. Energy, 75, 360–370. </a:t>
            </a:r>
            <a:r>
              <a:rPr lang="en-GB" sz="1000">
                <a:hlinkClick r:id="rId5"/>
              </a:rPr>
              <a:t>https://doi.org/10.1016/j.energy.2014.07.085</a:t>
            </a:r>
            <a:endParaRPr lang="en-GB" sz="1000"/>
          </a:p>
          <a:p>
            <a:pPr>
              <a:lnSpc>
                <a:spcPct val="150000"/>
              </a:lnSpc>
            </a:pPr>
            <a:endParaRPr lang="en-GB" sz="1000"/>
          </a:p>
          <a:p>
            <a:pPr>
              <a:lnSpc>
                <a:spcPct val="150000"/>
              </a:lnSpc>
            </a:pPr>
            <a:endParaRPr lang="de-AT"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0" y="976300"/>
            <a:ext cx="9144000" cy="383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Exploring Geothermal Energy Generation | CLOU GLOBAL">
            <a:extLst>
              <a:ext uri="{FF2B5EF4-FFF2-40B4-BE49-F238E27FC236}">
                <a16:creationId xmlns:a16="http://schemas.microsoft.com/office/drawing/2014/main" id="{461AA06D-E06D-3BC4-E287-4DF07E43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914"/>
            <a:ext cx="9144000" cy="37002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2226600" y="1780650"/>
            <a:ext cx="4690800" cy="15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>
                <a:solidFill>
                  <a:schemeClr val="lt1"/>
                </a:solidFill>
              </a:rPr>
              <a:t>Thank you for </a:t>
            </a:r>
            <a:endParaRPr sz="4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>
                <a:solidFill>
                  <a:schemeClr val="lt1"/>
                </a:solidFill>
              </a:rPr>
              <a:t>your attention!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Template-Powerpoint-IST_1</vt:lpstr>
      <vt:lpstr>Geothermal Energy</vt:lpstr>
      <vt:lpstr>PowerPoint Presentation</vt:lpstr>
      <vt:lpstr>PowerPoint Presentation</vt:lpstr>
      <vt:lpstr>Development of a geothermal plant </vt:lpstr>
      <vt:lpstr>Hydrothermal stimulation</vt:lpstr>
      <vt:lpstr>PowerPoint Presentation</vt:lpstr>
      <vt:lpstr>PowerPoint Presentation</vt:lpstr>
      <vt:lpstr>References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Geothermal Energy</dc:title>
  <dc:creator>pedro miguel manuel</dc:creator>
  <cp:revision>1</cp:revision>
  <dcterms:modified xsi:type="dcterms:W3CDTF">2024-05-20T21:12:36Z</dcterms:modified>
</cp:coreProperties>
</file>