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7"/>
  </p:notesMasterIdLst>
  <p:sldIdLst>
    <p:sldId id="256" r:id="rId2"/>
    <p:sldId id="257" r:id="rId3"/>
    <p:sldId id="259" r:id="rId4"/>
    <p:sldId id="270" r:id="rId5"/>
    <p:sldId id="261" r:id="rId6"/>
    <p:sldId id="263" r:id="rId7"/>
    <p:sldId id="265" r:id="rId8"/>
    <p:sldId id="267" r:id="rId9"/>
    <p:sldId id="268" r:id="rId10"/>
    <p:sldId id="269" r:id="rId11"/>
    <p:sldId id="271" r:id="rId12"/>
    <p:sldId id="258" r:id="rId13"/>
    <p:sldId id="260" r:id="rId14"/>
    <p:sldId id="264" r:id="rId15"/>
    <p:sldId id="26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10"/>
    <a:srgbClr val="FEAD40"/>
    <a:srgbClr val="FEBF6A"/>
    <a:srgbClr val="6DB2F5"/>
    <a:srgbClr val="595959"/>
    <a:srgbClr val="F9B322"/>
    <a:srgbClr val="FEFBDB"/>
    <a:srgbClr val="F87012"/>
    <a:srgbClr val="FEC3AB"/>
    <a:srgbClr val="F1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B97A4-9DC4-4A84-A8D2-1F1A8A8DEF6C}" v="2330" dt="2023-06-21T22:40:03.127"/>
    <p1510:client id="{427E4B5C-509E-4469-A961-D49B4EA4B110}" v="32" dt="2023-06-21T22:54:36.152"/>
    <p1510:client id="{DD06133C-A320-471E-AD84-2B23DED591B5}" v="1402" dt="2023-06-21T22:41:26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Pinto" userId="0497fbb71b04fc78" providerId="Windows Live" clId="Web-{427E4B5C-509E-4469-A961-D49B4EA4B110}"/>
    <pc:docChg chg="modSld">
      <pc:chgData name="Ricardo Pinto" userId="0497fbb71b04fc78" providerId="Windows Live" clId="Web-{427E4B5C-509E-4469-A961-D49B4EA4B110}" dt="2023-06-21T22:53:05.383" v="14" actId="20577"/>
      <pc:docMkLst>
        <pc:docMk/>
      </pc:docMkLst>
      <pc:sldChg chg="modSp">
        <pc:chgData name="Ricardo Pinto" userId="0497fbb71b04fc78" providerId="Windows Live" clId="Web-{427E4B5C-509E-4469-A961-D49B4EA4B110}" dt="2023-06-21T22:53:05.383" v="14" actId="20577"/>
        <pc:sldMkLst>
          <pc:docMk/>
          <pc:sldMk cId="1738569435" sldId="260"/>
        </pc:sldMkLst>
        <pc:spChg chg="mod">
          <ac:chgData name="Ricardo Pinto" userId="0497fbb71b04fc78" providerId="Windows Live" clId="Web-{427E4B5C-509E-4469-A961-D49B4EA4B110}" dt="2023-06-21T22:53:05.383" v="14" actId="20577"/>
          <ac:spMkLst>
            <pc:docMk/>
            <pc:sldMk cId="1738569435" sldId="260"/>
            <ac:spMk id="8" creationId="{979A7E30-1C17-76A6-95AD-46E0B17AB6A5}"/>
          </ac:spMkLst>
        </pc:spChg>
      </pc:sldChg>
    </pc:docChg>
  </pc:docChgLst>
  <pc:docChgLst>
    <pc:chgData name="Ricardo Pinto" userId="0497fbb71b04fc78" providerId="LiveId" clId="{2ABB97A4-9DC4-4A84-A8D2-1F1A8A8DEF6C}"/>
    <pc:docChg chg="undo custSel addSld delSld modSld">
      <pc:chgData name="Ricardo Pinto" userId="0497fbb71b04fc78" providerId="LiveId" clId="{2ABB97A4-9DC4-4A84-A8D2-1F1A8A8DEF6C}" dt="2023-06-21T22:40:03.127" v="2644" actId="1076"/>
      <pc:docMkLst>
        <pc:docMk/>
      </pc:docMkLst>
      <pc:sldChg chg="modSp mod">
        <pc:chgData name="Ricardo Pinto" userId="0497fbb71b04fc78" providerId="LiveId" clId="{2ABB97A4-9DC4-4A84-A8D2-1F1A8A8DEF6C}" dt="2023-06-20T15:25:31.960" v="1298" actId="14100"/>
        <pc:sldMkLst>
          <pc:docMk/>
          <pc:sldMk cId="3539531032" sldId="256"/>
        </pc:sldMkLst>
        <pc:spChg chg="mod">
          <ac:chgData name="Ricardo Pinto" userId="0497fbb71b04fc78" providerId="LiveId" clId="{2ABB97A4-9DC4-4A84-A8D2-1F1A8A8DEF6C}" dt="2023-06-20T15:25:31.960" v="1298" actId="14100"/>
          <ac:spMkLst>
            <pc:docMk/>
            <pc:sldMk cId="3539531032" sldId="256"/>
            <ac:spMk id="2" creationId="{EFDB658A-AC3D-30BC-DA05-5E4CA8756012}"/>
          </ac:spMkLst>
        </pc:spChg>
        <pc:spChg chg="mod">
          <ac:chgData name="Ricardo Pinto" userId="0497fbb71b04fc78" providerId="LiveId" clId="{2ABB97A4-9DC4-4A84-A8D2-1F1A8A8DEF6C}" dt="2023-06-20T13:58:49.600" v="346" actId="113"/>
          <ac:spMkLst>
            <pc:docMk/>
            <pc:sldMk cId="3539531032" sldId="256"/>
            <ac:spMk id="12" creationId="{A98BA7FE-EA76-ABF2-A93A-0328A7502DB0}"/>
          </ac:spMkLst>
        </pc:spChg>
        <pc:picChg chg="mod">
          <ac:chgData name="Ricardo Pinto" userId="0497fbb71b04fc78" providerId="LiveId" clId="{2ABB97A4-9DC4-4A84-A8D2-1F1A8A8DEF6C}" dt="2023-06-20T13:58:32.024" v="345" actId="1076"/>
          <ac:picMkLst>
            <pc:docMk/>
            <pc:sldMk cId="3539531032" sldId="256"/>
            <ac:picMk id="11" creationId="{B14F3003-C805-D386-8976-4E6A676ACC0D}"/>
          </ac:picMkLst>
        </pc:picChg>
      </pc:sldChg>
      <pc:sldChg chg="addSp delSp modSp mod">
        <pc:chgData name="Ricardo Pinto" userId="0497fbb71b04fc78" providerId="LiveId" clId="{2ABB97A4-9DC4-4A84-A8D2-1F1A8A8DEF6C}" dt="2023-06-20T14:41:02.095" v="965" actId="20577"/>
        <pc:sldMkLst>
          <pc:docMk/>
          <pc:sldMk cId="384241465" sldId="257"/>
        </pc:sldMkLst>
        <pc:spChg chg="add mod">
          <ac:chgData name="Ricardo Pinto" userId="0497fbb71b04fc78" providerId="LiveId" clId="{2ABB97A4-9DC4-4A84-A8D2-1F1A8A8DEF6C}" dt="2023-06-20T14:41:02.095" v="965" actId="20577"/>
          <ac:spMkLst>
            <pc:docMk/>
            <pc:sldMk cId="384241465" sldId="257"/>
            <ac:spMk id="11" creationId="{756D8A74-2CB4-BBA3-B560-58B4B725E6D5}"/>
          </ac:spMkLst>
        </pc:spChg>
        <pc:graphicFrameChg chg="mod modGraphic">
          <ac:chgData name="Ricardo Pinto" userId="0497fbb71b04fc78" providerId="LiveId" clId="{2ABB97A4-9DC4-4A84-A8D2-1F1A8A8DEF6C}" dt="2023-06-20T14:34:15.359" v="944" actId="404"/>
          <ac:graphicFrameMkLst>
            <pc:docMk/>
            <pc:sldMk cId="384241465" sldId="257"/>
            <ac:graphicFrameMk id="8" creationId="{9287AF5A-C4EB-5E7B-E0D2-FD26E7629125}"/>
          </ac:graphicFrameMkLst>
        </pc:graphicFrameChg>
        <pc:picChg chg="add mod">
          <ac:chgData name="Ricardo Pinto" userId="0497fbb71b04fc78" providerId="LiveId" clId="{2ABB97A4-9DC4-4A84-A8D2-1F1A8A8DEF6C}" dt="2023-06-20T14:36:01.917" v="954" actId="1076"/>
          <ac:picMkLst>
            <pc:docMk/>
            <pc:sldMk cId="384241465" sldId="257"/>
            <ac:picMk id="4" creationId="{E8B25418-006A-CCD8-8102-39C2740333A6}"/>
          </ac:picMkLst>
        </pc:picChg>
        <pc:picChg chg="mod">
          <ac:chgData name="Ricardo Pinto" userId="0497fbb71b04fc78" providerId="LiveId" clId="{2ABB97A4-9DC4-4A84-A8D2-1F1A8A8DEF6C}" dt="2023-06-20T14:00:53.430" v="371" actId="1076"/>
          <ac:picMkLst>
            <pc:docMk/>
            <pc:sldMk cId="384241465" sldId="257"/>
            <ac:picMk id="5" creationId="{E39FE50C-5450-4749-983D-D214D21CBC37}"/>
          </ac:picMkLst>
        </pc:picChg>
        <pc:picChg chg="add del mod">
          <ac:chgData name="Ricardo Pinto" userId="0497fbb71b04fc78" providerId="LiveId" clId="{2ABB97A4-9DC4-4A84-A8D2-1F1A8A8DEF6C}" dt="2023-06-20T13:40:02.287" v="20" actId="478"/>
          <ac:picMkLst>
            <pc:docMk/>
            <pc:sldMk cId="384241465" sldId="257"/>
            <ac:picMk id="7" creationId="{19F7ECF4-6DCD-070A-4591-BAD48A0887E9}"/>
          </ac:picMkLst>
        </pc:picChg>
      </pc:sldChg>
      <pc:sldChg chg="addSp delSp modSp new mod">
        <pc:chgData name="Ricardo Pinto" userId="0497fbb71b04fc78" providerId="LiveId" clId="{2ABB97A4-9DC4-4A84-A8D2-1F1A8A8DEF6C}" dt="2023-06-21T16:18:48.297" v="2220" actId="14861"/>
        <pc:sldMkLst>
          <pc:docMk/>
          <pc:sldMk cId="999069473" sldId="258"/>
        </pc:sldMkLst>
        <pc:spChg chg="del mod">
          <ac:chgData name="Ricardo Pinto" userId="0497fbb71b04fc78" providerId="LiveId" clId="{2ABB97A4-9DC4-4A84-A8D2-1F1A8A8DEF6C}" dt="2023-06-20T13:42:00.272" v="46" actId="478"/>
          <ac:spMkLst>
            <pc:docMk/>
            <pc:sldMk cId="999069473" sldId="258"/>
            <ac:spMk id="2" creationId="{981A98A8-EC5A-8881-388D-D7AE4F710EB6}"/>
          </ac:spMkLst>
        </pc:spChg>
        <pc:spChg chg="del">
          <ac:chgData name="Ricardo Pinto" userId="0497fbb71b04fc78" providerId="LiveId" clId="{2ABB97A4-9DC4-4A84-A8D2-1F1A8A8DEF6C}" dt="2023-06-20T13:39:55.250" v="18"/>
          <ac:spMkLst>
            <pc:docMk/>
            <pc:sldMk cId="999069473" sldId="258"/>
            <ac:spMk id="3" creationId="{5004D171-63A9-49B3-BB44-362ADE8C906B}"/>
          </ac:spMkLst>
        </pc:spChg>
        <pc:spChg chg="add mod">
          <ac:chgData name="Ricardo Pinto" userId="0497fbb71b04fc78" providerId="LiveId" clId="{2ABB97A4-9DC4-4A84-A8D2-1F1A8A8DEF6C}" dt="2023-06-20T14:40:46.406" v="963" actId="20577"/>
          <ac:spMkLst>
            <pc:docMk/>
            <pc:sldMk cId="999069473" sldId="258"/>
            <ac:spMk id="16" creationId="{743D142F-5EA1-3727-20BF-572550F04C9A}"/>
          </ac:spMkLst>
        </pc:spChg>
        <pc:graphicFrameChg chg="add mod modGraphic">
          <ac:chgData name="Ricardo Pinto" userId="0497fbb71b04fc78" providerId="LiveId" clId="{2ABB97A4-9DC4-4A84-A8D2-1F1A8A8DEF6C}" dt="2023-06-20T14:41:23.127" v="966" actId="14734"/>
          <ac:graphicFrameMkLst>
            <pc:docMk/>
            <pc:sldMk cId="999069473" sldId="258"/>
            <ac:graphicFrameMk id="11" creationId="{389B7A95-D2FE-D3AE-EA48-A9BBE7C34136}"/>
          </ac:graphicFrameMkLst>
        </pc:graphicFrameChg>
        <pc:picChg chg="add mod">
          <ac:chgData name="Ricardo Pinto" userId="0497fbb71b04fc78" providerId="LiveId" clId="{2ABB97A4-9DC4-4A84-A8D2-1F1A8A8DEF6C}" dt="2023-06-21T16:18:48.297" v="2220" actId="14861"/>
          <ac:picMkLst>
            <pc:docMk/>
            <pc:sldMk cId="999069473" sldId="258"/>
            <ac:picMk id="4" creationId="{6A1B5F91-A409-377E-5880-74777FC08E25}"/>
          </ac:picMkLst>
        </pc:picChg>
        <pc:picChg chg="add del mod ord">
          <ac:chgData name="Ricardo Pinto" userId="0497fbb71b04fc78" providerId="LiveId" clId="{2ABB97A4-9DC4-4A84-A8D2-1F1A8A8DEF6C}" dt="2023-06-20T14:36:35.688" v="955" actId="1076"/>
          <ac:picMkLst>
            <pc:docMk/>
            <pc:sldMk cId="999069473" sldId="258"/>
            <ac:picMk id="6" creationId="{8F4E2DDC-EA9A-1860-D6D7-108BE398D389}"/>
          </ac:picMkLst>
        </pc:picChg>
        <pc:picChg chg="add del mod">
          <ac:chgData name="Ricardo Pinto" userId="0497fbb71b04fc78" providerId="LiveId" clId="{2ABB97A4-9DC4-4A84-A8D2-1F1A8A8DEF6C}" dt="2023-06-20T13:41:43.231" v="33"/>
          <ac:picMkLst>
            <pc:docMk/>
            <pc:sldMk cId="999069473" sldId="258"/>
            <ac:picMk id="8" creationId="{B9CD2F3C-0C05-1E94-67F4-D04BC450CD1B}"/>
          </ac:picMkLst>
        </pc:picChg>
        <pc:picChg chg="add del mod">
          <ac:chgData name="Ricardo Pinto" userId="0497fbb71b04fc78" providerId="LiveId" clId="{2ABB97A4-9DC4-4A84-A8D2-1F1A8A8DEF6C}" dt="2023-06-20T13:41:45.390" v="38"/>
          <ac:picMkLst>
            <pc:docMk/>
            <pc:sldMk cId="999069473" sldId="258"/>
            <ac:picMk id="10" creationId="{BEBFF0FD-071A-168E-AA1B-CE105C65DED0}"/>
          </ac:picMkLst>
        </pc:picChg>
        <pc:picChg chg="add del mod ord">
          <ac:chgData name="Ricardo Pinto" userId="0497fbb71b04fc78" providerId="LiveId" clId="{2ABB97A4-9DC4-4A84-A8D2-1F1A8A8DEF6C}" dt="2023-06-20T13:45:55.708" v="147"/>
          <ac:picMkLst>
            <pc:docMk/>
            <pc:sldMk cId="999069473" sldId="258"/>
            <ac:picMk id="13" creationId="{5E785C1B-ACF1-B39E-ABFC-047FD72D042E}"/>
          </ac:picMkLst>
        </pc:picChg>
        <pc:picChg chg="add del mod">
          <ac:chgData name="Ricardo Pinto" userId="0497fbb71b04fc78" providerId="LiveId" clId="{2ABB97A4-9DC4-4A84-A8D2-1F1A8A8DEF6C}" dt="2023-06-20T13:46:37.889" v="156" actId="478"/>
          <ac:picMkLst>
            <pc:docMk/>
            <pc:sldMk cId="999069473" sldId="258"/>
            <ac:picMk id="15" creationId="{C5D910BA-AC6A-5006-2D2C-C95AAA86DFEA}"/>
          </ac:picMkLst>
        </pc:picChg>
      </pc:sldChg>
      <pc:sldChg chg="new del">
        <pc:chgData name="Ricardo Pinto" userId="0497fbb71b04fc78" providerId="LiveId" clId="{2ABB97A4-9DC4-4A84-A8D2-1F1A8A8DEF6C}" dt="2023-06-20T13:39:39.575" v="14" actId="2696"/>
        <pc:sldMkLst>
          <pc:docMk/>
          <pc:sldMk cId="474856609" sldId="259"/>
        </pc:sldMkLst>
      </pc:sldChg>
      <pc:sldChg chg="addSp delSp modSp new mod">
        <pc:chgData name="Ricardo Pinto" userId="0497fbb71b04fc78" providerId="LiveId" clId="{2ABB97A4-9DC4-4A84-A8D2-1F1A8A8DEF6C}" dt="2023-06-20T15:34:11.410" v="1307" actId="1037"/>
        <pc:sldMkLst>
          <pc:docMk/>
          <pc:sldMk cId="884757960" sldId="259"/>
        </pc:sldMkLst>
        <pc:spChg chg="del">
          <ac:chgData name="Ricardo Pinto" userId="0497fbb71b04fc78" providerId="LiveId" clId="{2ABB97A4-9DC4-4A84-A8D2-1F1A8A8DEF6C}" dt="2023-06-20T14:03:40.954" v="375"/>
          <ac:spMkLst>
            <pc:docMk/>
            <pc:sldMk cId="884757960" sldId="259"/>
            <ac:spMk id="3" creationId="{888F8E7B-5B9C-AC46-7CFF-22CF0B54D329}"/>
          </ac:spMkLst>
        </pc:spChg>
        <pc:spChg chg="add del mod">
          <ac:chgData name="Ricardo Pinto" userId="0497fbb71b04fc78" providerId="LiveId" clId="{2ABB97A4-9DC4-4A84-A8D2-1F1A8A8DEF6C}" dt="2023-06-20T14:17:03.789" v="591" actId="478"/>
          <ac:spMkLst>
            <pc:docMk/>
            <pc:sldMk cId="884757960" sldId="259"/>
            <ac:spMk id="7" creationId="{50125C54-5574-F2BA-DD28-CDE19A5D2DDE}"/>
          </ac:spMkLst>
        </pc:spChg>
        <pc:spChg chg="add del mod">
          <ac:chgData name="Ricardo Pinto" userId="0497fbb71b04fc78" providerId="LiveId" clId="{2ABB97A4-9DC4-4A84-A8D2-1F1A8A8DEF6C}" dt="2023-06-20T14:17:08.465" v="597" actId="478"/>
          <ac:spMkLst>
            <pc:docMk/>
            <pc:sldMk cId="884757960" sldId="259"/>
            <ac:spMk id="8" creationId="{64B81988-0DA6-49B0-350B-F59BA4C1C5A6}"/>
          </ac:spMkLst>
        </pc:spChg>
        <pc:spChg chg="add del mod">
          <ac:chgData name="Ricardo Pinto" userId="0497fbb71b04fc78" providerId="LiveId" clId="{2ABB97A4-9DC4-4A84-A8D2-1F1A8A8DEF6C}" dt="2023-06-20T14:17:07.551" v="596" actId="478"/>
          <ac:spMkLst>
            <pc:docMk/>
            <pc:sldMk cId="884757960" sldId="259"/>
            <ac:spMk id="9" creationId="{F95946E9-B4AA-D0E7-AC5B-441D6063D004}"/>
          </ac:spMkLst>
        </pc:spChg>
        <pc:spChg chg="add del mod">
          <ac:chgData name="Ricardo Pinto" userId="0497fbb71b04fc78" providerId="LiveId" clId="{2ABB97A4-9DC4-4A84-A8D2-1F1A8A8DEF6C}" dt="2023-06-20T14:17:06.850" v="595" actId="478"/>
          <ac:spMkLst>
            <pc:docMk/>
            <pc:sldMk cId="884757960" sldId="259"/>
            <ac:spMk id="10" creationId="{09FF10A6-EF79-D134-71FE-06A6BBED9465}"/>
          </ac:spMkLst>
        </pc:spChg>
        <pc:spChg chg="add del mod">
          <ac:chgData name="Ricardo Pinto" userId="0497fbb71b04fc78" providerId="LiveId" clId="{2ABB97A4-9DC4-4A84-A8D2-1F1A8A8DEF6C}" dt="2023-06-20T14:17:06.110" v="594" actId="478"/>
          <ac:spMkLst>
            <pc:docMk/>
            <pc:sldMk cId="884757960" sldId="259"/>
            <ac:spMk id="11" creationId="{DC0F22B9-948B-8829-5024-75F7BF88D6B6}"/>
          </ac:spMkLst>
        </pc:spChg>
        <pc:spChg chg="add del mod">
          <ac:chgData name="Ricardo Pinto" userId="0497fbb71b04fc78" providerId="LiveId" clId="{2ABB97A4-9DC4-4A84-A8D2-1F1A8A8DEF6C}" dt="2023-06-20T14:17:05.401" v="593" actId="478"/>
          <ac:spMkLst>
            <pc:docMk/>
            <pc:sldMk cId="884757960" sldId="259"/>
            <ac:spMk id="12" creationId="{7A6F33DB-AB66-11CE-C425-4D7144999494}"/>
          </ac:spMkLst>
        </pc:spChg>
        <pc:spChg chg="add del mod">
          <ac:chgData name="Ricardo Pinto" userId="0497fbb71b04fc78" providerId="LiveId" clId="{2ABB97A4-9DC4-4A84-A8D2-1F1A8A8DEF6C}" dt="2023-06-20T14:17:04.754" v="592" actId="478"/>
          <ac:spMkLst>
            <pc:docMk/>
            <pc:sldMk cId="884757960" sldId="259"/>
            <ac:spMk id="13" creationId="{13C5F124-213D-BAA3-50D1-A0C4D67EBAED}"/>
          </ac:spMkLst>
        </pc:spChg>
        <pc:spChg chg="add mod">
          <ac:chgData name="Ricardo Pinto" userId="0497fbb71b04fc78" providerId="LiveId" clId="{2ABB97A4-9DC4-4A84-A8D2-1F1A8A8DEF6C}" dt="2023-06-20T14:32:16.651" v="941" actId="1076"/>
          <ac:spMkLst>
            <pc:docMk/>
            <pc:sldMk cId="884757960" sldId="259"/>
            <ac:spMk id="14" creationId="{C108921F-A02A-4E6A-A57E-B1A855B5EC07}"/>
          </ac:spMkLst>
        </pc:spChg>
        <pc:spChg chg="add mod">
          <ac:chgData name="Ricardo Pinto" userId="0497fbb71b04fc78" providerId="LiveId" clId="{2ABB97A4-9DC4-4A84-A8D2-1F1A8A8DEF6C}" dt="2023-06-20T14:33:36.523" v="943" actId="20577"/>
          <ac:spMkLst>
            <pc:docMk/>
            <pc:sldMk cId="884757960" sldId="259"/>
            <ac:spMk id="15" creationId="{135922AE-5C12-9F32-24D0-1E24A3058652}"/>
          </ac:spMkLst>
        </pc:spChg>
        <pc:spChg chg="add mod">
          <ac:chgData name="Ricardo Pinto" userId="0497fbb71b04fc78" providerId="LiveId" clId="{2ABB97A4-9DC4-4A84-A8D2-1F1A8A8DEF6C}" dt="2023-06-20T15:34:11.410" v="1307" actId="1037"/>
          <ac:spMkLst>
            <pc:docMk/>
            <pc:sldMk cId="884757960" sldId="259"/>
            <ac:spMk id="17" creationId="{C03C62DB-B4C7-F20D-9D36-C8C232072D7D}"/>
          </ac:spMkLst>
        </pc:spChg>
        <pc:spChg chg="add del">
          <ac:chgData name="Ricardo Pinto" userId="0497fbb71b04fc78" providerId="LiveId" clId="{2ABB97A4-9DC4-4A84-A8D2-1F1A8A8DEF6C}" dt="2023-06-20T14:40:19.046" v="957" actId="478"/>
          <ac:spMkLst>
            <pc:docMk/>
            <pc:sldMk cId="884757960" sldId="259"/>
            <ac:spMk id="18" creationId="{F32588D9-98D2-9BEA-8EAA-24310FA6055C}"/>
          </ac:spMkLst>
        </pc:spChg>
        <pc:graphicFrameChg chg="add mod modGraphic">
          <ac:chgData name="Ricardo Pinto" userId="0497fbb71b04fc78" providerId="LiveId" clId="{2ABB97A4-9DC4-4A84-A8D2-1F1A8A8DEF6C}" dt="2023-06-20T15:10:01.903" v="1275" actId="113"/>
          <ac:graphicFrameMkLst>
            <pc:docMk/>
            <pc:sldMk cId="884757960" sldId="259"/>
            <ac:graphicFrameMk id="6" creationId="{2905EE27-01C6-26C9-BDCF-0B8966462C8D}"/>
          </ac:graphicFrameMkLst>
        </pc:graphicFrameChg>
        <pc:picChg chg="add mod">
          <ac:chgData name="Ricardo Pinto" userId="0497fbb71b04fc78" providerId="LiveId" clId="{2ABB97A4-9DC4-4A84-A8D2-1F1A8A8DEF6C}" dt="2023-06-20T14:23:22.135" v="701" actId="1076"/>
          <ac:picMkLst>
            <pc:docMk/>
            <pc:sldMk cId="884757960" sldId="259"/>
            <ac:picMk id="5" creationId="{72490632-A74E-BED2-D177-663CDFD5906B}"/>
          </ac:picMkLst>
        </pc:picChg>
      </pc:sldChg>
      <pc:sldChg chg="new del">
        <pc:chgData name="Ricardo Pinto" userId="0497fbb71b04fc78" providerId="LiveId" clId="{2ABB97A4-9DC4-4A84-A8D2-1F1A8A8DEF6C}" dt="2023-06-20T13:39:44.743" v="16" actId="2696"/>
        <pc:sldMkLst>
          <pc:docMk/>
          <pc:sldMk cId="1423862670" sldId="260"/>
        </pc:sldMkLst>
      </pc:sldChg>
      <pc:sldChg chg="addSp delSp modSp new mod">
        <pc:chgData name="Ricardo Pinto" userId="0497fbb71b04fc78" providerId="LiveId" clId="{2ABB97A4-9DC4-4A84-A8D2-1F1A8A8DEF6C}" dt="2023-06-21T16:40:40.278" v="2246" actId="20577"/>
        <pc:sldMkLst>
          <pc:docMk/>
          <pc:sldMk cId="1738569435" sldId="260"/>
        </pc:sldMkLst>
        <pc:spChg chg="del">
          <ac:chgData name="Ricardo Pinto" userId="0497fbb71b04fc78" providerId="LiveId" clId="{2ABB97A4-9DC4-4A84-A8D2-1F1A8A8DEF6C}" dt="2023-06-20T14:45:47.398" v="968"/>
          <ac:spMkLst>
            <pc:docMk/>
            <pc:sldMk cId="1738569435" sldId="260"/>
            <ac:spMk id="3" creationId="{9491EB19-A3BB-5B8B-4CCF-E8FBFEC4BD2D}"/>
          </ac:spMkLst>
        </pc:spChg>
        <pc:spChg chg="add mod">
          <ac:chgData name="Ricardo Pinto" userId="0497fbb71b04fc78" providerId="LiveId" clId="{2ABB97A4-9DC4-4A84-A8D2-1F1A8A8DEF6C}" dt="2023-06-21T15:54:11.987" v="2119" actId="1076"/>
          <ac:spMkLst>
            <pc:docMk/>
            <pc:sldMk cId="1738569435" sldId="260"/>
            <ac:spMk id="8" creationId="{979A7E30-1C17-76A6-95AD-46E0B17AB6A5}"/>
          </ac:spMkLst>
        </pc:spChg>
        <pc:graphicFrameChg chg="add mod modGraphic">
          <ac:chgData name="Ricardo Pinto" userId="0497fbb71b04fc78" providerId="LiveId" clId="{2ABB97A4-9DC4-4A84-A8D2-1F1A8A8DEF6C}" dt="2023-06-21T16:40:40.278" v="2246" actId="20577"/>
          <ac:graphicFrameMkLst>
            <pc:docMk/>
            <pc:sldMk cId="1738569435" sldId="260"/>
            <ac:graphicFrameMk id="6" creationId="{DFBD77CE-E708-312F-9148-608DD710D54E}"/>
          </ac:graphicFrameMkLst>
        </pc:graphicFrameChg>
        <pc:picChg chg="add mod modCrop">
          <ac:chgData name="Ricardo Pinto" userId="0497fbb71b04fc78" providerId="LiveId" clId="{2ABB97A4-9DC4-4A84-A8D2-1F1A8A8DEF6C}" dt="2023-06-21T15:54:08.331" v="2118" actId="1076"/>
          <ac:picMkLst>
            <pc:docMk/>
            <pc:sldMk cId="1738569435" sldId="260"/>
            <ac:picMk id="5" creationId="{A3092C8A-7D9F-B263-0C6E-D47BCA43C4BF}"/>
          </ac:picMkLst>
        </pc:picChg>
        <pc:picChg chg="add mod">
          <ac:chgData name="Ricardo Pinto" userId="0497fbb71b04fc78" providerId="LiveId" clId="{2ABB97A4-9DC4-4A84-A8D2-1F1A8A8DEF6C}" dt="2023-06-21T15:36:03.576" v="1977" actId="571"/>
          <ac:picMkLst>
            <pc:docMk/>
            <pc:sldMk cId="1738569435" sldId="260"/>
            <ac:picMk id="9" creationId="{5C69D4D0-946A-B2E5-EE12-8A34FCAE09C2}"/>
          </ac:picMkLst>
        </pc:picChg>
        <pc:picChg chg="add del mod">
          <ac:chgData name="Ricardo Pinto" userId="0497fbb71b04fc78" providerId="LiveId" clId="{2ABB97A4-9DC4-4A84-A8D2-1F1A8A8DEF6C}" dt="2023-06-21T15:36:03.048" v="1976"/>
          <ac:picMkLst>
            <pc:docMk/>
            <pc:sldMk cId="1738569435" sldId="260"/>
            <ac:picMk id="10" creationId="{0F9BBE23-DCA7-FD28-204F-A72B1E8ED569}"/>
          </ac:picMkLst>
        </pc:picChg>
        <pc:picChg chg="add del mod">
          <ac:chgData name="Ricardo Pinto" userId="0497fbb71b04fc78" providerId="LiveId" clId="{2ABB97A4-9DC4-4A84-A8D2-1F1A8A8DEF6C}" dt="2023-06-21T16:18:14.449" v="2212" actId="478"/>
          <ac:picMkLst>
            <pc:docMk/>
            <pc:sldMk cId="1738569435" sldId="260"/>
            <ac:picMk id="11" creationId="{009F51A5-D7F8-D543-1D24-3A26E36125CD}"/>
          </ac:picMkLst>
        </pc:picChg>
        <pc:picChg chg="add mod">
          <ac:chgData name="Ricardo Pinto" userId="0497fbb71b04fc78" providerId="LiveId" clId="{2ABB97A4-9DC4-4A84-A8D2-1F1A8A8DEF6C}" dt="2023-06-21T16:18:21.028" v="2216" actId="1076"/>
          <ac:picMkLst>
            <pc:docMk/>
            <pc:sldMk cId="1738569435" sldId="260"/>
            <ac:picMk id="76" creationId="{6A4331FD-603A-E3C1-A11B-CE5DDD67B673}"/>
          </ac:picMkLst>
        </pc:picChg>
        <pc:inkChg chg="add del">
          <ac:chgData name="Ricardo Pinto" userId="0497fbb71b04fc78" providerId="LiveId" clId="{2ABB97A4-9DC4-4A84-A8D2-1F1A8A8DEF6C}" dt="2023-06-21T15:36:47.511" v="1985" actId="9405"/>
          <ac:inkMkLst>
            <pc:docMk/>
            <pc:sldMk cId="1738569435" sldId="260"/>
            <ac:inkMk id="12" creationId="{C6B5CFA3-5055-42A8-CA3C-C86E83C04E60}"/>
          </ac:inkMkLst>
        </pc:inkChg>
        <pc:inkChg chg="add">
          <ac:chgData name="Ricardo Pinto" userId="0497fbb71b04fc78" providerId="LiveId" clId="{2ABB97A4-9DC4-4A84-A8D2-1F1A8A8DEF6C}" dt="2023-06-21T15:37:03.091" v="1986" actId="9405"/>
          <ac:inkMkLst>
            <pc:docMk/>
            <pc:sldMk cId="1738569435" sldId="260"/>
            <ac:inkMk id="13" creationId="{D7A2AE11-6F9C-D669-1B7C-1DC761F7897A}"/>
          </ac:inkMkLst>
        </pc:inkChg>
        <pc:inkChg chg="add del">
          <ac:chgData name="Ricardo Pinto" userId="0497fbb71b04fc78" providerId="LiveId" clId="{2ABB97A4-9DC4-4A84-A8D2-1F1A8A8DEF6C}" dt="2023-06-21T15:37:18.088" v="1988" actId="9405"/>
          <ac:inkMkLst>
            <pc:docMk/>
            <pc:sldMk cId="1738569435" sldId="260"/>
            <ac:inkMk id="14" creationId="{882885C2-62A7-2E05-0153-AD537E8174A0}"/>
          </ac:inkMkLst>
        </pc:inkChg>
        <pc:inkChg chg="add del">
          <ac:chgData name="Ricardo Pinto" userId="0497fbb71b04fc78" providerId="LiveId" clId="{2ABB97A4-9DC4-4A84-A8D2-1F1A8A8DEF6C}" dt="2023-06-21T15:37:38.023" v="1990" actId="9405"/>
          <ac:inkMkLst>
            <pc:docMk/>
            <pc:sldMk cId="1738569435" sldId="260"/>
            <ac:inkMk id="15" creationId="{700BBD64-C717-FDB3-FE2A-C22E1317D432}"/>
          </ac:inkMkLst>
        </pc:inkChg>
        <pc:inkChg chg="add del">
          <ac:chgData name="Ricardo Pinto" userId="0497fbb71b04fc78" providerId="LiveId" clId="{2ABB97A4-9DC4-4A84-A8D2-1F1A8A8DEF6C}" dt="2023-06-21T15:37:47.928" v="1992" actId="9405"/>
          <ac:inkMkLst>
            <pc:docMk/>
            <pc:sldMk cId="1738569435" sldId="260"/>
            <ac:inkMk id="16" creationId="{2CAEB81C-FCAD-EDCE-DCDF-1A919AAB9B69}"/>
          </ac:inkMkLst>
        </pc:inkChg>
        <pc:inkChg chg="add del">
          <ac:chgData name="Ricardo Pinto" userId="0497fbb71b04fc78" providerId="LiveId" clId="{2ABB97A4-9DC4-4A84-A8D2-1F1A8A8DEF6C}" dt="2023-06-21T15:37:53.257" v="1994" actId="9405"/>
          <ac:inkMkLst>
            <pc:docMk/>
            <pc:sldMk cId="1738569435" sldId="260"/>
            <ac:inkMk id="17" creationId="{5D4E64F7-42FA-5B0B-42AC-0A791A827EA3}"/>
          </ac:inkMkLst>
        </pc:inkChg>
        <pc:inkChg chg="add del">
          <ac:chgData name="Ricardo Pinto" userId="0497fbb71b04fc78" providerId="LiveId" clId="{2ABB97A4-9DC4-4A84-A8D2-1F1A8A8DEF6C}" dt="2023-06-21T15:37:56.908" v="1996" actId="9405"/>
          <ac:inkMkLst>
            <pc:docMk/>
            <pc:sldMk cId="1738569435" sldId="260"/>
            <ac:inkMk id="18" creationId="{4AD12065-D4D3-FFBB-36AF-AF2599A6CB3B}"/>
          </ac:inkMkLst>
        </pc:inkChg>
        <pc:inkChg chg="add del">
          <ac:chgData name="Ricardo Pinto" userId="0497fbb71b04fc78" providerId="LiveId" clId="{2ABB97A4-9DC4-4A84-A8D2-1F1A8A8DEF6C}" dt="2023-06-21T15:38:01.570" v="1998" actId="9405"/>
          <ac:inkMkLst>
            <pc:docMk/>
            <pc:sldMk cId="1738569435" sldId="260"/>
            <ac:inkMk id="19" creationId="{3CA7EDB9-0FA2-E0F8-AE7C-C5735B9400E5}"/>
          </ac:inkMkLst>
        </pc:inkChg>
        <pc:inkChg chg="add del">
          <ac:chgData name="Ricardo Pinto" userId="0497fbb71b04fc78" providerId="LiveId" clId="{2ABB97A4-9DC4-4A84-A8D2-1F1A8A8DEF6C}" dt="2023-06-21T15:38:05.313" v="2000" actId="9405"/>
          <ac:inkMkLst>
            <pc:docMk/>
            <pc:sldMk cId="1738569435" sldId="260"/>
            <ac:inkMk id="20" creationId="{3E0A6654-C4D4-7596-A8BB-6F42F09F69CD}"/>
          </ac:inkMkLst>
        </pc:inkChg>
        <pc:inkChg chg="add del">
          <ac:chgData name="Ricardo Pinto" userId="0497fbb71b04fc78" providerId="LiveId" clId="{2ABB97A4-9DC4-4A84-A8D2-1F1A8A8DEF6C}" dt="2023-06-21T15:38:09.820" v="2004" actId="9405"/>
          <ac:inkMkLst>
            <pc:docMk/>
            <pc:sldMk cId="1738569435" sldId="260"/>
            <ac:inkMk id="21" creationId="{6D3C58E0-E689-EDCD-1DCF-E1E6131F4F2B}"/>
          </ac:inkMkLst>
        </pc:inkChg>
        <pc:inkChg chg="add del">
          <ac:chgData name="Ricardo Pinto" userId="0497fbb71b04fc78" providerId="LiveId" clId="{2ABB97A4-9DC4-4A84-A8D2-1F1A8A8DEF6C}" dt="2023-06-21T15:38:09.498" v="2003" actId="9405"/>
          <ac:inkMkLst>
            <pc:docMk/>
            <pc:sldMk cId="1738569435" sldId="260"/>
            <ac:inkMk id="22" creationId="{1739304E-80BD-AEFA-875B-F43371CD6B0F}"/>
          </ac:inkMkLst>
        </pc:inkChg>
        <pc:inkChg chg="add del">
          <ac:chgData name="Ricardo Pinto" userId="0497fbb71b04fc78" providerId="LiveId" clId="{2ABB97A4-9DC4-4A84-A8D2-1F1A8A8DEF6C}" dt="2023-06-21T15:38:11.817" v="2006" actId="9405"/>
          <ac:inkMkLst>
            <pc:docMk/>
            <pc:sldMk cId="1738569435" sldId="260"/>
            <ac:inkMk id="23" creationId="{FF2B8EC2-416D-A95C-F116-50FDF6AC0A37}"/>
          </ac:inkMkLst>
        </pc:inkChg>
        <pc:inkChg chg="add del">
          <ac:chgData name="Ricardo Pinto" userId="0497fbb71b04fc78" providerId="LiveId" clId="{2ABB97A4-9DC4-4A84-A8D2-1F1A8A8DEF6C}" dt="2023-06-21T15:38:14.899" v="2008" actId="9405"/>
          <ac:inkMkLst>
            <pc:docMk/>
            <pc:sldMk cId="1738569435" sldId="260"/>
            <ac:inkMk id="24" creationId="{2580543D-5427-3BD1-2791-D56101598521}"/>
          </ac:inkMkLst>
        </pc:inkChg>
        <pc:inkChg chg="add del">
          <ac:chgData name="Ricardo Pinto" userId="0497fbb71b04fc78" providerId="LiveId" clId="{2ABB97A4-9DC4-4A84-A8D2-1F1A8A8DEF6C}" dt="2023-06-21T15:38:18.387" v="2010" actId="9405"/>
          <ac:inkMkLst>
            <pc:docMk/>
            <pc:sldMk cId="1738569435" sldId="260"/>
            <ac:inkMk id="25" creationId="{5B444D3E-BA3A-6AAD-B4A8-04A17A232010}"/>
          </ac:inkMkLst>
        </pc:inkChg>
        <pc:inkChg chg="add del">
          <ac:chgData name="Ricardo Pinto" userId="0497fbb71b04fc78" providerId="LiveId" clId="{2ABB97A4-9DC4-4A84-A8D2-1F1A8A8DEF6C}" dt="2023-06-21T15:38:21.513" v="2012" actId="9405"/>
          <ac:inkMkLst>
            <pc:docMk/>
            <pc:sldMk cId="1738569435" sldId="260"/>
            <ac:inkMk id="26" creationId="{7E6BA29C-AD35-CE81-4BA3-6F191DF03A6F}"/>
          </ac:inkMkLst>
        </pc:inkChg>
        <pc:inkChg chg="add del">
          <ac:chgData name="Ricardo Pinto" userId="0497fbb71b04fc78" providerId="LiveId" clId="{2ABB97A4-9DC4-4A84-A8D2-1F1A8A8DEF6C}" dt="2023-06-21T15:38:24.289" v="2014" actId="9405"/>
          <ac:inkMkLst>
            <pc:docMk/>
            <pc:sldMk cId="1738569435" sldId="260"/>
            <ac:inkMk id="27" creationId="{4E5CE60A-F793-A236-F8DD-F01EA5AC1B3F}"/>
          </ac:inkMkLst>
        </pc:inkChg>
        <pc:inkChg chg="add del">
          <ac:chgData name="Ricardo Pinto" userId="0497fbb71b04fc78" providerId="LiveId" clId="{2ABB97A4-9DC4-4A84-A8D2-1F1A8A8DEF6C}" dt="2023-06-21T15:38:27.846" v="2016" actId="9405"/>
          <ac:inkMkLst>
            <pc:docMk/>
            <pc:sldMk cId="1738569435" sldId="260"/>
            <ac:inkMk id="28" creationId="{026FA9FD-C73A-D32C-D288-7D03A08BC6B7}"/>
          </ac:inkMkLst>
        </pc:inkChg>
        <pc:inkChg chg="add del">
          <ac:chgData name="Ricardo Pinto" userId="0497fbb71b04fc78" providerId="LiveId" clId="{2ABB97A4-9DC4-4A84-A8D2-1F1A8A8DEF6C}" dt="2023-06-21T15:38:42.546" v="2018" actId="9405"/>
          <ac:inkMkLst>
            <pc:docMk/>
            <pc:sldMk cId="1738569435" sldId="260"/>
            <ac:inkMk id="29" creationId="{451D9A28-7B52-6483-72A0-4D79857E088A}"/>
          </ac:inkMkLst>
        </pc:inkChg>
        <pc:inkChg chg="add del">
          <ac:chgData name="Ricardo Pinto" userId="0497fbb71b04fc78" providerId="LiveId" clId="{2ABB97A4-9DC4-4A84-A8D2-1F1A8A8DEF6C}" dt="2023-06-21T15:38:45.584" v="2020" actId="9405"/>
          <ac:inkMkLst>
            <pc:docMk/>
            <pc:sldMk cId="1738569435" sldId="260"/>
            <ac:inkMk id="30" creationId="{CDC4F0F3-672F-FA2C-66BC-35BB12601003}"/>
          </ac:inkMkLst>
        </pc:inkChg>
        <pc:inkChg chg="add del">
          <ac:chgData name="Ricardo Pinto" userId="0497fbb71b04fc78" providerId="LiveId" clId="{2ABB97A4-9DC4-4A84-A8D2-1F1A8A8DEF6C}" dt="2023-06-21T15:38:48.071" v="2022" actId="9405"/>
          <ac:inkMkLst>
            <pc:docMk/>
            <pc:sldMk cId="1738569435" sldId="260"/>
            <ac:inkMk id="31" creationId="{5B18A3F7-A80C-6310-1B8B-5C20ECF8A4CC}"/>
          </ac:inkMkLst>
        </pc:inkChg>
        <pc:inkChg chg="add del">
          <ac:chgData name="Ricardo Pinto" userId="0497fbb71b04fc78" providerId="LiveId" clId="{2ABB97A4-9DC4-4A84-A8D2-1F1A8A8DEF6C}" dt="2023-06-21T15:40:12.383" v="2056" actId="9405"/>
          <ac:inkMkLst>
            <pc:docMk/>
            <pc:sldMk cId="1738569435" sldId="260"/>
            <ac:inkMk id="32" creationId="{1AD799BA-63D7-57E4-05BC-2366038E4013}"/>
          </ac:inkMkLst>
        </pc:inkChg>
        <pc:inkChg chg="add del">
          <ac:chgData name="Ricardo Pinto" userId="0497fbb71b04fc78" providerId="LiveId" clId="{2ABB97A4-9DC4-4A84-A8D2-1F1A8A8DEF6C}" dt="2023-06-21T15:38:55.470" v="2027" actId="9405"/>
          <ac:inkMkLst>
            <pc:docMk/>
            <pc:sldMk cId="1738569435" sldId="260"/>
            <ac:inkMk id="33" creationId="{A9DBF4A9-9A01-0456-5F52-B6591A095C9A}"/>
          </ac:inkMkLst>
        </pc:inkChg>
        <pc:inkChg chg="add del">
          <ac:chgData name="Ricardo Pinto" userId="0497fbb71b04fc78" providerId="LiveId" clId="{2ABB97A4-9DC4-4A84-A8D2-1F1A8A8DEF6C}" dt="2023-06-21T15:38:54.412" v="2026" actId="9405"/>
          <ac:inkMkLst>
            <pc:docMk/>
            <pc:sldMk cId="1738569435" sldId="260"/>
            <ac:inkMk id="34" creationId="{85FEFA39-E17A-0048-F1E2-0E8B36CEA25F}"/>
          </ac:inkMkLst>
        </pc:inkChg>
        <pc:inkChg chg="add del">
          <ac:chgData name="Ricardo Pinto" userId="0497fbb71b04fc78" providerId="LiveId" clId="{2ABB97A4-9DC4-4A84-A8D2-1F1A8A8DEF6C}" dt="2023-06-21T15:38:58.803" v="2029" actId="9405"/>
          <ac:inkMkLst>
            <pc:docMk/>
            <pc:sldMk cId="1738569435" sldId="260"/>
            <ac:inkMk id="35" creationId="{E9993564-B51C-B5EB-9C57-9F3918AF673D}"/>
          </ac:inkMkLst>
        </pc:inkChg>
        <pc:inkChg chg="add del">
          <ac:chgData name="Ricardo Pinto" userId="0497fbb71b04fc78" providerId="LiveId" clId="{2ABB97A4-9DC4-4A84-A8D2-1F1A8A8DEF6C}" dt="2023-06-21T15:39:01.129" v="2031" actId="9405"/>
          <ac:inkMkLst>
            <pc:docMk/>
            <pc:sldMk cId="1738569435" sldId="260"/>
            <ac:inkMk id="36" creationId="{BFC30123-CA86-C206-69ED-7D19F88C8F6C}"/>
          </ac:inkMkLst>
        </pc:inkChg>
        <pc:inkChg chg="add del">
          <ac:chgData name="Ricardo Pinto" userId="0497fbb71b04fc78" providerId="LiveId" clId="{2ABB97A4-9DC4-4A84-A8D2-1F1A8A8DEF6C}" dt="2023-06-21T15:39:04.277" v="2033" actId="9405"/>
          <ac:inkMkLst>
            <pc:docMk/>
            <pc:sldMk cId="1738569435" sldId="260"/>
            <ac:inkMk id="37" creationId="{5F108414-A2E8-7571-5D96-BDC860B2076C}"/>
          </ac:inkMkLst>
        </pc:inkChg>
        <pc:inkChg chg="add del">
          <ac:chgData name="Ricardo Pinto" userId="0497fbb71b04fc78" providerId="LiveId" clId="{2ABB97A4-9DC4-4A84-A8D2-1F1A8A8DEF6C}" dt="2023-06-21T15:39:06.783" v="2035" actId="9405"/>
          <ac:inkMkLst>
            <pc:docMk/>
            <pc:sldMk cId="1738569435" sldId="260"/>
            <ac:inkMk id="38" creationId="{643FABB3-57C9-0452-C83D-72D7F1ADA216}"/>
          </ac:inkMkLst>
        </pc:inkChg>
        <pc:inkChg chg="add del">
          <ac:chgData name="Ricardo Pinto" userId="0497fbb71b04fc78" providerId="LiveId" clId="{2ABB97A4-9DC4-4A84-A8D2-1F1A8A8DEF6C}" dt="2023-06-21T15:39:09.418" v="2037" actId="9405"/>
          <ac:inkMkLst>
            <pc:docMk/>
            <pc:sldMk cId="1738569435" sldId="260"/>
            <ac:inkMk id="39" creationId="{FB4FB26C-C0E1-DA0D-287B-290D5F26B7F6}"/>
          </ac:inkMkLst>
        </pc:inkChg>
        <pc:inkChg chg="add del">
          <ac:chgData name="Ricardo Pinto" userId="0497fbb71b04fc78" providerId="LiveId" clId="{2ABB97A4-9DC4-4A84-A8D2-1F1A8A8DEF6C}" dt="2023-06-21T15:39:11.451" v="2039" actId="9405"/>
          <ac:inkMkLst>
            <pc:docMk/>
            <pc:sldMk cId="1738569435" sldId="260"/>
            <ac:inkMk id="40" creationId="{83AEF30D-CE0C-5376-C8A0-73ABF3DE5A09}"/>
          </ac:inkMkLst>
        </pc:inkChg>
        <pc:inkChg chg="add del">
          <ac:chgData name="Ricardo Pinto" userId="0497fbb71b04fc78" providerId="LiveId" clId="{2ABB97A4-9DC4-4A84-A8D2-1F1A8A8DEF6C}" dt="2023-06-21T15:40:12.071" v="2055" actId="9405"/>
          <ac:inkMkLst>
            <pc:docMk/>
            <pc:sldMk cId="1738569435" sldId="260"/>
            <ac:inkMk id="41" creationId="{17BA3660-4524-95EA-F1F4-061A857CDBB8}"/>
          </ac:inkMkLst>
        </pc:inkChg>
        <pc:inkChg chg="add del">
          <ac:chgData name="Ricardo Pinto" userId="0497fbb71b04fc78" providerId="LiveId" clId="{2ABB97A4-9DC4-4A84-A8D2-1F1A8A8DEF6C}" dt="2023-06-21T15:39:45.319" v="2044" actId="9405"/>
          <ac:inkMkLst>
            <pc:docMk/>
            <pc:sldMk cId="1738569435" sldId="260"/>
            <ac:inkMk id="42" creationId="{A14E19A8-E1B4-D799-E2C9-AF0B9B63CEF1}"/>
          </ac:inkMkLst>
        </pc:inkChg>
        <pc:inkChg chg="add del">
          <ac:chgData name="Ricardo Pinto" userId="0497fbb71b04fc78" providerId="LiveId" clId="{2ABB97A4-9DC4-4A84-A8D2-1F1A8A8DEF6C}" dt="2023-06-21T15:39:56.242" v="2046" actId="9405"/>
          <ac:inkMkLst>
            <pc:docMk/>
            <pc:sldMk cId="1738569435" sldId="260"/>
            <ac:inkMk id="43" creationId="{DD7EA332-31C4-E8ED-CC1A-2AF0CF293076}"/>
          </ac:inkMkLst>
        </pc:inkChg>
        <pc:inkChg chg="add del">
          <ac:chgData name="Ricardo Pinto" userId="0497fbb71b04fc78" providerId="LiveId" clId="{2ABB97A4-9DC4-4A84-A8D2-1F1A8A8DEF6C}" dt="2023-06-21T15:40:02.491" v="2048" actId="9405"/>
          <ac:inkMkLst>
            <pc:docMk/>
            <pc:sldMk cId="1738569435" sldId="260"/>
            <ac:inkMk id="44" creationId="{B8DA6286-100F-BDF2-1463-009DB29E928A}"/>
          </ac:inkMkLst>
        </pc:inkChg>
        <pc:inkChg chg="add del">
          <ac:chgData name="Ricardo Pinto" userId="0497fbb71b04fc78" providerId="LiveId" clId="{2ABB97A4-9DC4-4A84-A8D2-1F1A8A8DEF6C}" dt="2023-06-21T15:40:05.811" v="2050" actId="9405"/>
          <ac:inkMkLst>
            <pc:docMk/>
            <pc:sldMk cId="1738569435" sldId="260"/>
            <ac:inkMk id="45" creationId="{EF8B4609-F8AF-2C54-3AD3-B985E4B83CE8}"/>
          </ac:inkMkLst>
        </pc:inkChg>
        <pc:inkChg chg="add del">
          <ac:chgData name="Ricardo Pinto" userId="0497fbb71b04fc78" providerId="LiveId" clId="{2ABB97A4-9DC4-4A84-A8D2-1F1A8A8DEF6C}" dt="2023-06-21T15:40:08.533" v="2052" actId="9405"/>
          <ac:inkMkLst>
            <pc:docMk/>
            <pc:sldMk cId="1738569435" sldId="260"/>
            <ac:inkMk id="46" creationId="{DE9AC56E-2B09-DA69-04FF-183968501F0D}"/>
          </ac:inkMkLst>
        </pc:inkChg>
        <pc:inkChg chg="add del">
          <ac:chgData name="Ricardo Pinto" userId="0497fbb71b04fc78" providerId="LiveId" clId="{2ABB97A4-9DC4-4A84-A8D2-1F1A8A8DEF6C}" dt="2023-06-21T15:40:11.777" v="2054" actId="9405"/>
          <ac:inkMkLst>
            <pc:docMk/>
            <pc:sldMk cId="1738569435" sldId="260"/>
            <ac:inkMk id="47" creationId="{8C5FB80A-4307-515B-80CE-0EC0544A03F7}"/>
          </ac:inkMkLst>
        </pc:inkChg>
        <pc:inkChg chg="add del">
          <ac:chgData name="Ricardo Pinto" userId="0497fbb71b04fc78" providerId="LiveId" clId="{2ABB97A4-9DC4-4A84-A8D2-1F1A8A8DEF6C}" dt="2023-06-21T15:41:20.139" v="2058" actId="9405"/>
          <ac:inkMkLst>
            <pc:docMk/>
            <pc:sldMk cId="1738569435" sldId="260"/>
            <ac:inkMk id="48" creationId="{81CED814-ABBB-3D11-8D9C-0BBE68900B29}"/>
          </ac:inkMkLst>
        </pc:inkChg>
        <pc:inkChg chg="add del">
          <ac:chgData name="Ricardo Pinto" userId="0497fbb71b04fc78" providerId="LiveId" clId="{2ABB97A4-9DC4-4A84-A8D2-1F1A8A8DEF6C}" dt="2023-06-21T15:41:25.515" v="2060" actId="9405"/>
          <ac:inkMkLst>
            <pc:docMk/>
            <pc:sldMk cId="1738569435" sldId="260"/>
            <ac:inkMk id="49" creationId="{41E61894-8B07-D664-D64E-86D8F91F03DC}"/>
          </ac:inkMkLst>
        </pc:inkChg>
        <pc:inkChg chg="add del">
          <ac:chgData name="Ricardo Pinto" userId="0497fbb71b04fc78" providerId="LiveId" clId="{2ABB97A4-9DC4-4A84-A8D2-1F1A8A8DEF6C}" dt="2023-06-21T15:41:28.447" v="2062" actId="9405"/>
          <ac:inkMkLst>
            <pc:docMk/>
            <pc:sldMk cId="1738569435" sldId="260"/>
            <ac:inkMk id="50" creationId="{A2367A5A-04C6-7C63-CDC8-E8797C835347}"/>
          </ac:inkMkLst>
        </pc:inkChg>
        <pc:inkChg chg="add del">
          <ac:chgData name="Ricardo Pinto" userId="0497fbb71b04fc78" providerId="LiveId" clId="{2ABB97A4-9DC4-4A84-A8D2-1F1A8A8DEF6C}" dt="2023-06-21T15:41:37.694" v="2064" actId="9405"/>
          <ac:inkMkLst>
            <pc:docMk/>
            <pc:sldMk cId="1738569435" sldId="260"/>
            <ac:inkMk id="51" creationId="{B018293F-074B-3827-5CFC-6332D195521A}"/>
          </ac:inkMkLst>
        </pc:inkChg>
        <pc:inkChg chg="add del">
          <ac:chgData name="Ricardo Pinto" userId="0497fbb71b04fc78" providerId="LiveId" clId="{2ABB97A4-9DC4-4A84-A8D2-1F1A8A8DEF6C}" dt="2023-06-21T15:41:43.103" v="2066" actId="9405"/>
          <ac:inkMkLst>
            <pc:docMk/>
            <pc:sldMk cId="1738569435" sldId="260"/>
            <ac:inkMk id="52" creationId="{32335D86-E836-6A57-5C21-F8D705FE9087}"/>
          </ac:inkMkLst>
        </pc:inkChg>
        <pc:inkChg chg="add del">
          <ac:chgData name="Ricardo Pinto" userId="0497fbb71b04fc78" providerId="LiveId" clId="{2ABB97A4-9DC4-4A84-A8D2-1F1A8A8DEF6C}" dt="2023-06-21T15:41:47.638" v="2068" actId="9405"/>
          <ac:inkMkLst>
            <pc:docMk/>
            <pc:sldMk cId="1738569435" sldId="260"/>
            <ac:inkMk id="53" creationId="{C20F52FA-A546-DFEC-207D-A8BAB9D9ED43}"/>
          </ac:inkMkLst>
        </pc:inkChg>
        <pc:inkChg chg="add del">
          <ac:chgData name="Ricardo Pinto" userId="0497fbb71b04fc78" providerId="LiveId" clId="{2ABB97A4-9DC4-4A84-A8D2-1F1A8A8DEF6C}" dt="2023-06-21T15:41:51.482" v="2070" actId="9405"/>
          <ac:inkMkLst>
            <pc:docMk/>
            <pc:sldMk cId="1738569435" sldId="260"/>
            <ac:inkMk id="54" creationId="{105EB573-0E2E-7D95-2B99-87A3D6C96C9F}"/>
          </ac:inkMkLst>
        </pc:inkChg>
        <pc:inkChg chg="add del">
          <ac:chgData name="Ricardo Pinto" userId="0497fbb71b04fc78" providerId="LiveId" clId="{2ABB97A4-9DC4-4A84-A8D2-1F1A8A8DEF6C}" dt="2023-06-21T15:41:58.419" v="2072" actId="9405"/>
          <ac:inkMkLst>
            <pc:docMk/>
            <pc:sldMk cId="1738569435" sldId="260"/>
            <ac:inkMk id="55" creationId="{478EAB8F-7620-6414-7B15-A372D32D53C4}"/>
          </ac:inkMkLst>
        </pc:inkChg>
        <pc:inkChg chg="add del">
          <ac:chgData name="Ricardo Pinto" userId="0497fbb71b04fc78" providerId="LiveId" clId="{2ABB97A4-9DC4-4A84-A8D2-1F1A8A8DEF6C}" dt="2023-06-21T15:42:11.301" v="2074" actId="9405"/>
          <ac:inkMkLst>
            <pc:docMk/>
            <pc:sldMk cId="1738569435" sldId="260"/>
            <ac:inkMk id="56" creationId="{60403BAF-B657-9BBB-24D7-311F326DBBD0}"/>
          </ac:inkMkLst>
        </pc:inkChg>
        <pc:inkChg chg="add del">
          <ac:chgData name="Ricardo Pinto" userId="0497fbb71b04fc78" providerId="LiveId" clId="{2ABB97A4-9DC4-4A84-A8D2-1F1A8A8DEF6C}" dt="2023-06-21T15:42:24.423" v="2076" actId="9405"/>
          <ac:inkMkLst>
            <pc:docMk/>
            <pc:sldMk cId="1738569435" sldId="260"/>
            <ac:inkMk id="57" creationId="{1710F047-7C53-9B75-9F4D-523E2B413B1F}"/>
          </ac:inkMkLst>
        </pc:inkChg>
        <pc:inkChg chg="add del">
          <ac:chgData name="Ricardo Pinto" userId="0497fbb71b04fc78" providerId="LiveId" clId="{2ABB97A4-9DC4-4A84-A8D2-1F1A8A8DEF6C}" dt="2023-06-21T15:42:33.788" v="2078" actId="9405"/>
          <ac:inkMkLst>
            <pc:docMk/>
            <pc:sldMk cId="1738569435" sldId="260"/>
            <ac:inkMk id="58" creationId="{C4184A96-ECF6-0C51-4923-13F3476E62F3}"/>
          </ac:inkMkLst>
        </pc:inkChg>
        <pc:inkChg chg="add del">
          <ac:chgData name="Ricardo Pinto" userId="0497fbb71b04fc78" providerId="LiveId" clId="{2ABB97A4-9DC4-4A84-A8D2-1F1A8A8DEF6C}" dt="2023-06-21T16:18:16.484" v="2214" actId="478"/>
          <ac:inkMkLst>
            <pc:docMk/>
            <pc:sldMk cId="1738569435" sldId="260"/>
            <ac:inkMk id="59" creationId="{45166772-1CFA-4973-0A55-439A8788B97E}"/>
          </ac:inkMkLst>
        </pc:inkChg>
        <pc:inkChg chg="add del">
          <ac:chgData name="Ricardo Pinto" userId="0497fbb71b04fc78" providerId="LiveId" clId="{2ABB97A4-9DC4-4A84-A8D2-1F1A8A8DEF6C}" dt="2023-06-21T15:42:47.014" v="2081" actId="9405"/>
          <ac:inkMkLst>
            <pc:docMk/>
            <pc:sldMk cId="1738569435" sldId="260"/>
            <ac:inkMk id="60" creationId="{288A1B5C-E190-34A9-AAA7-E8A3C99ED64C}"/>
          </ac:inkMkLst>
        </pc:inkChg>
        <pc:inkChg chg="add del">
          <ac:chgData name="Ricardo Pinto" userId="0497fbb71b04fc78" providerId="LiveId" clId="{2ABB97A4-9DC4-4A84-A8D2-1F1A8A8DEF6C}" dt="2023-06-21T15:42:54.164" v="2083" actId="9405"/>
          <ac:inkMkLst>
            <pc:docMk/>
            <pc:sldMk cId="1738569435" sldId="260"/>
            <ac:inkMk id="61" creationId="{3C5098AE-0B7A-B4C5-BB76-0AC02B7DCE7A}"/>
          </ac:inkMkLst>
        </pc:inkChg>
        <pc:inkChg chg="add del">
          <ac:chgData name="Ricardo Pinto" userId="0497fbb71b04fc78" providerId="LiveId" clId="{2ABB97A4-9DC4-4A84-A8D2-1F1A8A8DEF6C}" dt="2023-06-21T16:18:15.938" v="2213" actId="478"/>
          <ac:inkMkLst>
            <pc:docMk/>
            <pc:sldMk cId="1738569435" sldId="260"/>
            <ac:inkMk id="62" creationId="{3A0C6A2A-B68F-89C1-FE5A-DA53B4B8F6F2}"/>
          </ac:inkMkLst>
        </pc:inkChg>
        <pc:inkChg chg="add del">
          <ac:chgData name="Ricardo Pinto" userId="0497fbb71b04fc78" providerId="LiveId" clId="{2ABB97A4-9DC4-4A84-A8D2-1F1A8A8DEF6C}" dt="2023-06-21T15:43:05.906" v="2086" actId="9405"/>
          <ac:inkMkLst>
            <pc:docMk/>
            <pc:sldMk cId="1738569435" sldId="260"/>
            <ac:inkMk id="63" creationId="{5941C3FE-1BDE-4FA3-7621-5BF73521A82A}"/>
          </ac:inkMkLst>
        </pc:inkChg>
        <pc:inkChg chg="add del">
          <ac:chgData name="Ricardo Pinto" userId="0497fbb71b04fc78" providerId="LiveId" clId="{2ABB97A4-9DC4-4A84-A8D2-1F1A8A8DEF6C}" dt="2023-06-21T15:43:10.907" v="2088" actId="9405"/>
          <ac:inkMkLst>
            <pc:docMk/>
            <pc:sldMk cId="1738569435" sldId="260"/>
            <ac:inkMk id="64" creationId="{F6AE5362-6F2D-610D-7E10-E4C8C42BD91C}"/>
          </ac:inkMkLst>
        </pc:inkChg>
        <pc:inkChg chg="add del">
          <ac:chgData name="Ricardo Pinto" userId="0497fbb71b04fc78" providerId="LiveId" clId="{2ABB97A4-9DC4-4A84-A8D2-1F1A8A8DEF6C}" dt="2023-06-21T15:43:13.915" v="2090" actId="9405"/>
          <ac:inkMkLst>
            <pc:docMk/>
            <pc:sldMk cId="1738569435" sldId="260"/>
            <ac:inkMk id="65" creationId="{A531D5EA-F81D-F587-6DC2-F433487F5FA8}"/>
          </ac:inkMkLst>
        </pc:inkChg>
        <pc:inkChg chg="add del">
          <ac:chgData name="Ricardo Pinto" userId="0497fbb71b04fc78" providerId="LiveId" clId="{2ABB97A4-9DC4-4A84-A8D2-1F1A8A8DEF6C}" dt="2023-06-21T16:18:17.148" v="2215" actId="478"/>
          <ac:inkMkLst>
            <pc:docMk/>
            <pc:sldMk cId="1738569435" sldId="260"/>
            <ac:inkMk id="66" creationId="{D61F0E6B-DC59-4908-3070-782D09AAE4D6}"/>
          </ac:inkMkLst>
        </pc:inkChg>
        <pc:inkChg chg="add del">
          <ac:chgData name="Ricardo Pinto" userId="0497fbb71b04fc78" providerId="LiveId" clId="{2ABB97A4-9DC4-4A84-A8D2-1F1A8A8DEF6C}" dt="2023-06-21T15:43:36.479" v="2094" actId="9405"/>
          <ac:inkMkLst>
            <pc:docMk/>
            <pc:sldMk cId="1738569435" sldId="260"/>
            <ac:inkMk id="67" creationId="{C979352E-0AD4-C96F-CCC3-0E945B4AA44A}"/>
          </ac:inkMkLst>
        </pc:inkChg>
        <pc:inkChg chg="add del">
          <ac:chgData name="Ricardo Pinto" userId="0497fbb71b04fc78" providerId="LiveId" clId="{2ABB97A4-9DC4-4A84-A8D2-1F1A8A8DEF6C}" dt="2023-06-21T15:43:47.775" v="2096" actId="9405"/>
          <ac:inkMkLst>
            <pc:docMk/>
            <pc:sldMk cId="1738569435" sldId="260"/>
            <ac:inkMk id="68" creationId="{519279AF-A9CA-BFE7-DB55-0C4EB3537398}"/>
          </ac:inkMkLst>
        </pc:inkChg>
        <pc:inkChg chg="add del">
          <ac:chgData name="Ricardo Pinto" userId="0497fbb71b04fc78" providerId="LiveId" clId="{2ABB97A4-9DC4-4A84-A8D2-1F1A8A8DEF6C}" dt="2023-06-21T15:43:52.157" v="2098" actId="9405"/>
          <ac:inkMkLst>
            <pc:docMk/>
            <pc:sldMk cId="1738569435" sldId="260"/>
            <ac:inkMk id="69" creationId="{62A1CE84-143B-7411-4808-6B44AAD9F3A9}"/>
          </ac:inkMkLst>
        </pc:inkChg>
        <pc:inkChg chg="add del">
          <ac:chgData name="Ricardo Pinto" userId="0497fbb71b04fc78" providerId="LiveId" clId="{2ABB97A4-9DC4-4A84-A8D2-1F1A8A8DEF6C}" dt="2023-06-21T15:43:56.579" v="2100" actId="9405"/>
          <ac:inkMkLst>
            <pc:docMk/>
            <pc:sldMk cId="1738569435" sldId="260"/>
            <ac:inkMk id="70" creationId="{BF239047-11CA-A7B0-1A86-E75834C85984}"/>
          </ac:inkMkLst>
        </pc:inkChg>
        <pc:inkChg chg="add del">
          <ac:chgData name="Ricardo Pinto" userId="0497fbb71b04fc78" providerId="LiveId" clId="{2ABB97A4-9DC4-4A84-A8D2-1F1A8A8DEF6C}" dt="2023-06-21T15:44:02.204" v="2102" actId="9405"/>
          <ac:inkMkLst>
            <pc:docMk/>
            <pc:sldMk cId="1738569435" sldId="260"/>
            <ac:inkMk id="71" creationId="{CDACB559-7301-60F8-5854-023A07AAC95C}"/>
          </ac:inkMkLst>
        </pc:inkChg>
        <pc:inkChg chg="add del">
          <ac:chgData name="Ricardo Pinto" userId="0497fbb71b04fc78" providerId="LiveId" clId="{2ABB97A4-9DC4-4A84-A8D2-1F1A8A8DEF6C}" dt="2023-06-21T15:44:04.353" v="2104" actId="9405"/>
          <ac:inkMkLst>
            <pc:docMk/>
            <pc:sldMk cId="1738569435" sldId="260"/>
            <ac:inkMk id="72" creationId="{D46EF18D-1C0C-20D6-E9A5-91B277C40DA7}"/>
          </ac:inkMkLst>
        </pc:inkChg>
        <pc:inkChg chg="add del">
          <ac:chgData name="Ricardo Pinto" userId="0497fbb71b04fc78" providerId="LiveId" clId="{2ABB97A4-9DC4-4A84-A8D2-1F1A8A8DEF6C}" dt="2023-06-21T15:44:21.039" v="2106" actId="9405"/>
          <ac:inkMkLst>
            <pc:docMk/>
            <pc:sldMk cId="1738569435" sldId="260"/>
            <ac:inkMk id="73" creationId="{85927A66-D4BD-B3E5-4180-CB64EE807D59}"/>
          </ac:inkMkLst>
        </pc:inkChg>
        <pc:inkChg chg="add del">
          <ac:chgData name="Ricardo Pinto" userId="0497fbb71b04fc78" providerId="LiveId" clId="{2ABB97A4-9DC4-4A84-A8D2-1F1A8A8DEF6C}" dt="2023-06-21T15:44:25.210" v="2108" actId="9405"/>
          <ac:inkMkLst>
            <pc:docMk/>
            <pc:sldMk cId="1738569435" sldId="260"/>
            <ac:inkMk id="74" creationId="{A9CB3F72-4F2A-6952-D0B6-516D88AB8A81}"/>
          </ac:inkMkLst>
        </pc:inkChg>
      </pc:sldChg>
      <pc:sldChg chg="add del">
        <pc:chgData name="Ricardo Pinto" userId="0497fbb71b04fc78" providerId="LiveId" clId="{2ABB97A4-9DC4-4A84-A8D2-1F1A8A8DEF6C}" dt="2023-06-20T13:39:42.172" v="15" actId="2696"/>
        <pc:sldMkLst>
          <pc:docMk/>
          <pc:sldMk cId="1421270164" sldId="261"/>
        </pc:sldMkLst>
      </pc:sldChg>
      <pc:sldChg chg="addSp delSp modSp new mod">
        <pc:chgData name="Ricardo Pinto" userId="0497fbb71b04fc78" providerId="LiveId" clId="{2ABB97A4-9DC4-4A84-A8D2-1F1A8A8DEF6C}" dt="2023-06-21T16:24:29.707" v="2221" actId="1076"/>
        <pc:sldMkLst>
          <pc:docMk/>
          <pc:sldMk cId="3368167039" sldId="264"/>
        </pc:sldMkLst>
        <pc:spChg chg="del">
          <ac:chgData name="Ricardo Pinto" userId="0497fbb71b04fc78" providerId="LiveId" clId="{2ABB97A4-9DC4-4A84-A8D2-1F1A8A8DEF6C}" dt="2023-06-21T11:10:46.392" v="1311"/>
          <ac:spMkLst>
            <pc:docMk/>
            <pc:sldMk cId="3368167039" sldId="264"/>
            <ac:spMk id="3" creationId="{E2B380EB-84AD-1B25-29E4-914360323B27}"/>
          </ac:spMkLst>
        </pc:spChg>
        <pc:spChg chg="add mod">
          <ac:chgData name="Ricardo Pinto" userId="0497fbb71b04fc78" providerId="LiveId" clId="{2ABB97A4-9DC4-4A84-A8D2-1F1A8A8DEF6C}" dt="2023-06-21T12:03:49.970" v="1927" actId="113"/>
          <ac:spMkLst>
            <pc:docMk/>
            <pc:sldMk cId="3368167039" sldId="264"/>
            <ac:spMk id="6" creationId="{60877628-C539-072C-B7CA-3E07C4C00783}"/>
          </ac:spMkLst>
        </pc:spChg>
        <pc:spChg chg="add mod">
          <ac:chgData name="Ricardo Pinto" userId="0497fbb71b04fc78" providerId="LiveId" clId="{2ABB97A4-9DC4-4A84-A8D2-1F1A8A8DEF6C}" dt="2023-06-21T11:57:54.646" v="1913" actId="207"/>
          <ac:spMkLst>
            <pc:docMk/>
            <pc:sldMk cId="3368167039" sldId="264"/>
            <ac:spMk id="7" creationId="{176407FF-868F-7F38-E29A-055285F21AB9}"/>
          </ac:spMkLst>
        </pc:spChg>
        <pc:spChg chg="add mod">
          <ac:chgData name="Ricardo Pinto" userId="0497fbb71b04fc78" providerId="LiveId" clId="{2ABB97A4-9DC4-4A84-A8D2-1F1A8A8DEF6C}" dt="2023-06-21T11:58:00.001" v="1914" actId="207"/>
          <ac:spMkLst>
            <pc:docMk/>
            <pc:sldMk cId="3368167039" sldId="264"/>
            <ac:spMk id="8" creationId="{6DAE2772-C602-F41D-2521-FFD7385E40EE}"/>
          </ac:spMkLst>
        </pc:spChg>
        <pc:spChg chg="add mod">
          <ac:chgData name="Ricardo Pinto" userId="0497fbb71b04fc78" providerId="LiveId" clId="{2ABB97A4-9DC4-4A84-A8D2-1F1A8A8DEF6C}" dt="2023-06-21T11:58:02.521" v="1915" actId="207"/>
          <ac:spMkLst>
            <pc:docMk/>
            <pc:sldMk cId="3368167039" sldId="264"/>
            <ac:spMk id="13" creationId="{A68CBA35-C3EA-406B-ED96-7A60C125766C}"/>
          </ac:spMkLst>
        </pc:spChg>
        <pc:spChg chg="add mod">
          <ac:chgData name="Ricardo Pinto" userId="0497fbb71b04fc78" providerId="LiveId" clId="{2ABB97A4-9DC4-4A84-A8D2-1F1A8A8DEF6C}" dt="2023-06-21T11:58:07.731" v="1917" actId="207"/>
          <ac:spMkLst>
            <pc:docMk/>
            <pc:sldMk cId="3368167039" sldId="264"/>
            <ac:spMk id="16" creationId="{8C845007-9431-69BE-13CF-8CF090C72A13}"/>
          </ac:spMkLst>
        </pc:spChg>
        <pc:spChg chg="add mod">
          <ac:chgData name="Ricardo Pinto" userId="0497fbb71b04fc78" providerId="LiveId" clId="{2ABB97A4-9DC4-4A84-A8D2-1F1A8A8DEF6C}" dt="2023-06-21T11:58:05.311" v="1916" actId="207"/>
          <ac:spMkLst>
            <pc:docMk/>
            <pc:sldMk cId="3368167039" sldId="264"/>
            <ac:spMk id="17" creationId="{AD05D037-1172-2A83-3888-E386E6D7FC78}"/>
          </ac:spMkLst>
        </pc:spChg>
        <pc:picChg chg="add mod modCrop">
          <ac:chgData name="Ricardo Pinto" userId="0497fbb71b04fc78" providerId="LiveId" clId="{2ABB97A4-9DC4-4A84-A8D2-1F1A8A8DEF6C}" dt="2023-06-21T11:56:11.567" v="1911" actId="732"/>
          <ac:picMkLst>
            <pc:docMk/>
            <pc:sldMk cId="3368167039" sldId="264"/>
            <ac:picMk id="5" creationId="{9C6152BE-B6F4-45F9-B31F-5DC3323DCCA0}"/>
          </ac:picMkLst>
        </pc:picChg>
        <pc:picChg chg="add mod">
          <ac:chgData name="Ricardo Pinto" userId="0497fbb71b04fc78" providerId="LiveId" clId="{2ABB97A4-9DC4-4A84-A8D2-1F1A8A8DEF6C}" dt="2023-06-21T11:47:06.923" v="1840" actId="1076"/>
          <ac:picMkLst>
            <pc:docMk/>
            <pc:sldMk cId="3368167039" sldId="264"/>
            <ac:picMk id="10" creationId="{B461B1B3-F9B8-AA2C-9973-4258CC9E4495}"/>
          </ac:picMkLst>
        </pc:picChg>
        <pc:picChg chg="add del">
          <ac:chgData name="Ricardo Pinto" userId="0497fbb71b04fc78" providerId="LiveId" clId="{2ABB97A4-9DC4-4A84-A8D2-1F1A8A8DEF6C}" dt="2023-06-21T11:24:09.787" v="1618" actId="478"/>
          <ac:picMkLst>
            <pc:docMk/>
            <pc:sldMk cId="3368167039" sldId="264"/>
            <ac:picMk id="12" creationId="{677A691D-12F7-B45D-1113-7447A6B3843E}"/>
          </ac:picMkLst>
        </pc:picChg>
        <pc:picChg chg="add mod modCrop">
          <ac:chgData name="Ricardo Pinto" userId="0497fbb71b04fc78" providerId="LiveId" clId="{2ABB97A4-9DC4-4A84-A8D2-1F1A8A8DEF6C}" dt="2023-06-21T16:24:29.707" v="2221" actId="1076"/>
          <ac:picMkLst>
            <pc:docMk/>
            <pc:sldMk cId="3368167039" sldId="264"/>
            <ac:picMk id="15" creationId="{7B39B720-C3BB-72BD-F0FD-6EB3B41BE1D5}"/>
          </ac:picMkLst>
        </pc:picChg>
        <pc:picChg chg="add del mod">
          <ac:chgData name="Ricardo Pinto" userId="0497fbb71b04fc78" providerId="LiveId" clId="{2ABB97A4-9DC4-4A84-A8D2-1F1A8A8DEF6C}" dt="2023-06-21T11:42:46.310" v="1752" actId="478"/>
          <ac:picMkLst>
            <pc:docMk/>
            <pc:sldMk cId="3368167039" sldId="264"/>
            <ac:picMk id="19" creationId="{7C5027BE-8500-4EB2-DEC4-EA54B190B086}"/>
          </ac:picMkLst>
        </pc:picChg>
        <pc:picChg chg="add mod">
          <ac:chgData name="Ricardo Pinto" userId="0497fbb71b04fc78" providerId="LiveId" clId="{2ABB97A4-9DC4-4A84-A8D2-1F1A8A8DEF6C}" dt="2023-06-21T11:53:28.832" v="1906" actId="1038"/>
          <ac:picMkLst>
            <pc:docMk/>
            <pc:sldMk cId="3368167039" sldId="264"/>
            <ac:picMk id="21" creationId="{1054B098-4CF0-373F-8B0C-EA9BA3E48552}"/>
          </ac:picMkLst>
        </pc:picChg>
        <pc:picChg chg="add mod">
          <ac:chgData name="Ricardo Pinto" userId="0497fbb71b04fc78" providerId="LiveId" clId="{2ABB97A4-9DC4-4A84-A8D2-1F1A8A8DEF6C}" dt="2023-06-21T11:52:50.302" v="1896" actId="1076"/>
          <ac:picMkLst>
            <pc:docMk/>
            <pc:sldMk cId="3368167039" sldId="264"/>
            <ac:picMk id="22" creationId="{E4D8F8D7-9824-8535-BDEC-77607307382E}"/>
          </ac:picMkLst>
        </pc:picChg>
        <pc:picChg chg="add mod">
          <ac:chgData name="Ricardo Pinto" userId="0497fbb71b04fc78" providerId="LiveId" clId="{2ABB97A4-9DC4-4A84-A8D2-1F1A8A8DEF6C}" dt="2023-06-21T11:44:18.416" v="1776" actId="207"/>
          <ac:picMkLst>
            <pc:docMk/>
            <pc:sldMk cId="3368167039" sldId="264"/>
            <ac:picMk id="23" creationId="{650907B8-BC5D-E534-ED2E-707389979592}"/>
          </ac:picMkLst>
        </pc:picChg>
        <pc:picChg chg="add mod">
          <ac:chgData name="Ricardo Pinto" userId="0497fbb71b04fc78" providerId="LiveId" clId="{2ABB97A4-9DC4-4A84-A8D2-1F1A8A8DEF6C}" dt="2023-06-21T11:43:55.616" v="1771" actId="207"/>
          <ac:picMkLst>
            <pc:docMk/>
            <pc:sldMk cId="3368167039" sldId="264"/>
            <ac:picMk id="24" creationId="{533FC2A5-C1F7-4665-9893-F9719450BBC6}"/>
          </ac:picMkLst>
        </pc:picChg>
      </pc:sldChg>
      <pc:sldChg chg="addSp delSp modSp new mod">
        <pc:chgData name="Ricardo Pinto" userId="0497fbb71b04fc78" providerId="LiveId" clId="{2ABB97A4-9DC4-4A84-A8D2-1F1A8A8DEF6C}" dt="2023-06-21T16:27:25.086" v="2242" actId="1076"/>
        <pc:sldMkLst>
          <pc:docMk/>
          <pc:sldMk cId="1572678050" sldId="266"/>
        </pc:sldMkLst>
        <pc:spChg chg="del">
          <ac:chgData name="Ricardo Pinto" userId="0497fbb71b04fc78" providerId="LiveId" clId="{2ABB97A4-9DC4-4A84-A8D2-1F1A8A8DEF6C}" dt="2023-06-21T12:01:21.663" v="1918"/>
          <ac:spMkLst>
            <pc:docMk/>
            <pc:sldMk cId="1572678050" sldId="266"/>
            <ac:spMk id="3" creationId="{E240F3DE-88BC-18D8-CE21-EDE35398C480}"/>
          </ac:spMkLst>
        </pc:spChg>
        <pc:spChg chg="add mod">
          <ac:chgData name="Ricardo Pinto" userId="0497fbb71b04fc78" providerId="LiveId" clId="{2ABB97A4-9DC4-4A84-A8D2-1F1A8A8DEF6C}" dt="2023-06-21T15:31:57.667" v="1971" actId="1076"/>
          <ac:spMkLst>
            <pc:docMk/>
            <pc:sldMk cId="1572678050" sldId="266"/>
            <ac:spMk id="6" creationId="{BD7C790A-1948-CECA-7F12-976328487BF6}"/>
          </ac:spMkLst>
        </pc:spChg>
        <pc:spChg chg="add del mod">
          <ac:chgData name="Ricardo Pinto" userId="0497fbb71b04fc78" providerId="LiveId" clId="{2ABB97A4-9DC4-4A84-A8D2-1F1A8A8DEF6C}" dt="2023-06-21T15:59:06.782" v="2144"/>
          <ac:spMkLst>
            <pc:docMk/>
            <pc:sldMk cId="1572678050" sldId="266"/>
            <ac:spMk id="7" creationId="{07CA4497-27A6-E336-50E2-C4403DB3385A}"/>
          </ac:spMkLst>
        </pc:spChg>
        <pc:spChg chg="add mod">
          <ac:chgData name="Ricardo Pinto" userId="0497fbb71b04fc78" providerId="LiveId" clId="{2ABB97A4-9DC4-4A84-A8D2-1F1A8A8DEF6C}" dt="2023-06-21T16:27:16.844" v="2239" actId="1076"/>
          <ac:spMkLst>
            <pc:docMk/>
            <pc:sldMk cId="1572678050" sldId="266"/>
            <ac:spMk id="8" creationId="{614B2AD5-1863-4AA2-47B1-77C87A5EB8E2}"/>
          </ac:spMkLst>
        </pc:spChg>
        <pc:spChg chg="add mod">
          <ac:chgData name="Ricardo Pinto" userId="0497fbb71b04fc78" providerId="LiveId" clId="{2ABB97A4-9DC4-4A84-A8D2-1F1A8A8DEF6C}" dt="2023-06-21T16:27:21.258" v="2240" actId="1076"/>
          <ac:spMkLst>
            <pc:docMk/>
            <pc:sldMk cId="1572678050" sldId="266"/>
            <ac:spMk id="9" creationId="{16058A8F-03DB-7F08-0A65-051FA96DB355}"/>
          </ac:spMkLst>
        </pc:spChg>
        <pc:picChg chg="add mod">
          <ac:chgData name="Ricardo Pinto" userId="0497fbb71b04fc78" providerId="LiveId" clId="{2ABB97A4-9DC4-4A84-A8D2-1F1A8A8DEF6C}" dt="2023-06-21T16:27:25.086" v="2242" actId="1076"/>
          <ac:picMkLst>
            <pc:docMk/>
            <pc:sldMk cId="1572678050" sldId="266"/>
            <ac:picMk id="5" creationId="{BB30D6C4-F4BF-3A8E-F003-11D70C98A2A2}"/>
          </ac:picMkLst>
        </pc:picChg>
      </pc:sldChg>
      <pc:sldChg chg="addSp delSp modSp mod">
        <pc:chgData name="Ricardo Pinto" userId="0497fbb71b04fc78" providerId="LiveId" clId="{2ABB97A4-9DC4-4A84-A8D2-1F1A8A8DEF6C}" dt="2023-06-21T22:40:03.127" v="2644" actId="1076"/>
        <pc:sldMkLst>
          <pc:docMk/>
          <pc:sldMk cId="3028574921" sldId="269"/>
        </pc:sldMkLst>
        <pc:spChg chg="del">
          <ac:chgData name="Ricardo Pinto" userId="0497fbb71b04fc78" providerId="LiveId" clId="{2ABB97A4-9DC4-4A84-A8D2-1F1A8A8DEF6C}" dt="2023-06-21T22:39:44.573" v="2639" actId="478"/>
          <ac:spMkLst>
            <pc:docMk/>
            <pc:sldMk cId="3028574921" sldId="269"/>
            <ac:spMk id="2" creationId="{D0E05F46-97A4-FAB2-2C0B-A48A5BE14CFF}"/>
          </ac:spMkLst>
        </pc:spChg>
        <pc:spChg chg="mod">
          <ac:chgData name="Ricardo Pinto" userId="0497fbb71b04fc78" providerId="LiveId" clId="{2ABB97A4-9DC4-4A84-A8D2-1F1A8A8DEF6C}" dt="2023-06-21T20:39:29.007" v="2256" actId="1076"/>
          <ac:spMkLst>
            <pc:docMk/>
            <pc:sldMk cId="3028574921" sldId="269"/>
            <ac:spMk id="4" creationId="{08F10264-AAC8-C215-B190-E7E4FFC1D1F3}"/>
          </ac:spMkLst>
        </pc:spChg>
        <pc:graphicFrameChg chg="add del mod modGraphic">
          <ac:chgData name="Ricardo Pinto" userId="0497fbb71b04fc78" providerId="LiveId" clId="{2ABB97A4-9DC4-4A84-A8D2-1F1A8A8DEF6C}" dt="2023-06-21T21:36:57.485" v="2524" actId="478"/>
          <ac:graphicFrameMkLst>
            <pc:docMk/>
            <pc:sldMk cId="3028574921" sldId="269"/>
            <ac:graphicFrameMk id="2" creationId="{650E0F2D-44AE-3359-0261-86A81D76B5BE}"/>
          </ac:graphicFrameMkLst>
        </pc:graphicFrameChg>
        <pc:graphicFrameChg chg="add mod modGraphic">
          <ac:chgData name="Ricardo Pinto" userId="0497fbb71b04fc78" providerId="LiveId" clId="{2ABB97A4-9DC4-4A84-A8D2-1F1A8A8DEF6C}" dt="2023-06-21T21:37:31.144" v="2542" actId="20577"/>
          <ac:graphicFrameMkLst>
            <pc:docMk/>
            <pc:sldMk cId="3028574921" sldId="269"/>
            <ac:graphicFrameMk id="7" creationId="{33E3A6C3-9D79-137F-8FC3-912A0CC4E342}"/>
          </ac:graphicFrameMkLst>
        </pc:graphicFrameChg>
        <pc:graphicFrameChg chg="mod modGraphic">
          <ac:chgData name="Ricardo Pinto" userId="0497fbb71b04fc78" providerId="LiveId" clId="{2ABB97A4-9DC4-4A84-A8D2-1F1A8A8DEF6C}" dt="2023-06-21T22:39:59.242" v="2643" actId="1076"/>
          <ac:graphicFrameMkLst>
            <pc:docMk/>
            <pc:sldMk cId="3028574921" sldId="269"/>
            <ac:graphicFrameMk id="8" creationId="{4D2D528F-7971-7FA7-38AD-221D9EAC9406}"/>
          </ac:graphicFrameMkLst>
        </pc:graphicFrameChg>
        <pc:graphicFrameChg chg="add mod modGraphic">
          <ac:chgData name="Ricardo Pinto" userId="0497fbb71b04fc78" providerId="LiveId" clId="{2ABB97A4-9DC4-4A84-A8D2-1F1A8A8DEF6C}" dt="2023-06-21T21:47:58.850" v="2624" actId="1076"/>
          <ac:graphicFrameMkLst>
            <pc:docMk/>
            <pc:sldMk cId="3028574921" sldId="269"/>
            <ac:graphicFrameMk id="9" creationId="{D00C4B3E-D158-CB97-0D48-62C2D0601DB7}"/>
          </ac:graphicFrameMkLst>
        </pc:graphicFrameChg>
        <pc:graphicFrameChg chg="mod modGraphic">
          <ac:chgData name="Ricardo Pinto" userId="0497fbb71b04fc78" providerId="LiveId" clId="{2ABB97A4-9DC4-4A84-A8D2-1F1A8A8DEF6C}" dt="2023-06-21T22:40:03.127" v="2644" actId="1076"/>
          <ac:graphicFrameMkLst>
            <pc:docMk/>
            <pc:sldMk cId="3028574921" sldId="269"/>
            <ac:graphicFrameMk id="10" creationId="{5D519D0D-7626-87F5-533E-F026046210D1}"/>
          </ac:graphicFrameMkLst>
        </pc:graphicFrameChg>
        <pc:picChg chg="add mod ord">
          <ac:chgData name="Ricardo Pinto" userId="0497fbb71b04fc78" providerId="LiveId" clId="{2ABB97A4-9DC4-4A84-A8D2-1F1A8A8DEF6C}" dt="2023-06-21T21:31:46.592" v="2522" actId="1076"/>
          <ac:picMkLst>
            <pc:docMk/>
            <pc:sldMk cId="3028574921" sldId="269"/>
            <ac:picMk id="3" creationId="{2413AAB2-11C3-04D0-4B04-A49F1EC1EE4E}"/>
          </ac:picMkLst>
        </pc:picChg>
        <pc:picChg chg="del">
          <ac:chgData name="Ricardo Pinto" userId="0497fbb71b04fc78" providerId="LiveId" clId="{2ABB97A4-9DC4-4A84-A8D2-1F1A8A8DEF6C}" dt="2023-06-21T20:37:36.418" v="2249" actId="478"/>
          <ac:picMkLst>
            <pc:docMk/>
            <pc:sldMk cId="3028574921" sldId="269"/>
            <ac:picMk id="30" creationId="{C53AAE36-0F25-4B02-E9D1-E225E1EB523F}"/>
          </ac:picMkLst>
        </pc:picChg>
      </pc:sldChg>
    </pc:docChg>
  </pc:docChgLst>
  <pc:docChgLst>
    <pc:chgData name="pedro miguel manuel" userId="161a0e03d3a08d1a" providerId="LiveId" clId="{DD06133C-A320-471E-AD84-2B23DED591B5}"/>
    <pc:docChg chg="undo custSel addSld delSld modSld">
      <pc:chgData name="pedro miguel manuel" userId="161a0e03d3a08d1a" providerId="LiveId" clId="{DD06133C-A320-471E-AD84-2B23DED591B5}" dt="2023-06-21T22:41:26.591" v="2897" actId="20577"/>
      <pc:docMkLst>
        <pc:docMk/>
      </pc:docMkLst>
      <pc:sldChg chg="modSp mod">
        <pc:chgData name="pedro miguel manuel" userId="161a0e03d3a08d1a" providerId="LiveId" clId="{DD06133C-A320-471E-AD84-2B23DED591B5}" dt="2023-06-21T08:24:19.325" v="38" actId="1076"/>
        <pc:sldMkLst>
          <pc:docMk/>
          <pc:sldMk cId="384241465" sldId="257"/>
        </pc:sldMkLst>
        <pc:spChg chg="mod">
          <ac:chgData name="pedro miguel manuel" userId="161a0e03d3a08d1a" providerId="LiveId" clId="{DD06133C-A320-471E-AD84-2B23DED591B5}" dt="2023-06-21T08:23:50.875" v="34" actId="1076"/>
          <ac:spMkLst>
            <pc:docMk/>
            <pc:sldMk cId="384241465" sldId="257"/>
            <ac:spMk id="11" creationId="{756D8A74-2CB4-BBA3-B560-58B4B725E6D5}"/>
          </ac:spMkLst>
        </pc:spChg>
        <pc:graphicFrameChg chg="mod modGraphic">
          <ac:chgData name="pedro miguel manuel" userId="161a0e03d3a08d1a" providerId="LiveId" clId="{DD06133C-A320-471E-AD84-2B23DED591B5}" dt="2023-06-21T08:23:39.740" v="33" actId="20577"/>
          <ac:graphicFrameMkLst>
            <pc:docMk/>
            <pc:sldMk cId="384241465" sldId="257"/>
            <ac:graphicFrameMk id="8" creationId="{9287AF5A-C4EB-5E7B-E0D2-FD26E7629125}"/>
          </ac:graphicFrameMkLst>
        </pc:graphicFrameChg>
        <pc:picChg chg="mod">
          <ac:chgData name="pedro miguel manuel" userId="161a0e03d3a08d1a" providerId="LiveId" clId="{DD06133C-A320-471E-AD84-2B23DED591B5}" dt="2023-06-21T08:24:19.325" v="38" actId="1076"/>
          <ac:picMkLst>
            <pc:docMk/>
            <pc:sldMk cId="384241465" sldId="257"/>
            <ac:picMk id="4" creationId="{E8B25418-006A-CCD8-8102-39C2740333A6}"/>
          </ac:picMkLst>
        </pc:picChg>
      </pc:sldChg>
      <pc:sldChg chg="modSp mod">
        <pc:chgData name="pedro miguel manuel" userId="161a0e03d3a08d1a" providerId="LiveId" clId="{DD06133C-A320-471E-AD84-2B23DED591B5}" dt="2023-06-21T20:40:58.174" v="1606" actId="113"/>
        <pc:sldMkLst>
          <pc:docMk/>
          <pc:sldMk cId="884757960" sldId="259"/>
        </pc:sldMkLst>
        <pc:spChg chg="mod">
          <ac:chgData name="pedro miguel manuel" userId="161a0e03d3a08d1a" providerId="LiveId" clId="{DD06133C-A320-471E-AD84-2B23DED591B5}" dt="2023-06-21T20:40:58.174" v="1606" actId="113"/>
          <ac:spMkLst>
            <pc:docMk/>
            <pc:sldMk cId="884757960" sldId="259"/>
            <ac:spMk id="17" creationId="{C03C62DB-B4C7-F20D-9D36-C8C232072D7D}"/>
          </ac:spMkLst>
        </pc:spChg>
        <pc:graphicFrameChg chg="modGraphic">
          <ac:chgData name="pedro miguel manuel" userId="161a0e03d3a08d1a" providerId="LiveId" clId="{DD06133C-A320-471E-AD84-2B23DED591B5}" dt="2023-06-20T14:27:47.011" v="18" actId="207"/>
          <ac:graphicFrameMkLst>
            <pc:docMk/>
            <pc:sldMk cId="884757960" sldId="259"/>
            <ac:graphicFrameMk id="6" creationId="{2905EE27-01C6-26C9-BDCF-0B8966462C8D}"/>
          </ac:graphicFrameMkLst>
        </pc:graphicFrameChg>
      </pc:sldChg>
      <pc:sldChg chg="addSp delSp modSp new mod">
        <pc:chgData name="pedro miguel manuel" userId="161a0e03d3a08d1a" providerId="LiveId" clId="{DD06133C-A320-471E-AD84-2B23DED591B5}" dt="2023-06-21T10:27:35.167" v="767" actId="167"/>
        <pc:sldMkLst>
          <pc:docMk/>
          <pc:sldMk cId="4283121221" sldId="261"/>
        </pc:sldMkLst>
        <pc:spChg chg="del">
          <ac:chgData name="pedro miguel manuel" userId="161a0e03d3a08d1a" providerId="LiveId" clId="{DD06133C-A320-471E-AD84-2B23DED591B5}" dt="2023-06-21T08:57:35.583" v="39"/>
          <ac:spMkLst>
            <pc:docMk/>
            <pc:sldMk cId="4283121221" sldId="261"/>
            <ac:spMk id="2" creationId="{FE67B528-ED1B-92CF-7AE8-32DAA83C35D5}"/>
          </ac:spMkLst>
        </pc:spChg>
        <pc:spChg chg="del">
          <ac:chgData name="pedro miguel manuel" userId="161a0e03d3a08d1a" providerId="LiveId" clId="{DD06133C-A320-471E-AD84-2B23DED591B5}" dt="2023-06-21T09:04:01.249" v="122" actId="478"/>
          <ac:spMkLst>
            <pc:docMk/>
            <pc:sldMk cId="4283121221" sldId="261"/>
            <ac:spMk id="3" creationId="{E0ABB439-D55F-0ED7-3E00-863F2941E913}"/>
          </ac:spMkLst>
        </pc:spChg>
        <pc:spChg chg="add mod">
          <ac:chgData name="pedro miguel manuel" userId="161a0e03d3a08d1a" providerId="LiveId" clId="{DD06133C-A320-471E-AD84-2B23DED591B5}" dt="2023-06-21T09:03:28.096" v="113" actId="20577"/>
          <ac:spMkLst>
            <pc:docMk/>
            <pc:sldMk cId="4283121221" sldId="261"/>
            <ac:spMk id="4" creationId="{08F10264-AAC8-C215-B190-E7E4FFC1D1F3}"/>
          </ac:spMkLst>
        </pc:spChg>
        <pc:spChg chg="add mod">
          <ac:chgData name="pedro miguel manuel" userId="161a0e03d3a08d1a" providerId="LiveId" clId="{DD06133C-A320-471E-AD84-2B23DED591B5}" dt="2023-06-21T09:37:19.773" v="378" actId="1076"/>
          <ac:spMkLst>
            <pc:docMk/>
            <pc:sldMk cId="4283121221" sldId="261"/>
            <ac:spMk id="5" creationId="{1D982466-98C4-406D-E252-7379334AAA54}"/>
          </ac:spMkLst>
        </pc:spChg>
        <pc:spChg chg="add del mod">
          <ac:chgData name="pedro miguel manuel" userId="161a0e03d3a08d1a" providerId="LiveId" clId="{DD06133C-A320-471E-AD84-2B23DED591B5}" dt="2023-06-21T09:15:42.966" v="162" actId="478"/>
          <ac:spMkLst>
            <pc:docMk/>
            <pc:sldMk cId="4283121221" sldId="261"/>
            <ac:spMk id="6" creationId="{10760256-1E8D-2AAA-651D-54769743FA54}"/>
          </ac:spMkLst>
        </pc:spChg>
        <pc:spChg chg="add del mod">
          <ac:chgData name="pedro miguel manuel" userId="161a0e03d3a08d1a" providerId="LiveId" clId="{DD06133C-A320-471E-AD84-2B23DED591B5}" dt="2023-06-21T09:18:27.817" v="188" actId="478"/>
          <ac:spMkLst>
            <pc:docMk/>
            <pc:sldMk cId="4283121221" sldId="261"/>
            <ac:spMk id="7" creationId="{9554E3DE-E028-142E-29C4-F331D253BEB6}"/>
          </ac:spMkLst>
        </pc:spChg>
        <pc:spChg chg="add mod">
          <ac:chgData name="pedro miguel manuel" userId="161a0e03d3a08d1a" providerId="LiveId" clId="{DD06133C-A320-471E-AD84-2B23DED591B5}" dt="2023-06-21T09:37:26.532" v="379" actId="1076"/>
          <ac:spMkLst>
            <pc:docMk/>
            <pc:sldMk cId="4283121221" sldId="261"/>
            <ac:spMk id="8" creationId="{1779CC72-F394-59AD-46E5-02294544B169}"/>
          </ac:spMkLst>
        </pc:spChg>
        <pc:spChg chg="add del">
          <ac:chgData name="pedro miguel manuel" userId="161a0e03d3a08d1a" providerId="LiveId" clId="{DD06133C-A320-471E-AD84-2B23DED591B5}" dt="2023-06-21T09:19:49.259" v="204" actId="11529"/>
          <ac:spMkLst>
            <pc:docMk/>
            <pc:sldMk cId="4283121221" sldId="261"/>
            <ac:spMk id="9" creationId="{6EDFD477-2A20-27F5-0BEF-5D48FC4C41D0}"/>
          </ac:spMkLst>
        </pc:spChg>
        <pc:spChg chg="add del mod">
          <ac:chgData name="pedro miguel manuel" userId="161a0e03d3a08d1a" providerId="LiveId" clId="{DD06133C-A320-471E-AD84-2B23DED591B5}" dt="2023-06-21T09:20:24.987" v="210" actId="11529"/>
          <ac:spMkLst>
            <pc:docMk/>
            <pc:sldMk cId="4283121221" sldId="261"/>
            <ac:spMk id="10" creationId="{8F0325E9-8799-6938-B0A7-BD12392AE922}"/>
          </ac:spMkLst>
        </pc:spChg>
        <pc:spChg chg="add del">
          <ac:chgData name="pedro miguel manuel" userId="161a0e03d3a08d1a" providerId="LiveId" clId="{DD06133C-A320-471E-AD84-2B23DED591B5}" dt="2023-06-21T09:21:03.539" v="212" actId="11529"/>
          <ac:spMkLst>
            <pc:docMk/>
            <pc:sldMk cId="4283121221" sldId="261"/>
            <ac:spMk id="11" creationId="{6879379F-4467-B679-5CA0-90601D8D4AB1}"/>
          </ac:spMkLst>
        </pc:spChg>
        <pc:spChg chg="add del">
          <ac:chgData name="pedro miguel manuel" userId="161a0e03d3a08d1a" providerId="LiveId" clId="{DD06133C-A320-471E-AD84-2B23DED591B5}" dt="2023-06-21T09:21:13.476" v="214" actId="11529"/>
          <ac:spMkLst>
            <pc:docMk/>
            <pc:sldMk cId="4283121221" sldId="261"/>
            <ac:spMk id="12" creationId="{2CE74CA7-0AD9-F861-4298-BFC2EB75115E}"/>
          </ac:spMkLst>
        </pc:spChg>
        <pc:spChg chg="add del mod">
          <ac:chgData name="pedro miguel manuel" userId="161a0e03d3a08d1a" providerId="LiveId" clId="{DD06133C-A320-471E-AD84-2B23DED591B5}" dt="2023-06-21T09:30:57.144" v="303" actId="478"/>
          <ac:spMkLst>
            <pc:docMk/>
            <pc:sldMk cId="4283121221" sldId="261"/>
            <ac:spMk id="13" creationId="{E116206C-76C6-2E8F-C45B-B09AB6D866C2}"/>
          </ac:spMkLst>
        </pc:spChg>
        <pc:spChg chg="add mod">
          <ac:chgData name="pedro miguel manuel" userId="161a0e03d3a08d1a" providerId="LiveId" clId="{DD06133C-A320-471E-AD84-2B23DED591B5}" dt="2023-06-21T09:37:07.129" v="377" actId="1076"/>
          <ac:spMkLst>
            <pc:docMk/>
            <pc:sldMk cId="4283121221" sldId="261"/>
            <ac:spMk id="14" creationId="{CFE003E6-1FF2-8921-306E-603B3827D01A}"/>
          </ac:spMkLst>
        </pc:spChg>
        <pc:spChg chg="add mod">
          <ac:chgData name="pedro miguel manuel" userId="161a0e03d3a08d1a" providerId="LiveId" clId="{DD06133C-A320-471E-AD84-2B23DED591B5}" dt="2023-06-21T09:37:39.215" v="382" actId="1076"/>
          <ac:spMkLst>
            <pc:docMk/>
            <pc:sldMk cId="4283121221" sldId="261"/>
            <ac:spMk id="15" creationId="{B868A9B0-26A2-E849-5DFC-2C0BFEC3B94F}"/>
          </ac:spMkLst>
        </pc:spChg>
        <pc:spChg chg="add mod">
          <ac:chgData name="pedro miguel manuel" userId="161a0e03d3a08d1a" providerId="LiveId" clId="{DD06133C-A320-471E-AD84-2B23DED591B5}" dt="2023-06-21T09:37:34.992" v="381" actId="1076"/>
          <ac:spMkLst>
            <pc:docMk/>
            <pc:sldMk cId="4283121221" sldId="261"/>
            <ac:spMk id="16" creationId="{DDCB4369-B998-3EA3-AE83-36CB756F05F8}"/>
          </ac:spMkLst>
        </pc:spChg>
        <pc:spChg chg="add del mod">
          <ac:chgData name="pedro miguel manuel" userId="161a0e03d3a08d1a" providerId="LiveId" clId="{DD06133C-A320-471E-AD84-2B23DED591B5}" dt="2023-06-21T09:28:24.759" v="294"/>
          <ac:spMkLst>
            <pc:docMk/>
            <pc:sldMk cId="4283121221" sldId="261"/>
            <ac:spMk id="17" creationId="{2EB5B2EE-BD30-EA23-DB1B-78845B75E0C2}"/>
          </ac:spMkLst>
        </pc:spChg>
        <pc:spChg chg="add del mod">
          <ac:chgData name="pedro miguel manuel" userId="161a0e03d3a08d1a" providerId="LiveId" clId="{DD06133C-A320-471E-AD84-2B23DED591B5}" dt="2023-06-21T09:30:57.796" v="304" actId="478"/>
          <ac:spMkLst>
            <pc:docMk/>
            <pc:sldMk cId="4283121221" sldId="261"/>
            <ac:spMk id="18" creationId="{4A4D6B08-4117-E265-9DF3-C154E50F6A3F}"/>
          </ac:spMkLst>
        </pc:spChg>
        <pc:spChg chg="add del mod">
          <ac:chgData name="pedro miguel manuel" userId="161a0e03d3a08d1a" providerId="LiveId" clId="{DD06133C-A320-471E-AD84-2B23DED591B5}" dt="2023-06-21T09:30:58.373" v="305" actId="478"/>
          <ac:spMkLst>
            <pc:docMk/>
            <pc:sldMk cId="4283121221" sldId="261"/>
            <ac:spMk id="19" creationId="{C25DA486-D886-CE45-0186-D2647417645E}"/>
          </ac:spMkLst>
        </pc:spChg>
        <pc:spChg chg="add del mod">
          <ac:chgData name="pedro miguel manuel" userId="161a0e03d3a08d1a" providerId="LiveId" clId="{DD06133C-A320-471E-AD84-2B23DED591B5}" dt="2023-06-21T09:30:59.154" v="306" actId="478"/>
          <ac:spMkLst>
            <pc:docMk/>
            <pc:sldMk cId="4283121221" sldId="261"/>
            <ac:spMk id="20" creationId="{8DAC4D99-7182-EF98-79A3-EEE8C216258D}"/>
          </ac:spMkLst>
        </pc:spChg>
        <pc:spChg chg="add mod">
          <ac:chgData name="pedro miguel manuel" userId="161a0e03d3a08d1a" providerId="LiveId" clId="{DD06133C-A320-471E-AD84-2B23DED591B5}" dt="2023-06-21T09:38:35" v="386" actId="207"/>
          <ac:spMkLst>
            <pc:docMk/>
            <pc:sldMk cId="4283121221" sldId="261"/>
            <ac:spMk id="21" creationId="{4B78C1C0-D0C5-CD3A-1AB4-56B4A2E75962}"/>
          </ac:spMkLst>
        </pc:spChg>
        <pc:spChg chg="add mod">
          <ac:chgData name="pedro miguel manuel" userId="161a0e03d3a08d1a" providerId="LiveId" clId="{DD06133C-A320-471E-AD84-2B23DED591B5}" dt="2023-06-21T09:38:57.521" v="392" actId="1076"/>
          <ac:spMkLst>
            <pc:docMk/>
            <pc:sldMk cId="4283121221" sldId="261"/>
            <ac:spMk id="22" creationId="{29C8A6FF-7D83-1862-BD82-5F5C0E885835}"/>
          </ac:spMkLst>
        </pc:spChg>
        <pc:spChg chg="add mod">
          <ac:chgData name="pedro miguel manuel" userId="161a0e03d3a08d1a" providerId="LiveId" clId="{DD06133C-A320-471E-AD84-2B23DED591B5}" dt="2023-06-21T09:39:03.567" v="393" actId="1076"/>
          <ac:spMkLst>
            <pc:docMk/>
            <pc:sldMk cId="4283121221" sldId="261"/>
            <ac:spMk id="23" creationId="{2AA36300-EFEB-5019-99F5-B772B8477D49}"/>
          </ac:spMkLst>
        </pc:spChg>
        <pc:spChg chg="add mod">
          <ac:chgData name="pedro miguel manuel" userId="161a0e03d3a08d1a" providerId="LiveId" clId="{DD06133C-A320-471E-AD84-2B23DED591B5}" dt="2023-06-21T09:39:09.027" v="394" actId="1076"/>
          <ac:spMkLst>
            <pc:docMk/>
            <pc:sldMk cId="4283121221" sldId="261"/>
            <ac:spMk id="24" creationId="{73BECA3E-0E75-10D4-58A8-B8038E0EF7AA}"/>
          </ac:spMkLst>
        </pc:spChg>
        <pc:spChg chg="add mod">
          <ac:chgData name="pedro miguel manuel" userId="161a0e03d3a08d1a" providerId="LiveId" clId="{DD06133C-A320-471E-AD84-2B23DED591B5}" dt="2023-06-21T10:26:34.038" v="760" actId="207"/>
          <ac:spMkLst>
            <pc:docMk/>
            <pc:sldMk cId="4283121221" sldId="261"/>
            <ac:spMk id="25" creationId="{BE21F350-A648-3EE5-011C-9759AC344DB1}"/>
          </ac:spMkLst>
        </pc:spChg>
        <pc:spChg chg="add mod">
          <ac:chgData name="pedro miguel manuel" userId="161a0e03d3a08d1a" providerId="LiveId" clId="{DD06133C-A320-471E-AD84-2B23DED591B5}" dt="2023-06-21T10:02:49.117" v="533" actId="1076"/>
          <ac:spMkLst>
            <pc:docMk/>
            <pc:sldMk cId="4283121221" sldId="261"/>
            <ac:spMk id="26" creationId="{AF975110-74C6-A572-DB8E-3C086F4791E3}"/>
          </ac:spMkLst>
        </pc:spChg>
        <pc:spChg chg="add mod">
          <ac:chgData name="pedro miguel manuel" userId="161a0e03d3a08d1a" providerId="LiveId" clId="{DD06133C-A320-471E-AD84-2B23DED591B5}" dt="2023-06-21T10:02:37.144" v="531" actId="1076"/>
          <ac:spMkLst>
            <pc:docMk/>
            <pc:sldMk cId="4283121221" sldId="261"/>
            <ac:spMk id="27" creationId="{A0406A8F-394D-5D84-1D5A-603202F03B03}"/>
          </ac:spMkLst>
        </pc:spChg>
        <pc:spChg chg="add mod">
          <ac:chgData name="pedro miguel manuel" userId="161a0e03d3a08d1a" providerId="LiveId" clId="{DD06133C-A320-471E-AD84-2B23DED591B5}" dt="2023-06-21T10:26:49.115" v="761" actId="1076"/>
          <ac:spMkLst>
            <pc:docMk/>
            <pc:sldMk cId="4283121221" sldId="261"/>
            <ac:spMk id="28" creationId="{93C57797-076B-CEDE-5561-8A6E40DFAD20}"/>
          </ac:spMkLst>
        </pc:spChg>
        <pc:spChg chg="add mod">
          <ac:chgData name="pedro miguel manuel" userId="161a0e03d3a08d1a" providerId="LiveId" clId="{DD06133C-A320-471E-AD84-2B23DED591B5}" dt="2023-06-21T10:25:35.987" v="708" actId="1076"/>
          <ac:spMkLst>
            <pc:docMk/>
            <pc:sldMk cId="4283121221" sldId="261"/>
            <ac:spMk id="29" creationId="{D25A9260-70E0-F127-B00B-E890BCD517DA}"/>
          </ac:spMkLst>
        </pc:spChg>
        <pc:picChg chg="add mod ord">
          <ac:chgData name="pedro miguel manuel" userId="161a0e03d3a08d1a" providerId="LiveId" clId="{DD06133C-A320-471E-AD84-2B23DED591B5}" dt="2023-06-21T10:27:35.167" v="767" actId="167"/>
          <ac:picMkLst>
            <pc:docMk/>
            <pc:sldMk cId="4283121221" sldId="261"/>
            <ac:picMk id="30" creationId="{C53AAE36-0F25-4B02-E9D1-E225E1EB523F}"/>
          </ac:picMkLst>
        </pc:picChg>
      </pc:sldChg>
      <pc:sldChg chg="addSp modSp new del mod">
        <pc:chgData name="pedro miguel manuel" userId="161a0e03d3a08d1a" providerId="LiveId" clId="{DD06133C-A320-471E-AD84-2B23DED591B5}" dt="2023-06-21T10:30:55.210" v="769" actId="2696"/>
        <pc:sldMkLst>
          <pc:docMk/>
          <pc:sldMk cId="3032566128" sldId="262"/>
        </pc:sldMkLst>
        <pc:picChg chg="add mod">
          <ac:chgData name="pedro miguel manuel" userId="161a0e03d3a08d1a" providerId="LiveId" clId="{DD06133C-A320-471E-AD84-2B23DED591B5}" dt="2023-06-21T10:27:12.117" v="765" actId="962"/>
          <ac:picMkLst>
            <pc:docMk/>
            <pc:sldMk cId="3032566128" sldId="262"/>
            <ac:picMk id="4" creationId="{407CD7FE-9FA0-32F6-65FF-3458B79B9021}"/>
          </ac:picMkLst>
        </pc:picChg>
      </pc:sldChg>
      <pc:sldChg chg="addSp delSp modSp add mod">
        <pc:chgData name="pedro miguel manuel" userId="161a0e03d3a08d1a" providerId="LiveId" clId="{DD06133C-A320-471E-AD84-2B23DED591B5}" dt="2023-06-21T16:31:50.762" v="1475" actId="20577"/>
        <pc:sldMkLst>
          <pc:docMk/>
          <pc:sldMk cId="2833035169" sldId="263"/>
        </pc:sldMkLst>
        <pc:spChg chg="mod">
          <ac:chgData name="pedro miguel manuel" userId="161a0e03d3a08d1a" providerId="LiveId" clId="{DD06133C-A320-471E-AD84-2B23DED591B5}" dt="2023-06-21T16:31:50.762" v="1475" actId="20577"/>
          <ac:spMkLst>
            <pc:docMk/>
            <pc:sldMk cId="2833035169" sldId="263"/>
            <ac:spMk id="4" creationId="{08F10264-AAC8-C215-B190-E7E4FFC1D1F3}"/>
          </ac:spMkLst>
        </pc:spChg>
        <pc:spChg chg="mod">
          <ac:chgData name="pedro miguel manuel" userId="161a0e03d3a08d1a" providerId="LiveId" clId="{DD06133C-A320-471E-AD84-2B23DED591B5}" dt="2023-06-21T10:32:22.176" v="799" actId="1076"/>
          <ac:spMkLst>
            <pc:docMk/>
            <pc:sldMk cId="2833035169" sldId="263"/>
            <ac:spMk id="5" creationId="{1D982466-98C4-406D-E252-7379334AAA54}"/>
          </ac:spMkLst>
        </pc:spChg>
        <pc:spChg chg="mod">
          <ac:chgData name="pedro miguel manuel" userId="161a0e03d3a08d1a" providerId="LiveId" clId="{DD06133C-A320-471E-AD84-2B23DED591B5}" dt="2023-06-21T10:32:38.640" v="800" actId="1076"/>
          <ac:spMkLst>
            <pc:docMk/>
            <pc:sldMk cId="2833035169" sldId="263"/>
            <ac:spMk id="8" creationId="{1779CC72-F394-59AD-46E5-02294544B169}"/>
          </ac:spMkLst>
        </pc:spChg>
        <pc:spChg chg="del">
          <ac:chgData name="pedro miguel manuel" userId="161a0e03d3a08d1a" providerId="LiveId" clId="{DD06133C-A320-471E-AD84-2B23DED591B5}" dt="2023-06-21T11:01:48.757" v="801" actId="478"/>
          <ac:spMkLst>
            <pc:docMk/>
            <pc:sldMk cId="2833035169" sldId="263"/>
            <ac:spMk id="25" creationId="{BE21F350-A648-3EE5-011C-9759AC344DB1}"/>
          </ac:spMkLst>
        </pc:spChg>
        <pc:spChg chg="del">
          <ac:chgData name="pedro miguel manuel" userId="161a0e03d3a08d1a" providerId="LiveId" clId="{DD06133C-A320-471E-AD84-2B23DED591B5}" dt="2023-06-21T11:01:53.756" v="804" actId="478"/>
          <ac:spMkLst>
            <pc:docMk/>
            <pc:sldMk cId="2833035169" sldId="263"/>
            <ac:spMk id="26" creationId="{AF975110-74C6-A572-DB8E-3C086F4791E3}"/>
          </ac:spMkLst>
        </pc:spChg>
        <pc:spChg chg="del">
          <ac:chgData name="pedro miguel manuel" userId="161a0e03d3a08d1a" providerId="LiveId" clId="{DD06133C-A320-471E-AD84-2B23DED591B5}" dt="2023-06-21T11:01:54.754" v="805" actId="478"/>
          <ac:spMkLst>
            <pc:docMk/>
            <pc:sldMk cId="2833035169" sldId="263"/>
            <ac:spMk id="27" creationId="{A0406A8F-394D-5D84-1D5A-603202F03B03}"/>
          </ac:spMkLst>
        </pc:spChg>
        <pc:spChg chg="del">
          <ac:chgData name="pedro miguel manuel" userId="161a0e03d3a08d1a" providerId="LiveId" clId="{DD06133C-A320-471E-AD84-2B23DED591B5}" dt="2023-06-21T11:07:56.835" v="839" actId="478"/>
          <ac:spMkLst>
            <pc:docMk/>
            <pc:sldMk cId="2833035169" sldId="263"/>
            <ac:spMk id="28" creationId="{93C57797-076B-CEDE-5561-8A6E40DFAD20}"/>
          </ac:spMkLst>
        </pc:spChg>
        <pc:spChg chg="add mod">
          <ac:chgData name="pedro miguel manuel" userId="161a0e03d3a08d1a" providerId="LiveId" clId="{DD06133C-A320-471E-AD84-2B23DED591B5}" dt="2023-06-21T11:06:15.344" v="833" actId="1076"/>
          <ac:spMkLst>
            <pc:docMk/>
            <pc:sldMk cId="2833035169" sldId="263"/>
            <ac:spMk id="29" creationId="{13BF4003-05FE-4FD7-9729-8F69F5B466E3}"/>
          </ac:spMkLst>
        </pc:spChg>
        <pc:spChg chg="del">
          <ac:chgData name="pedro miguel manuel" userId="161a0e03d3a08d1a" providerId="LiveId" clId="{DD06133C-A320-471E-AD84-2B23DED591B5}" dt="2023-06-21T11:01:55.637" v="806" actId="478"/>
          <ac:spMkLst>
            <pc:docMk/>
            <pc:sldMk cId="2833035169" sldId="263"/>
            <ac:spMk id="29" creationId="{D25A9260-70E0-F127-B00B-E890BCD517DA}"/>
          </ac:spMkLst>
        </pc:spChg>
        <pc:grpChg chg="del mod">
          <ac:chgData name="pedro miguel manuel" userId="161a0e03d3a08d1a" providerId="LiveId" clId="{DD06133C-A320-471E-AD84-2B23DED591B5}" dt="2023-06-21T11:05:17.744" v="820" actId="34122"/>
          <ac:grpSpMkLst>
            <pc:docMk/>
            <pc:sldMk cId="2833035169" sldId="263"/>
            <ac:grpSpMk id="10" creationId="{F0CB56B1-EFD0-06CA-AC83-19F06BACE783}"/>
          </ac:grpSpMkLst>
        </pc:grpChg>
        <pc:picChg chg="add mod">
          <ac:chgData name="pedro miguel manuel" userId="161a0e03d3a08d1a" providerId="LiveId" clId="{DD06133C-A320-471E-AD84-2B23DED591B5}" dt="2023-06-21T11:06:10.897" v="832" actId="1076"/>
          <ac:picMkLst>
            <pc:docMk/>
            <pc:sldMk cId="2833035169" sldId="263"/>
            <ac:picMk id="3" creationId="{88A0D7CC-AC6C-1709-45AF-30B7067E5CAB}"/>
          </ac:picMkLst>
        </pc:picChg>
        <pc:picChg chg="add mod">
          <ac:chgData name="pedro miguel manuel" userId="161a0e03d3a08d1a" providerId="LiveId" clId="{DD06133C-A320-471E-AD84-2B23DED591B5}" dt="2023-06-21T11:46:12.652" v="850" actId="1076"/>
          <ac:picMkLst>
            <pc:docMk/>
            <pc:sldMk cId="2833035169" sldId="263"/>
            <ac:picMk id="17" creationId="{5CF5335E-5AD8-4199-85CE-84405A1D8BF0}"/>
          </ac:picMkLst>
        </pc:picChg>
        <pc:picChg chg="add del mod">
          <ac:chgData name="pedro miguel manuel" userId="161a0e03d3a08d1a" providerId="LiveId" clId="{DD06133C-A320-471E-AD84-2B23DED591B5}" dt="2023-06-21T11:05:55.418" v="828" actId="1076"/>
          <ac:picMkLst>
            <pc:docMk/>
            <pc:sldMk cId="2833035169" sldId="263"/>
            <ac:picMk id="30" creationId="{C53AAE36-0F25-4B02-E9D1-E225E1EB523F}"/>
          </ac:picMkLst>
        </pc:picChg>
        <pc:inkChg chg="add del">
          <ac:chgData name="pedro miguel manuel" userId="161a0e03d3a08d1a" providerId="LiveId" clId="{DD06133C-A320-471E-AD84-2B23DED591B5}" dt="2023-06-21T11:03:49.202" v="811" actId="9405"/>
          <ac:inkMkLst>
            <pc:docMk/>
            <pc:sldMk cId="2833035169" sldId="263"/>
            <ac:inkMk id="6" creationId="{2AC41EA2-6028-DC6B-0E96-FD8D46F70796}"/>
          </ac:inkMkLst>
        </pc:inkChg>
        <pc:inkChg chg="add del mod topLvl">
          <ac:chgData name="pedro miguel manuel" userId="161a0e03d3a08d1a" providerId="LiveId" clId="{DD06133C-A320-471E-AD84-2B23DED591B5}" dt="2023-06-21T11:05:17.744" v="820" actId="34122"/>
          <ac:inkMkLst>
            <pc:docMk/>
            <pc:sldMk cId="2833035169" sldId="263"/>
            <ac:inkMk id="7" creationId="{BE97BD8F-9EFB-2209-B6E0-5E484CF1B72D}"/>
          </ac:inkMkLst>
        </pc:inkChg>
        <pc:inkChg chg="add del mod topLvl">
          <ac:chgData name="pedro miguel manuel" userId="161a0e03d3a08d1a" providerId="LiveId" clId="{DD06133C-A320-471E-AD84-2B23DED591B5}" dt="2023-06-21T11:05:17.744" v="820" actId="34122"/>
          <ac:inkMkLst>
            <pc:docMk/>
            <pc:sldMk cId="2833035169" sldId="263"/>
            <ac:inkMk id="9" creationId="{542AC136-B852-E93F-B7D2-2284CE18A695}"/>
          </ac:inkMkLst>
        </pc:inkChg>
        <pc:cxnChg chg="add mod">
          <ac:chgData name="pedro miguel manuel" userId="161a0e03d3a08d1a" providerId="LiveId" clId="{DD06133C-A320-471E-AD84-2B23DED591B5}" dt="2023-06-21T11:08:19.073" v="841" actId="208"/>
          <ac:cxnSpMkLst>
            <pc:docMk/>
            <pc:sldMk cId="2833035169" sldId="263"/>
            <ac:cxnSpMk id="12" creationId="{8944C542-B930-8514-F39C-7B97D5EBE0E4}"/>
          </ac:cxnSpMkLst>
        </pc:cxnChg>
      </pc:sldChg>
      <pc:sldChg chg="addSp delSp modSp add mod">
        <pc:chgData name="pedro miguel manuel" userId="161a0e03d3a08d1a" providerId="LiveId" clId="{DD06133C-A320-471E-AD84-2B23DED591B5}" dt="2023-06-21T16:32:19.130" v="1493" actId="20577"/>
        <pc:sldMkLst>
          <pc:docMk/>
          <pc:sldMk cId="1971725467" sldId="265"/>
        </pc:sldMkLst>
        <pc:spChg chg="mod">
          <ac:chgData name="pedro miguel manuel" userId="161a0e03d3a08d1a" providerId="LiveId" clId="{DD06133C-A320-471E-AD84-2B23DED591B5}" dt="2023-06-21T16:32:19.130" v="1493" actId="20577"/>
          <ac:spMkLst>
            <pc:docMk/>
            <pc:sldMk cId="1971725467" sldId="265"/>
            <ac:spMk id="4" creationId="{08F10264-AAC8-C215-B190-E7E4FFC1D1F3}"/>
          </ac:spMkLst>
        </pc:spChg>
        <pc:spChg chg="mod">
          <ac:chgData name="pedro miguel manuel" userId="161a0e03d3a08d1a" providerId="LiveId" clId="{DD06133C-A320-471E-AD84-2B23DED591B5}" dt="2023-06-21T11:57:08" v="870" actId="20577"/>
          <ac:spMkLst>
            <pc:docMk/>
            <pc:sldMk cId="1971725467" sldId="265"/>
            <ac:spMk id="5" creationId="{1D982466-98C4-406D-E252-7379334AAA54}"/>
          </ac:spMkLst>
        </pc:spChg>
        <pc:spChg chg="add mod">
          <ac:chgData name="pedro miguel manuel" userId="161a0e03d3a08d1a" providerId="LiveId" clId="{DD06133C-A320-471E-AD84-2B23DED591B5}" dt="2023-06-21T13:20:22.787" v="984" actId="1076"/>
          <ac:spMkLst>
            <pc:docMk/>
            <pc:sldMk cId="1971725467" sldId="265"/>
            <ac:spMk id="9" creationId="{A570BEB0-56D9-0B3D-82CC-81D643FC9502}"/>
          </ac:spMkLst>
        </pc:spChg>
        <pc:spChg chg="add mod">
          <ac:chgData name="pedro miguel manuel" userId="161a0e03d3a08d1a" providerId="LiveId" clId="{DD06133C-A320-471E-AD84-2B23DED591B5}" dt="2023-06-21T14:16:50.970" v="1060" actId="1076"/>
          <ac:spMkLst>
            <pc:docMk/>
            <pc:sldMk cId="1971725467" sldId="265"/>
            <ac:spMk id="10" creationId="{5088605D-935E-C822-B7DF-6E4F9B86B1BE}"/>
          </ac:spMkLst>
        </pc:spChg>
        <pc:spChg chg="mod">
          <ac:chgData name="pedro miguel manuel" userId="161a0e03d3a08d1a" providerId="LiveId" clId="{DD06133C-A320-471E-AD84-2B23DED591B5}" dt="2023-06-21T11:56:58.233" v="863" actId="20577"/>
          <ac:spMkLst>
            <pc:docMk/>
            <pc:sldMk cId="1971725467" sldId="265"/>
            <ac:spMk id="14" creationId="{CFE003E6-1FF2-8921-306E-603B3827D01A}"/>
          </ac:spMkLst>
        </pc:spChg>
        <pc:spChg chg="del">
          <ac:chgData name="pedro miguel manuel" userId="161a0e03d3a08d1a" providerId="LiveId" clId="{DD06133C-A320-471E-AD84-2B23DED591B5}" dt="2023-06-21T11:57:12.066" v="872" actId="478"/>
          <ac:spMkLst>
            <pc:docMk/>
            <pc:sldMk cId="1971725467" sldId="265"/>
            <ac:spMk id="29" creationId="{13BF4003-05FE-4FD7-9729-8F69F5B466E3}"/>
          </ac:spMkLst>
        </pc:spChg>
        <pc:picChg chg="add mod">
          <ac:chgData name="pedro miguel manuel" userId="161a0e03d3a08d1a" providerId="LiveId" clId="{DD06133C-A320-471E-AD84-2B23DED591B5}" dt="2023-06-21T12:04:01.265" v="877" actId="1076"/>
          <ac:picMkLst>
            <pc:docMk/>
            <pc:sldMk cId="1971725467" sldId="265"/>
            <ac:picMk id="2" creationId="{911C1068-27A0-B018-9A62-27284ACDB193}"/>
          </ac:picMkLst>
        </pc:picChg>
        <pc:picChg chg="del">
          <ac:chgData name="pedro miguel manuel" userId="161a0e03d3a08d1a" providerId="LiveId" clId="{DD06133C-A320-471E-AD84-2B23DED591B5}" dt="2023-06-21T11:57:10.999" v="871" actId="478"/>
          <ac:picMkLst>
            <pc:docMk/>
            <pc:sldMk cId="1971725467" sldId="265"/>
            <ac:picMk id="3" creationId="{88A0D7CC-AC6C-1709-45AF-30B7067E5CAB}"/>
          </ac:picMkLst>
        </pc:picChg>
        <pc:picChg chg="add mod">
          <ac:chgData name="pedro miguel manuel" userId="161a0e03d3a08d1a" providerId="LiveId" clId="{DD06133C-A320-471E-AD84-2B23DED591B5}" dt="2023-06-21T13:32:10.694" v="986" actId="14100"/>
          <ac:picMkLst>
            <pc:docMk/>
            <pc:sldMk cId="1971725467" sldId="265"/>
            <ac:picMk id="7" creationId="{88E8180B-6C83-7E69-4FFA-DBFA8CCF47A7}"/>
          </ac:picMkLst>
        </pc:picChg>
        <pc:picChg chg="del">
          <ac:chgData name="pedro miguel manuel" userId="161a0e03d3a08d1a" providerId="LiveId" clId="{DD06133C-A320-471E-AD84-2B23DED591B5}" dt="2023-06-21T11:57:13.610" v="874" actId="478"/>
          <ac:picMkLst>
            <pc:docMk/>
            <pc:sldMk cId="1971725467" sldId="265"/>
            <ac:picMk id="17" creationId="{5CF5335E-5AD8-4199-85CE-84405A1D8BF0}"/>
          </ac:picMkLst>
        </pc:picChg>
        <pc:picChg chg="mod">
          <ac:chgData name="pedro miguel manuel" userId="161a0e03d3a08d1a" providerId="LiveId" clId="{DD06133C-A320-471E-AD84-2B23DED591B5}" dt="2023-06-21T13:20:14.567" v="983" actId="1076"/>
          <ac:picMkLst>
            <pc:docMk/>
            <pc:sldMk cId="1971725467" sldId="265"/>
            <ac:picMk id="30" creationId="{C53AAE36-0F25-4B02-E9D1-E225E1EB523F}"/>
          </ac:picMkLst>
        </pc:picChg>
        <pc:cxnChg chg="del">
          <ac:chgData name="pedro miguel manuel" userId="161a0e03d3a08d1a" providerId="LiveId" clId="{DD06133C-A320-471E-AD84-2B23DED591B5}" dt="2023-06-21T11:57:13.156" v="873" actId="478"/>
          <ac:cxnSpMkLst>
            <pc:docMk/>
            <pc:sldMk cId="1971725467" sldId="265"/>
            <ac:cxnSpMk id="12" creationId="{8944C542-B930-8514-F39C-7B97D5EBE0E4}"/>
          </ac:cxnSpMkLst>
        </pc:cxnChg>
      </pc:sldChg>
      <pc:sldChg chg="addSp delSp modSp add mod">
        <pc:chgData name="pedro miguel manuel" userId="161a0e03d3a08d1a" providerId="LiveId" clId="{DD06133C-A320-471E-AD84-2B23DED591B5}" dt="2023-06-21T16:32:37.732" v="1512" actId="20577"/>
        <pc:sldMkLst>
          <pc:docMk/>
          <pc:sldMk cId="881023699" sldId="267"/>
        </pc:sldMkLst>
        <pc:spChg chg="mod">
          <ac:chgData name="pedro miguel manuel" userId="161a0e03d3a08d1a" providerId="LiveId" clId="{DD06133C-A320-471E-AD84-2B23DED591B5}" dt="2023-06-21T16:32:37.732" v="1512" actId="20577"/>
          <ac:spMkLst>
            <pc:docMk/>
            <pc:sldMk cId="881023699" sldId="267"/>
            <ac:spMk id="4" creationId="{08F10264-AAC8-C215-B190-E7E4FFC1D1F3}"/>
          </ac:spMkLst>
        </pc:spChg>
        <pc:spChg chg="mod">
          <ac:chgData name="pedro miguel manuel" userId="161a0e03d3a08d1a" providerId="LiveId" clId="{DD06133C-A320-471E-AD84-2B23DED591B5}" dt="2023-06-21T13:58:40.667" v="1019" actId="1076"/>
          <ac:spMkLst>
            <pc:docMk/>
            <pc:sldMk cId="881023699" sldId="267"/>
            <ac:spMk id="5" creationId="{1D982466-98C4-406D-E252-7379334AAA54}"/>
          </ac:spMkLst>
        </pc:spChg>
        <pc:spChg chg="del mod">
          <ac:chgData name="pedro miguel manuel" userId="161a0e03d3a08d1a" providerId="LiveId" clId="{DD06133C-A320-471E-AD84-2B23DED591B5}" dt="2023-06-21T13:58:45.336" v="1023" actId="478"/>
          <ac:spMkLst>
            <pc:docMk/>
            <pc:sldMk cId="881023699" sldId="267"/>
            <ac:spMk id="9" creationId="{A570BEB0-56D9-0B3D-82CC-81D643FC9502}"/>
          </ac:spMkLst>
        </pc:spChg>
        <pc:spChg chg="add mod">
          <ac:chgData name="pedro miguel manuel" userId="161a0e03d3a08d1a" providerId="LiveId" clId="{DD06133C-A320-471E-AD84-2B23DED591B5}" dt="2023-06-21T14:17:37.694" v="1085" actId="1076"/>
          <ac:spMkLst>
            <pc:docMk/>
            <pc:sldMk cId="881023699" sldId="267"/>
            <ac:spMk id="10" creationId="{D4E02F7B-F9AA-1C26-69E6-2CBCB3E15C07}"/>
          </ac:spMkLst>
        </pc:spChg>
        <pc:spChg chg="add mod">
          <ac:chgData name="pedro miguel manuel" userId="161a0e03d3a08d1a" providerId="LiveId" clId="{DD06133C-A320-471E-AD84-2B23DED591B5}" dt="2023-06-21T14:28:03.933" v="1268" actId="20577"/>
          <ac:spMkLst>
            <pc:docMk/>
            <pc:sldMk cId="881023699" sldId="267"/>
            <ac:spMk id="11" creationId="{1EAA72E3-57C7-25E8-B9B5-1A0925E6F681}"/>
          </ac:spMkLst>
        </pc:spChg>
        <pc:spChg chg="add del mod">
          <ac:chgData name="pedro miguel manuel" userId="161a0e03d3a08d1a" providerId="LiveId" clId="{DD06133C-A320-471E-AD84-2B23DED591B5}" dt="2023-06-21T14:23:55.401" v="1184" actId="478"/>
          <ac:spMkLst>
            <pc:docMk/>
            <pc:sldMk cId="881023699" sldId="267"/>
            <ac:spMk id="12" creationId="{2A97D58C-C77A-E10C-E487-7CF972543735}"/>
          </ac:spMkLst>
        </pc:spChg>
        <pc:spChg chg="add mod">
          <ac:chgData name="pedro miguel manuel" userId="161a0e03d3a08d1a" providerId="LiveId" clId="{DD06133C-A320-471E-AD84-2B23DED591B5}" dt="2023-06-21T14:24:20.172" v="1188" actId="208"/>
          <ac:spMkLst>
            <pc:docMk/>
            <pc:sldMk cId="881023699" sldId="267"/>
            <ac:spMk id="13" creationId="{0606CBC3-EAC8-B7A4-1C49-201959D220CA}"/>
          </ac:spMkLst>
        </pc:spChg>
        <pc:spChg chg="mod">
          <ac:chgData name="pedro miguel manuel" userId="161a0e03d3a08d1a" providerId="LiveId" clId="{DD06133C-A320-471E-AD84-2B23DED591B5}" dt="2023-06-21T13:58:34.646" v="1018" actId="1076"/>
          <ac:spMkLst>
            <pc:docMk/>
            <pc:sldMk cId="881023699" sldId="267"/>
            <ac:spMk id="16" creationId="{DDCB4369-B998-3EA3-AE83-36CB756F05F8}"/>
          </ac:spMkLst>
        </pc:spChg>
        <pc:spChg chg="add mod">
          <ac:chgData name="pedro miguel manuel" userId="161a0e03d3a08d1a" providerId="LiveId" clId="{DD06133C-A320-471E-AD84-2B23DED591B5}" dt="2023-06-21T14:25:52.148" v="1201" actId="1076"/>
          <ac:spMkLst>
            <pc:docMk/>
            <pc:sldMk cId="881023699" sldId="267"/>
            <ac:spMk id="17" creationId="{B5D8781F-B6BA-B48F-468B-13A91192D5FF}"/>
          </ac:spMkLst>
        </pc:spChg>
        <pc:spChg chg="add del mod">
          <ac:chgData name="pedro miguel manuel" userId="161a0e03d3a08d1a" providerId="LiveId" clId="{DD06133C-A320-471E-AD84-2B23DED591B5}" dt="2023-06-21T14:25:03.663" v="1195" actId="478"/>
          <ac:spMkLst>
            <pc:docMk/>
            <pc:sldMk cId="881023699" sldId="267"/>
            <ac:spMk id="18" creationId="{16A99BC5-CF57-813D-82B1-2193E5F86561}"/>
          </ac:spMkLst>
        </pc:spChg>
        <pc:spChg chg="add mod">
          <ac:chgData name="pedro miguel manuel" userId="161a0e03d3a08d1a" providerId="LiveId" clId="{DD06133C-A320-471E-AD84-2B23DED591B5}" dt="2023-06-21T14:25:36.029" v="1199" actId="208"/>
          <ac:spMkLst>
            <pc:docMk/>
            <pc:sldMk cId="881023699" sldId="267"/>
            <ac:spMk id="19" creationId="{D0B8E9FD-294E-FC40-5BE9-A9BF3D601B5B}"/>
          </ac:spMkLst>
        </pc:spChg>
        <pc:picChg chg="del">
          <ac:chgData name="pedro miguel manuel" userId="161a0e03d3a08d1a" providerId="LiveId" clId="{DD06133C-A320-471E-AD84-2B23DED591B5}" dt="2023-06-21T13:58:43.306" v="1020" actId="478"/>
          <ac:picMkLst>
            <pc:docMk/>
            <pc:sldMk cId="881023699" sldId="267"/>
            <ac:picMk id="2" creationId="{911C1068-27A0-B018-9A62-27284ACDB193}"/>
          </ac:picMkLst>
        </pc:picChg>
        <pc:picChg chg="add mod">
          <ac:chgData name="pedro miguel manuel" userId="161a0e03d3a08d1a" providerId="LiveId" clId="{DD06133C-A320-471E-AD84-2B23DED591B5}" dt="2023-06-21T14:15:32.721" v="1029" actId="14100"/>
          <ac:picMkLst>
            <pc:docMk/>
            <pc:sldMk cId="881023699" sldId="267"/>
            <ac:picMk id="6" creationId="{28C8A776-7C12-75D3-E7C6-B1425C4AD664}"/>
          </ac:picMkLst>
        </pc:picChg>
        <pc:picChg chg="del">
          <ac:chgData name="pedro miguel manuel" userId="161a0e03d3a08d1a" providerId="LiveId" clId="{DD06133C-A320-471E-AD84-2B23DED591B5}" dt="2023-06-21T13:58:44.426" v="1022" actId="478"/>
          <ac:picMkLst>
            <pc:docMk/>
            <pc:sldMk cId="881023699" sldId="267"/>
            <ac:picMk id="7" creationId="{88E8180B-6C83-7E69-4FFA-DBFA8CCF47A7}"/>
          </ac:picMkLst>
        </pc:picChg>
        <pc:picChg chg="mod">
          <ac:chgData name="pedro miguel manuel" userId="161a0e03d3a08d1a" providerId="LiveId" clId="{DD06133C-A320-471E-AD84-2B23DED591B5}" dt="2023-06-21T14:22:51.766" v="1172" actId="1076"/>
          <ac:picMkLst>
            <pc:docMk/>
            <pc:sldMk cId="881023699" sldId="267"/>
            <ac:picMk id="30" creationId="{C53AAE36-0F25-4B02-E9D1-E225E1EB523F}"/>
          </ac:picMkLst>
        </pc:picChg>
      </pc:sldChg>
      <pc:sldChg chg="addSp delSp modSp add mod">
        <pc:chgData name="pedro miguel manuel" userId="161a0e03d3a08d1a" providerId="LiveId" clId="{DD06133C-A320-471E-AD84-2B23DED591B5}" dt="2023-06-21T16:33:02.262" v="1588" actId="20577"/>
        <pc:sldMkLst>
          <pc:docMk/>
          <pc:sldMk cId="4133631717" sldId="268"/>
        </pc:sldMkLst>
        <pc:spChg chg="mod">
          <ac:chgData name="pedro miguel manuel" userId="161a0e03d3a08d1a" providerId="LiveId" clId="{DD06133C-A320-471E-AD84-2B23DED591B5}" dt="2023-06-21T16:33:02.262" v="1588" actId="20577"/>
          <ac:spMkLst>
            <pc:docMk/>
            <pc:sldMk cId="4133631717" sldId="268"/>
            <ac:spMk id="4" creationId="{08F10264-AAC8-C215-B190-E7E4FFC1D1F3}"/>
          </ac:spMkLst>
        </pc:spChg>
        <pc:spChg chg="mod">
          <ac:chgData name="pedro miguel manuel" userId="161a0e03d3a08d1a" providerId="LiveId" clId="{DD06133C-A320-471E-AD84-2B23DED591B5}" dt="2023-06-21T14:32:36.471" v="1319" actId="1076"/>
          <ac:spMkLst>
            <pc:docMk/>
            <pc:sldMk cId="4133631717" sldId="268"/>
            <ac:spMk id="5" creationId="{1D982466-98C4-406D-E252-7379334AAA54}"/>
          </ac:spMkLst>
        </pc:spChg>
        <pc:spChg chg="add del mod">
          <ac:chgData name="pedro miguel manuel" userId="161a0e03d3a08d1a" providerId="LiveId" clId="{DD06133C-A320-471E-AD84-2B23DED591B5}" dt="2023-06-21T16:22:37.221" v="1395" actId="478"/>
          <ac:spMkLst>
            <pc:docMk/>
            <pc:sldMk cId="4133631717" sldId="268"/>
            <ac:spMk id="7" creationId="{A7053CE0-84F1-D6D3-A586-DEA9D7C5051D}"/>
          </ac:spMkLst>
        </pc:spChg>
        <pc:spChg chg="add del mod">
          <ac:chgData name="pedro miguel manuel" userId="161a0e03d3a08d1a" providerId="LiveId" clId="{DD06133C-A320-471E-AD84-2B23DED591B5}" dt="2023-06-21T16:22:34.322" v="1393" actId="478"/>
          <ac:spMkLst>
            <pc:docMk/>
            <pc:sldMk cId="4133631717" sldId="268"/>
            <ac:spMk id="9" creationId="{ACF63753-158F-D3BD-D4A8-5DF27401CD12}"/>
          </ac:spMkLst>
        </pc:spChg>
        <pc:spChg chg="del mod">
          <ac:chgData name="pedro miguel manuel" userId="161a0e03d3a08d1a" providerId="LiveId" clId="{DD06133C-A320-471E-AD84-2B23DED591B5}" dt="2023-06-21T14:33:05.845" v="1330" actId="478"/>
          <ac:spMkLst>
            <pc:docMk/>
            <pc:sldMk cId="4133631717" sldId="268"/>
            <ac:spMk id="10" creationId="{D4E02F7B-F9AA-1C26-69E6-2CBCB3E15C07}"/>
          </ac:spMkLst>
        </pc:spChg>
        <pc:spChg chg="del mod">
          <ac:chgData name="pedro miguel manuel" userId="161a0e03d3a08d1a" providerId="LiveId" clId="{DD06133C-A320-471E-AD84-2B23DED591B5}" dt="2023-06-21T14:32:58.503" v="1323" actId="478"/>
          <ac:spMkLst>
            <pc:docMk/>
            <pc:sldMk cId="4133631717" sldId="268"/>
            <ac:spMk id="11" creationId="{1EAA72E3-57C7-25E8-B9B5-1A0925E6F681}"/>
          </ac:spMkLst>
        </pc:spChg>
        <pc:spChg chg="add del mod">
          <ac:chgData name="pedro miguel manuel" userId="161a0e03d3a08d1a" providerId="LiveId" clId="{DD06133C-A320-471E-AD84-2B23DED591B5}" dt="2023-06-21T16:04:03.253" v="1391"/>
          <ac:spMkLst>
            <pc:docMk/>
            <pc:sldMk cId="4133631717" sldId="268"/>
            <ac:spMk id="12" creationId="{09C9F549-35D6-A208-6CDF-1B3E1F1EBEEA}"/>
          </ac:spMkLst>
        </pc:spChg>
        <pc:spChg chg="del">
          <ac:chgData name="pedro miguel manuel" userId="161a0e03d3a08d1a" providerId="LiveId" clId="{DD06133C-A320-471E-AD84-2B23DED591B5}" dt="2023-06-21T14:33:03.792" v="1328" actId="478"/>
          <ac:spMkLst>
            <pc:docMk/>
            <pc:sldMk cId="4133631717" sldId="268"/>
            <ac:spMk id="13" creationId="{0606CBC3-EAC8-B7A4-1C49-201959D220CA}"/>
          </ac:spMkLst>
        </pc:spChg>
        <pc:spChg chg="mod">
          <ac:chgData name="pedro miguel manuel" userId="161a0e03d3a08d1a" providerId="LiveId" clId="{DD06133C-A320-471E-AD84-2B23DED591B5}" dt="2023-06-21T14:32:46.811" v="1320" actId="1076"/>
          <ac:spMkLst>
            <pc:docMk/>
            <pc:sldMk cId="4133631717" sldId="268"/>
            <ac:spMk id="15" creationId="{B868A9B0-26A2-E849-5DFC-2C0BFEC3B94F}"/>
          </ac:spMkLst>
        </pc:spChg>
        <pc:spChg chg="del">
          <ac:chgData name="pedro miguel manuel" userId="161a0e03d3a08d1a" providerId="LiveId" clId="{DD06133C-A320-471E-AD84-2B23DED591B5}" dt="2023-06-21T14:33:02.770" v="1327" actId="478"/>
          <ac:spMkLst>
            <pc:docMk/>
            <pc:sldMk cId="4133631717" sldId="268"/>
            <ac:spMk id="17" creationId="{B5D8781F-B6BA-B48F-468B-13A91192D5FF}"/>
          </ac:spMkLst>
        </pc:spChg>
        <pc:spChg chg="del">
          <ac:chgData name="pedro miguel manuel" userId="161a0e03d3a08d1a" providerId="LiveId" clId="{DD06133C-A320-471E-AD84-2B23DED591B5}" dt="2023-06-21T14:32:59.470" v="1324" actId="478"/>
          <ac:spMkLst>
            <pc:docMk/>
            <pc:sldMk cId="4133631717" sldId="268"/>
            <ac:spMk id="19" creationId="{D0B8E9FD-294E-FC40-5BE9-A9BF3D601B5B}"/>
          </ac:spMkLst>
        </pc:spChg>
        <pc:spChg chg="add mod">
          <ac:chgData name="pedro miguel manuel" userId="161a0e03d3a08d1a" providerId="LiveId" clId="{DD06133C-A320-471E-AD84-2B23DED591B5}" dt="2023-06-21T16:27:28.707" v="1415" actId="1076"/>
          <ac:spMkLst>
            <pc:docMk/>
            <pc:sldMk cId="4133631717" sldId="268"/>
            <ac:spMk id="27" creationId="{D1ABE4E3-A0EA-38F8-181D-BD133AAC96E4}"/>
          </ac:spMkLst>
        </pc:spChg>
        <pc:picChg chg="add del mod">
          <ac:chgData name="pedro miguel manuel" userId="161a0e03d3a08d1a" providerId="LiveId" clId="{DD06133C-A320-471E-AD84-2B23DED591B5}" dt="2023-06-21T16:22:35.465" v="1394" actId="478"/>
          <ac:picMkLst>
            <pc:docMk/>
            <pc:sldMk cId="4133631717" sldId="268"/>
            <ac:picMk id="3" creationId="{4C86E935-F192-7F99-52AB-D99DE91E5880}"/>
          </ac:picMkLst>
        </pc:picChg>
        <pc:picChg chg="del">
          <ac:chgData name="pedro miguel manuel" userId="161a0e03d3a08d1a" providerId="LiveId" clId="{DD06133C-A320-471E-AD84-2B23DED591B5}" dt="2023-06-21T14:32:55.516" v="1321" actId="478"/>
          <ac:picMkLst>
            <pc:docMk/>
            <pc:sldMk cId="4133631717" sldId="268"/>
            <ac:picMk id="6" creationId="{28C8A776-7C12-75D3-E7C6-B1425C4AD664}"/>
          </ac:picMkLst>
        </pc:picChg>
        <pc:picChg chg="add mod">
          <ac:chgData name="pedro miguel manuel" userId="161a0e03d3a08d1a" providerId="LiveId" clId="{DD06133C-A320-471E-AD84-2B23DED591B5}" dt="2023-06-21T16:27:25.143" v="1414" actId="1076"/>
          <ac:picMkLst>
            <pc:docMk/>
            <pc:sldMk cId="4133631717" sldId="268"/>
            <ac:picMk id="20" creationId="{39F7EF6B-1DB6-1944-C1E4-928A420100CB}"/>
          </ac:picMkLst>
        </pc:picChg>
        <pc:picChg chg="add mod">
          <ac:chgData name="pedro miguel manuel" userId="161a0e03d3a08d1a" providerId="LiveId" clId="{DD06133C-A320-471E-AD84-2B23DED591B5}" dt="2023-06-21T16:26:47.644" v="1407" actId="1076"/>
          <ac:picMkLst>
            <pc:docMk/>
            <pc:sldMk cId="4133631717" sldId="268"/>
            <ac:picMk id="26" creationId="{501CA5BA-3012-C6BB-F1E3-416A08FE8F6B}"/>
          </ac:picMkLst>
        </pc:picChg>
        <pc:picChg chg="add del mod">
          <ac:chgData name="pedro miguel manuel" userId="161a0e03d3a08d1a" providerId="LiveId" clId="{DD06133C-A320-471E-AD84-2B23DED591B5}" dt="2023-06-21T14:33:01.291" v="1326" actId="478"/>
          <ac:picMkLst>
            <pc:docMk/>
            <pc:sldMk cId="4133631717" sldId="268"/>
            <ac:picMk id="30" creationId="{C53AAE36-0F25-4B02-E9D1-E225E1EB523F}"/>
          </ac:picMkLst>
        </pc:picChg>
      </pc:sldChg>
      <pc:sldChg chg="addSp delSp modSp add mod">
        <pc:chgData name="pedro miguel manuel" userId="161a0e03d3a08d1a" providerId="LiveId" clId="{DD06133C-A320-471E-AD84-2B23DED591B5}" dt="2023-06-21T22:00:39.580" v="2284" actId="478"/>
        <pc:sldMkLst>
          <pc:docMk/>
          <pc:sldMk cId="3028574921" sldId="269"/>
        </pc:sldMkLst>
        <pc:spChg chg="add mod">
          <ac:chgData name="pedro miguel manuel" userId="161a0e03d3a08d1a" providerId="LiveId" clId="{DD06133C-A320-471E-AD84-2B23DED591B5}" dt="2023-06-21T22:00:02.020" v="2277" actId="113"/>
          <ac:spMkLst>
            <pc:docMk/>
            <pc:sldMk cId="3028574921" sldId="269"/>
            <ac:spMk id="2" creationId="{D0E05F46-97A4-FAB2-2C0B-A48A5BE14CFF}"/>
          </ac:spMkLst>
        </pc:spChg>
        <pc:spChg chg="mod">
          <ac:chgData name="pedro miguel manuel" userId="161a0e03d3a08d1a" providerId="LiveId" clId="{DD06133C-A320-471E-AD84-2B23DED591B5}" dt="2023-06-21T16:48:40.482" v="1594" actId="20577"/>
          <ac:spMkLst>
            <pc:docMk/>
            <pc:sldMk cId="3028574921" sldId="269"/>
            <ac:spMk id="4" creationId="{08F10264-AAC8-C215-B190-E7E4FFC1D1F3}"/>
          </ac:spMkLst>
        </pc:spChg>
        <pc:spChg chg="del">
          <ac:chgData name="pedro miguel manuel" userId="161a0e03d3a08d1a" providerId="LiveId" clId="{DD06133C-A320-471E-AD84-2B23DED591B5}" dt="2023-06-21T16:31:15.620" v="1427" actId="478"/>
          <ac:spMkLst>
            <pc:docMk/>
            <pc:sldMk cId="3028574921" sldId="269"/>
            <ac:spMk id="5" creationId="{1D982466-98C4-406D-E252-7379334AAA54}"/>
          </ac:spMkLst>
        </pc:spChg>
        <pc:spChg chg="add del mod">
          <ac:chgData name="pedro miguel manuel" userId="161a0e03d3a08d1a" providerId="LiveId" clId="{DD06133C-A320-471E-AD84-2B23DED591B5}" dt="2023-06-21T22:00:39.580" v="2284" actId="478"/>
          <ac:spMkLst>
            <pc:docMk/>
            <pc:sldMk cId="3028574921" sldId="269"/>
            <ac:spMk id="6" creationId="{D5E25BF6-EEA8-CCC0-6E01-3990FE0FD8FF}"/>
          </ac:spMkLst>
        </pc:spChg>
        <pc:spChg chg="del mod">
          <ac:chgData name="pedro miguel manuel" userId="161a0e03d3a08d1a" providerId="LiveId" clId="{DD06133C-A320-471E-AD84-2B23DED591B5}" dt="2023-06-21T16:31:20.592" v="1432" actId="478"/>
          <ac:spMkLst>
            <pc:docMk/>
            <pc:sldMk cId="3028574921" sldId="269"/>
            <ac:spMk id="8" creationId="{1779CC72-F394-59AD-46E5-02294544B169}"/>
          </ac:spMkLst>
        </pc:spChg>
        <pc:spChg chg="del">
          <ac:chgData name="pedro miguel manuel" userId="161a0e03d3a08d1a" providerId="LiveId" clId="{DD06133C-A320-471E-AD84-2B23DED591B5}" dt="2023-06-21T16:31:19.532" v="1431" actId="478"/>
          <ac:spMkLst>
            <pc:docMk/>
            <pc:sldMk cId="3028574921" sldId="269"/>
            <ac:spMk id="14" creationId="{CFE003E6-1FF2-8921-306E-603B3827D01A}"/>
          </ac:spMkLst>
        </pc:spChg>
        <pc:spChg chg="del">
          <ac:chgData name="pedro miguel manuel" userId="161a0e03d3a08d1a" providerId="LiveId" clId="{DD06133C-A320-471E-AD84-2B23DED591B5}" dt="2023-06-21T16:31:14.126" v="1426" actId="478"/>
          <ac:spMkLst>
            <pc:docMk/>
            <pc:sldMk cId="3028574921" sldId="269"/>
            <ac:spMk id="15" creationId="{B868A9B0-26A2-E849-5DFC-2C0BFEC3B94F}"/>
          </ac:spMkLst>
        </pc:spChg>
        <pc:spChg chg="del mod">
          <ac:chgData name="pedro miguel manuel" userId="161a0e03d3a08d1a" providerId="LiveId" clId="{DD06133C-A320-471E-AD84-2B23DED591B5}" dt="2023-06-21T16:31:18.184" v="1430" actId="478"/>
          <ac:spMkLst>
            <pc:docMk/>
            <pc:sldMk cId="3028574921" sldId="269"/>
            <ac:spMk id="16" creationId="{DDCB4369-B998-3EA3-AE83-36CB756F05F8}"/>
          </ac:spMkLst>
        </pc:spChg>
        <pc:spChg chg="del">
          <ac:chgData name="pedro miguel manuel" userId="161a0e03d3a08d1a" providerId="LiveId" clId="{DD06133C-A320-471E-AD84-2B23DED591B5}" dt="2023-06-21T16:31:08.074" v="1421" actId="478"/>
          <ac:spMkLst>
            <pc:docMk/>
            <pc:sldMk cId="3028574921" sldId="269"/>
            <ac:spMk id="21" creationId="{4B78C1C0-D0C5-CD3A-1AB4-56B4A2E75962}"/>
          </ac:spMkLst>
        </pc:spChg>
        <pc:spChg chg="del">
          <ac:chgData name="pedro miguel manuel" userId="161a0e03d3a08d1a" providerId="LiveId" clId="{DD06133C-A320-471E-AD84-2B23DED591B5}" dt="2023-06-21T16:31:11.467" v="1424" actId="478"/>
          <ac:spMkLst>
            <pc:docMk/>
            <pc:sldMk cId="3028574921" sldId="269"/>
            <ac:spMk id="22" creationId="{29C8A6FF-7D83-1862-BD82-5F5C0E885835}"/>
          </ac:spMkLst>
        </pc:spChg>
        <pc:spChg chg="del">
          <ac:chgData name="pedro miguel manuel" userId="161a0e03d3a08d1a" providerId="LiveId" clId="{DD06133C-A320-471E-AD84-2B23DED591B5}" dt="2023-06-21T16:31:17.321" v="1429" actId="478"/>
          <ac:spMkLst>
            <pc:docMk/>
            <pc:sldMk cId="3028574921" sldId="269"/>
            <ac:spMk id="23" creationId="{2AA36300-EFEB-5019-99F5-B772B8477D49}"/>
          </ac:spMkLst>
        </pc:spChg>
        <pc:spChg chg="del">
          <ac:chgData name="pedro miguel manuel" userId="161a0e03d3a08d1a" providerId="LiveId" clId="{DD06133C-A320-471E-AD84-2B23DED591B5}" dt="2023-06-21T16:31:16.432" v="1428" actId="478"/>
          <ac:spMkLst>
            <pc:docMk/>
            <pc:sldMk cId="3028574921" sldId="269"/>
            <ac:spMk id="24" creationId="{73BECA3E-0E75-10D4-58A8-B8038E0EF7AA}"/>
          </ac:spMkLst>
        </pc:spChg>
        <pc:spChg chg="del">
          <ac:chgData name="pedro miguel manuel" userId="161a0e03d3a08d1a" providerId="LiveId" clId="{DD06133C-A320-471E-AD84-2B23DED591B5}" dt="2023-06-21T16:31:05.784" v="1418" actId="478"/>
          <ac:spMkLst>
            <pc:docMk/>
            <pc:sldMk cId="3028574921" sldId="269"/>
            <ac:spMk id="27" creationId="{D1ABE4E3-A0EA-38F8-181D-BD133AAC96E4}"/>
          </ac:spMkLst>
        </pc:spChg>
        <pc:graphicFrameChg chg="add del mod modGraphic">
          <ac:chgData name="pedro miguel manuel" userId="161a0e03d3a08d1a" providerId="LiveId" clId="{DD06133C-A320-471E-AD84-2B23DED591B5}" dt="2023-06-21T21:16:27.479" v="1872" actId="478"/>
          <ac:graphicFrameMkLst>
            <pc:docMk/>
            <pc:sldMk cId="3028574921" sldId="269"/>
            <ac:graphicFrameMk id="5" creationId="{87F91F61-AE63-368D-8EC6-BF5BDEA0561E}"/>
          </ac:graphicFrameMkLst>
        </pc:graphicFrameChg>
        <pc:graphicFrameChg chg="add mod modGraphic">
          <ac:chgData name="pedro miguel manuel" userId="161a0e03d3a08d1a" providerId="LiveId" clId="{DD06133C-A320-471E-AD84-2B23DED591B5}" dt="2023-06-21T21:47:55.977" v="2051" actId="20577"/>
          <ac:graphicFrameMkLst>
            <pc:docMk/>
            <pc:sldMk cId="3028574921" sldId="269"/>
            <ac:graphicFrameMk id="8" creationId="{4D2D528F-7971-7FA7-38AD-221D9EAC9406}"/>
          </ac:graphicFrameMkLst>
        </pc:graphicFrameChg>
        <pc:graphicFrameChg chg="add mod modGraphic">
          <ac:chgData name="pedro miguel manuel" userId="161a0e03d3a08d1a" providerId="LiveId" clId="{DD06133C-A320-471E-AD84-2B23DED591B5}" dt="2023-06-21T21:56:18.080" v="2237" actId="20577"/>
          <ac:graphicFrameMkLst>
            <pc:docMk/>
            <pc:sldMk cId="3028574921" sldId="269"/>
            <ac:graphicFrameMk id="10" creationId="{5D519D0D-7626-87F5-533E-F026046210D1}"/>
          </ac:graphicFrameMkLst>
        </pc:graphicFrameChg>
        <pc:picChg chg="del">
          <ac:chgData name="pedro miguel manuel" userId="161a0e03d3a08d1a" providerId="LiveId" clId="{DD06133C-A320-471E-AD84-2B23DED591B5}" dt="2023-06-21T16:31:05.112" v="1417" actId="478"/>
          <ac:picMkLst>
            <pc:docMk/>
            <pc:sldMk cId="3028574921" sldId="269"/>
            <ac:picMk id="20" creationId="{39F7EF6B-1DB6-1944-C1E4-928A420100CB}"/>
          </ac:picMkLst>
        </pc:picChg>
        <pc:picChg chg="del">
          <ac:chgData name="pedro miguel manuel" userId="161a0e03d3a08d1a" providerId="LiveId" clId="{DD06133C-A320-471E-AD84-2B23DED591B5}" dt="2023-06-21T16:31:06.321" v="1419" actId="478"/>
          <ac:picMkLst>
            <pc:docMk/>
            <pc:sldMk cId="3028574921" sldId="269"/>
            <ac:picMk id="26" creationId="{501CA5BA-3012-C6BB-F1E3-416A08FE8F6B}"/>
          </ac:picMkLst>
        </pc:picChg>
        <pc:picChg chg="add del">
          <ac:chgData name="pedro miguel manuel" userId="161a0e03d3a08d1a" providerId="LiveId" clId="{DD06133C-A320-471E-AD84-2B23DED591B5}" dt="2023-06-21T16:31:10.200" v="1423" actId="478"/>
          <ac:picMkLst>
            <pc:docMk/>
            <pc:sldMk cId="3028574921" sldId="269"/>
            <ac:picMk id="30" creationId="{C53AAE36-0F25-4B02-E9D1-E225E1EB523F}"/>
          </ac:picMkLst>
        </pc:picChg>
      </pc:sldChg>
      <pc:sldChg chg="addSp delSp modSp new mod setBg">
        <pc:chgData name="pedro miguel manuel" userId="161a0e03d3a08d1a" providerId="LiveId" clId="{DD06133C-A320-471E-AD84-2B23DED591B5}" dt="2023-06-21T20:53:30.638" v="1803" actId="14100"/>
        <pc:sldMkLst>
          <pc:docMk/>
          <pc:sldMk cId="2918539396" sldId="270"/>
        </pc:sldMkLst>
        <pc:spChg chg="mod">
          <ac:chgData name="pedro miguel manuel" userId="161a0e03d3a08d1a" providerId="LiveId" clId="{DD06133C-A320-471E-AD84-2B23DED591B5}" dt="2023-06-21T20:35:30.427" v="1598" actId="26606"/>
          <ac:spMkLst>
            <pc:docMk/>
            <pc:sldMk cId="2918539396" sldId="270"/>
            <ac:spMk id="2" creationId="{89D10796-7222-F865-CE12-BDFC5DFAB724}"/>
          </ac:spMkLst>
        </pc:spChg>
        <pc:spChg chg="mod">
          <ac:chgData name="pedro miguel manuel" userId="161a0e03d3a08d1a" providerId="LiveId" clId="{DD06133C-A320-471E-AD84-2B23DED591B5}" dt="2023-06-21T20:35:30.427" v="1598" actId="26606"/>
          <ac:spMkLst>
            <pc:docMk/>
            <pc:sldMk cId="2918539396" sldId="270"/>
            <ac:spMk id="3" creationId="{7C68645C-9834-6639-68AA-A2266EAF14B9}"/>
          </ac:spMkLst>
        </pc:spChg>
        <pc:spChg chg="add del mod">
          <ac:chgData name="pedro miguel manuel" userId="161a0e03d3a08d1a" providerId="LiveId" clId="{DD06133C-A320-471E-AD84-2B23DED591B5}" dt="2023-06-21T20:41:01.567" v="1607" actId="478"/>
          <ac:spMkLst>
            <pc:docMk/>
            <pc:sldMk cId="2918539396" sldId="270"/>
            <ac:spMk id="6" creationId="{A5E1CDC9-83B3-2088-EC28-6E81CC5DF42D}"/>
          </ac:spMkLst>
        </pc:spChg>
        <pc:spChg chg="add mod">
          <ac:chgData name="pedro miguel manuel" userId="161a0e03d3a08d1a" providerId="LiveId" clId="{DD06133C-A320-471E-AD84-2B23DED591B5}" dt="2023-06-21T20:41:45.973" v="1662" actId="20577"/>
          <ac:spMkLst>
            <pc:docMk/>
            <pc:sldMk cId="2918539396" sldId="270"/>
            <ac:spMk id="7" creationId="{3DF348A6-5A79-F5B4-EE2B-8D5EF391AFEA}"/>
          </ac:spMkLst>
        </pc:spChg>
        <pc:spChg chg="add mod">
          <ac:chgData name="pedro miguel manuel" userId="161a0e03d3a08d1a" providerId="LiveId" clId="{DD06133C-A320-471E-AD84-2B23DED591B5}" dt="2023-06-21T20:47:52.307" v="1728" actId="1076"/>
          <ac:spMkLst>
            <pc:docMk/>
            <pc:sldMk cId="2918539396" sldId="270"/>
            <ac:spMk id="8" creationId="{0675E616-3898-C2BF-0A2D-8691FE4217A6}"/>
          </ac:spMkLst>
        </pc:spChg>
        <pc:spChg chg="add del">
          <ac:chgData name="pedro miguel manuel" userId="161a0e03d3a08d1a" providerId="LiveId" clId="{DD06133C-A320-471E-AD84-2B23DED591B5}" dt="2023-06-21T20:35:30.427" v="1598" actId="26606"/>
          <ac:spMkLst>
            <pc:docMk/>
            <pc:sldMk cId="2918539396" sldId="270"/>
            <ac:spMk id="9" creationId="{40DC026F-444B-46C9-BCBE-329183BF5FE0}"/>
          </ac:spMkLst>
        </pc:spChg>
        <pc:spChg chg="add mod">
          <ac:chgData name="pedro miguel manuel" userId="161a0e03d3a08d1a" providerId="LiveId" clId="{DD06133C-A320-471E-AD84-2B23DED591B5}" dt="2023-06-21T20:49:56.087" v="1768" actId="1076"/>
          <ac:spMkLst>
            <pc:docMk/>
            <pc:sldMk cId="2918539396" sldId="270"/>
            <ac:spMk id="10" creationId="{ADF90F6F-6B7E-D2E2-14F9-42778487C2DE}"/>
          </ac:spMkLst>
        </pc:spChg>
        <pc:spChg chg="add mod">
          <ac:chgData name="pedro miguel manuel" userId="161a0e03d3a08d1a" providerId="LiveId" clId="{DD06133C-A320-471E-AD84-2B23DED591B5}" dt="2023-06-21T20:52:35.990" v="1787" actId="1076"/>
          <ac:spMkLst>
            <pc:docMk/>
            <pc:sldMk cId="2918539396" sldId="270"/>
            <ac:spMk id="12" creationId="{0BE92648-DB51-A56A-DC25-31E21A022247}"/>
          </ac:spMkLst>
        </pc:spChg>
        <pc:spChg chg="add mod">
          <ac:chgData name="pedro miguel manuel" userId="161a0e03d3a08d1a" providerId="LiveId" clId="{DD06133C-A320-471E-AD84-2B23DED591B5}" dt="2023-06-21T20:48:11.714" v="1730" actId="1076"/>
          <ac:spMkLst>
            <pc:docMk/>
            <pc:sldMk cId="2918539396" sldId="270"/>
            <ac:spMk id="13" creationId="{37BD5757-C8CD-9FF2-7E36-83D69912D400}"/>
          </ac:spMkLst>
        </pc:spChg>
        <pc:spChg chg="add mod">
          <ac:chgData name="pedro miguel manuel" userId="161a0e03d3a08d1a" providerId="LiveId" clId="{DD06133C-A320-471E-AD84-2B23DED591B5}" dt="2023-06-21T20:49:18.328" v="1759" actId="207"/>
          <ac:spMkLst>
            <pc:docMk/>
            <pc:sldMk cId="2918539396" sldId="270"/>
            <ac:spMk id="14" creationId="{697EF903-043F-06A2-6984-DE5D34C26115}"/>
          </ac:spMkLst>
        </pc:spChg>
        <pc:spChg chg="add mod">
          <ac:chgData name="pedro miguel manuel" userId="161a0e03d3a08d1a" providerId="LiveId" clId="{DD06133C-A320-471E-AD84-2B23DED591B5}" dt="2023-06-21T20:50:06.573" v="1770" actId="1076"/>
          <ac:spMkLst>
            <pc:docMk/>
            <pc:sldMk cId="2918539396" sldId="270"/>
            <ac:spMk id="15" creationId="{630D94F4-D58C-45C4-1E0A-5A46CA7A1F80}"/>
          </ac:spMkLst>
        </pc:spChg>
        <pc:spChg chg="add mod">
          <ac:chgData name="pedro miguel manuel" userId="161a0e03d3a08d1a" providerId="LiveId" clId="{DD06133C-A320-471E-AD84-2B23DED591B5}" dt="2023-06-21T20:52:08.124" v="1784" actId="14100"/>
          <ac:spMkLst>
            <pc:docMk/>
            <pc:sldMk cId="2918539396" sldId="270"/>
            <ac:spMk id="16" creationId="{C63F2327-03F7-51BE-CA1C-21D05778AC84}"/>
          </ac:spMkLst>
        </pc:spChg>
        <pc:spChg chg="add mod">
          <ac:chgData name="pedro miguel manuel" userId="161a0e03d3a08d1a" providerId="LiveId" clId="{DD06133C-A320-471E-AD84-2B23DED591B5}" dt="2023-06-21T20:53:04.239" v="1791" actId="1076"/>
          <ac:spMkLst>
            <pc:docMk/>
            <pc:sldMk cId="2918539396" sldId="270"/>
            <ac:spMk id="17" creationId="{FB06DE9B-BA1E-A7D9-74F5-8ECD7346C1B8}"/>
          </ac:spMkLst>
        </pc:spChg>
        <pc:spChg chg="add mod">
          <ac:chgData name="pedro miguel manuel" userId="161a0e03d3a08d1a" providerId="LiveId" clId="{DD06133C-A320-471E-AD84-2B23DED591B5}" dt="2023-06-21T20:53:30.638" v="1803" actId="14100"/>
          <ac:spMkLst>
            <pc:docMk/>
            <pc:sldMk cId="2918539396" sldId="270"/>
            <ac:spMk id="18" creationId="{36CD0557-05BF-7179-5C42-5A1C5E008DFF}"/>
          </ac:spMkLst>
        </pc:spChg>
        <pc:picChg chg="add mod">
          <ac:chgData name="pedro miguel manuel" userId="161a0e03d3a08d1a" providerId="LiveId" clId="{DD06133C-A320-471E-AD84-2B23DED591B5}" dt="2023-06-21T20:52:55.538" v="1790" actId="1076"/>
          <ac:picMkLst>
            <pc:docMk/>
            <pc:sldMk cId="2918539396" sldId="270"/>
            <ac:picMk id="4" creationId="{D5412B5B-7439-80E8-9435-5FBDADCA93D0}"/>
          </ac:picMkLst>
        </pc:picChg>
        <pc:picChg chg="add del mod">
          <ac:chgData name="pedro miguel manuel" userId="161a0e03d3a08d1a" providerId="LiveId" clId="{DD06133C-A320-471E-AD84-2B23DED591B5}" dt="2023-06-21T20:40:23.062" v="1602"/>
          <ac:picMkLst>
            <pc:docMk/>
            <pc:sldMk cId="2918539396" sldId="270"/>
            <ac:picMk id="5" creationId="{2AF325CC-C6BB-B4A6-7C30-079DB3628FED}"/>
          </ac:picMkLst>
        </pc:picChg>
        <pc:cxnChg chg="add del">
          <ac:chgData name="pedro miguel manuel" userId="161a0e03d3a08d1a" providerId="LiveId" clId="{DD06133C-A320-471E-AD84-2B23DED591B5}" dt="2023-06-21T20:35:30.427" v="1598" actId="26606"/>
          <ac:cxnSpMkLst>
            <pc:docMk/>
            <pc:sldMk cId="2918539396" sldId="270"/>
            <ac:cxnSpMk id="11" creationId="{F0748755-DDBC-46D0-91EC-1212A8EE2B40}"/>
          </ac:cxnSpMkLst>
        </pc:cxnChg>
      </pc:sldChg>
      <pc:sldChg chg="addSp delSp modSp new mod">
        <pc:chgData name="pedro miguel manuel" userId="161a0e03d3a08d1a" providerId="LiveId" clId="{DD06133C-A320-471E-AD84-2B23DED591B5}" dt="2023-06-21T22:41:26.591" v="2897" actId="20577"/>
        <pc:sldMkLst>
          <pc:docMk/>
          <pc:sldMk cId="409781104" sldId="271"/>
        </pc:sldMkLst>
        <pc:spChg chg="mod">
          <ac:chgData name="pedro miguel manuel" userId="161a0e03d3a08d1a" providerId="LiveId" clId="{DD06133C-A320-471E-AD84-2B23DED591B5}" dt="2023-06-21T22:30:39.168" v="2695" actId="20577"/>
          <ac:spMkLst>
            <pc:docMk/>
            <pc:sldMk cId="409781104" sldId="271"/>
            <ac:spMk id="2" creationId="{184A398E-EB60-9DF5-F473-F668F7C08078}"/>
          </ac:spMkLst>
        </pc:spChg>
        <pc:spChg chg="add del">
          <ac:chgData name="pedro miguel manuel" userId="161a0e03d3a08d1a" providerId="LiveId" clId="{DD06133C-A320-471E-AD84-2B23DED591B5}" dt="2023-06-21T22:37:31.762" v="2768" actId="3680"/>
          <ac:spMkLst>
            <pc:docMk/>
            <pc:sldMk cId="409781104" sldId="271"/>
            <ac:spMk id="3" creationId="{3445D35A-85AD-947E-2EA0-FC98F7D0C309}"/>
          </ac:spMkLst>
        </pc:spChg>
        <pc:spChg chg="add mod">
          <ac:chgData name="pedro miguel manuel" userId="161a0e03d3a08d1a" providerId="LiveId" clId="{DD06133C-A320-471E-AD84-2B23DED591B5}" dt="2023-06-21T22:00:25.809" v="2282"/>
          <ac:spMkLst>
            <pc:docMk/>
            <pc:sldMk cId="409781104" sldId="271"/>
            <ac:spMk id="5" creationId="{0393C57B-E1AB-0D10-C7E8-D5CC9EB7B07D}"/>
          </ac:spMkLst>
        </pc:spChg>
        <pc:spChg chg="add del mod">
          <ac:chgData name="pedro miguel manuel" userId="161a0e03d3a08d1a" providerId="LiveId" clId="{DD06133C-A320-471E-AD84-2B23DED591B5}" dt="2023-06-21T22:19:10.363" v="2522" actId="478"/>
          <ac:spMkLst>
            <pc:docMk/>
            <pc:sldMk cId="409781104" sldId="271"/>
            <ac:spMk id="6" creationId="{6F36D2B5-1801-2471-DF1B-A2EC1506E77A}"/>
          </ac:spMkLst>
        </pc:spChg>
        <pc:spChg chg="add mod">
          <ac:chgData name="pedro miguel manuel" userId="161a0e03d3a08d1a" providerId="LiveId" clId="{DD06133C-A320-471E-AD84-2B23DED591B5}" dt="2023-06-21T22:24:25.061" v="2618" actId="1076"/>
          <ac:spMkLst>
            <pc:docMk/>
            <pc:sldMk cId="409781104" sldId="271"/>
            <ac:spMk id="8" creationId="{C85BE738-9663-8C66-BE8B-65CF1D684A91}"/>
          </ac:spMkLst>
        </pc:spChg>
        <pc:spChg chg="add del mod">
          <ac:chgData name="pedro miguel manuel" userId="161a0e03d3a08d1a" providerId="LiveId" clId="{DD06133C-A320-471E-AD84-2B23DED591B5}" dt="2023-06-21T22:30:21.576" v="2691" actId="767"/>
          <ac:spMkLst>
            <pc:docMk/>
            <pc:sldMk cId="409781104" sldId="271"/>
            <ac:spMk id="11" creationId="{61C0E2AC-74E0-60A9-D7CB-7A6F6A6E980E}"/>
          </ac:spMkLst>
        </pc:spChg>
        <pc:spChg chg="add mod">
          <ac:chgData name="pedro miguel manuel" userId="161a0e03d3a08d1a" providerId="LiveId" clId="{DD06133C-A320-471E-AD84-2B23DED591B5}" dt="2023-06-21T22:38:27.225" v="2774" actId="1076"/>
          <ac:spMkLst>
            <pc:docMk/>
            <pc:sldMk cId="409781104" sldId="271"/>
            <ac:spMk id="14" creationId="{16040817-44AC-696B-628E-240E13DF9A2B}"/>
          </ac:spMkLst>
        </pc:spChg>
        <pc:spChg chg="add mod">
          <ac:chgData name="pedro miguel manuel" userId="161a0e03d3a08d1a" providerId="LiveId" clId="{DD06133C-A320-471E-AD84-2B23DED591B5}" dt="2023-06-21T22:38:46.107" v="2776" actId="1076"/>
          <ac:spMkLst>
            <pc:docMk/>
            <pc:sldMk cId="409781104" sldId="271"/>
            <ac:spMk id="15" creationId="{5714231A-4029-1541-E32B-163D7A0478A3}"/>
          </ac:spMkLst>
        </pc:spChg>
        <pc:spChg chg="add mod">
          <ac:chgData name="pedro miguel manuel" userId="161a0e03d3a08d1a" providerId="LiveId" clId="{DD06133C-A320-471E-AD84-2B23DED591B5}" dt="2023-06-21T22:39:23.399" v="2809" actId="1076"/>
          <ac:spMkLst>
            <pc:docMk/>
            <pc:sldMk cId="409781104" sldId="271"/>
            <ac:spMk id="16" creationId="{99AB9BB5-5BEA-D3DF-EF4F-960AA12E5E72}"/>
          </ac:spMkLst>
        </pc:spChg>
        <pc:spChg chg="add mod">
          <ac:chgData name="pedro miguel manuel" userId="161a0e03d3a08d1a" providerId="LiveId" clId="{DD06133C-A320-471E-AD84-2B23DED591B5}" dt="2023-06-21T22:40:17.720" v="2853" actId="20577"/>
          <ac:spMkLst>
            <pc:docMk/>
            <pc:sldMk cId="409781104" sldId="271"/>
            <ac:spMk id="17" creationId="{1F25FF4C-4FCB-FC10-08D2-03F791A81931}"/>
          </ac:spMkLst>
        </pc:spChg>
        <pc:graphicFrameChg chg="add mod modGraphic">
          <ac:chgData name="pedro miguel manuel" userId="161a0e03d3a08d1a" providerId="LiveId" clId="{DD06133C-A320-471E-AD84-2B23DED591B5}" dt="2023-06-21T22:24:04.555" v="2614" actId="1076"/>
          <ac:graphicFrameMkLst>
            <pc:docMk/>
            <pc:sldMk cId="409781104" sldId="271"/>
            <ac:graphicFrameMk id="7" creationId="{C86E558F-AEE2-DDBB-A2E2-217B23366EC7}"/>
          </ac:graphicFrameMkLst>
        </pc:graphicFrameChg>
        <pc:graphicFrameChg chg="add del mod">
          <ac:chgData name="pedro miguel manuel" userId="161a0e03d3a08d1a" providerId="LiveId" clId="{DD06133C-A320-471E-AD84-2B23DED591B5}" dt="2023-06-21T22:24:11.861" v="2615" actId="478"/>
          <ac:graphicFrameMkLst>
            <pc:docMk/>
            <pc:sldMk cId="409781104" sldId="271"/>
            <ac:graphicFrameMk id="9" creationId="{43E86D80-275B-C503-7045-245A8F6E9EF9}"/>
          </ac:graphicFrameMkLst>
        </pc:graphicFrameChg>
        <pc:graphicFrameChg chg="add del mod modGraphic">
          <ac:chgData name="pedro miguel manuel" userId="161a0e03d3a08d1a" providerId="LiveId" clId="{DD06133C-A320-471E-AD84-2B23DED591B5}" dt="2023-06-21T22:41:26.591" v="2897" actId="20577"/>
          <ac:graphicFrameMkLst>
            <pc:docMk/>
            <pc:sldMk cId="409781104" sldId="271"/>
            <ac:graphicFrameMk id="10" creationId="{C3751122-379E-2C2C-3479-AFD377020047}"/>
          </ac:graphicFrameMkLst>
        </pc:graphicFrameChg>
        <pc:graphicFrameChg chg="add del mod ord modGraphic">
          <ac:chgData name="pedro miguel manuel" userId="161a0e03d3a08d1a" providerId="LiveId" clId="{DD06133C-A320-471E-AD84-2B23DED591B5}" dt="2023-06-21T22:37:16.081" v="2759" actId="3680"/>
          <ac:graphicFrameMkLst>
            <pc:docMk/>
            <pc:sldMk cId="409781104" sldId="271"/>
            <ac:graphicFrameMk id="12" creationId="{850A2F5E-5EF8-C903-F104-9E1FD3B688A9}"/>
          </ac:graphicFrameMkLst>
        </pc:graphicFrameChg>
        <pc:graphicFrameChg chg="add del mod ord modGraphic">
          <ac:chgData name="pedro miguel manuel" userId="161a0e03d3a08d1a" providerId="LiveId" clId="{DD06133C-A320-471E-AD84-2B23DED591B5}" dt="2023-06-21T22:37:31.762" v="2768" actId="3680"/>
          <ac:graphicFrameMkLst>
            <pc:docMk/>
            <pc:sldMk cId="409781104" sldId="271"/>
            <ac:graphicFrameMk id="13" creationId="{BACC7521-85B4-C309-C7CB-0808D4E701A8}"/>
          </ac:graphicFrameMkLst>
        </pc:graphicFrameChg>
        <pc:picChg chg="add mod">
          <ac:chgData name="pedro miguel manuel" userId="161a0e03d3a08d1a" providerId="LiveId" clId="{DD06133C-A320-471E-AD84-2B23DED591B5}" dt="2023-06-21T22:00:16.910" v="2281" actId="962"/>
          <ac:picMkLst>
            <pc:docMk/>
            <pc:sldMk cId="409781104" sldId="271"/>
            <ac:picMk id="4" creationId="{10600EDB-D747-3F2B-D04D-282768B98EB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1T15:37:03.07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9BA68-2007-4B92-B6F6-A2BCD1E32CC6}" type="datetimeFigureOut">
              <a:rPr lang="pt-PT" smtClean="0"/>
              <a:t>21/06/2023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1C57B-823E-4014-A4EC-F745132184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573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1C57B-823E-4014-A4EC-F7451321845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360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1C57B-823E-4014-A4EC-F7451321845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56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1C57B-823E-4014-A4EC-F7451321845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70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1C57B-823E-4014-A4EC-F7451321845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744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1C57B-823E-4014-A4EC-F7451321845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592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1C57B-823E-4014-A4EC-F7451321845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845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81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8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sv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Relationship Id="rId9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DB658A-AC3D-30BC-DA05-5E4CA875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6"/>
            <a:ext cx="3930256" cy="1318124"/>
          </a:xfrm>
        </p:spPr>
        <p:txBody>
          <a:bodyPr anchor="t">
            <a:normAutofit/>
          </a:bodyPr>
          <a:lstStyle/>
          <a:p>
            <a:r>
              <a:rPr lang="pt-PT" sz="4000"/>
              <a:t>Processos de Fabrico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8C5655-AFAC-6A67-9EA6-ED48C5A40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514" y="2328352"/>
            <a:ext cx="4391085" cy="1318124"/>
          </a:xfrm>
        </p:spPr>
        <p:txBody>
          <a:bodyPr anchor="b">
            <a:noAutofit/>
          </a:bodyPr>
          <a:lstStyle/>
          <a:p>
            <a:r>
              <a:rPr lang="pt-PT" sz="2400"/>
              <a:t>Fundição – Disco</a:t>
            </a:r>
          </a:p>
          <a:p>
            <a:r>
              <a:rPr lang="pt-PT" sz="2400"/>
              <a:t>Soldadura – Barril de cerveja</a:t>
            </a:r>
          </a:p>
        </p:txBody>
      </p: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ma imagem com desenho, captura de ecrã&#10;&#10;Descrição gerada automaticamente">
            <a:extLst>
              <a:ext uri="{FF2B5EF4-FFF2-40B4-BE49-F238E27FC236}">
                <a16:creationId xmlns:a16="http://schemas.microsoft.com/office/drawing/2014/main" id="{B14F3003-C805-D386-8976-4E6A676AC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1" r="2201"/>
          <a:stretch/>
        </p:blipFill>
        <p:spPr>
          <a:xfrm>
            <a:off x="5435599" y="-209350"/>
            <a:ext cx="7126860" cy="7276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A98BA7FE-EA76-ABF2-A93A-0328A7502DB0}"/>
              </a:ext>
            </a:extLst>
          </p:cNvPr>
          <p:cNvSpPr txBox="1">
            <a:spLocks/>
          </p:cNvSpPr>
          <p:nvPr/>
        </p:nvSpPr>
        <p:spPr>
          <a:xfrm>
            <a:off x="1044514" y="4487093"/>
            <a:ext cx="4391085" cy="131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b="1"/>
              <a:t>Trabalho realizado por:</a:t>
            </a:r>
          </a:p>
          <a:p>
            <a:r>
              <a:rPr lang="pt-PT" sz="1200"/>
              <a:t>96303, Pedro Manuel  </a:t>
            </a:r>
          </a:p>
          <a:p>
            <a:r>
              <a:rPr lang="pt-PT" sz="1200"/>
              <a:t>96308, Ricardo Pinto</a:t>
            </a:r>
          </a:p>
          <a:p>
            <a:r>
              <a:rPr lang="pt-PT" sz="1200"/>
              <a:t>100233, Martim Freitas</a:t>
            </a:r>
          </a:p>
          <a:p>
            <a:r>
              <a:rPr lang="pt-PT" sz="1200"/>
              <a:t>106947, Maria Ponte</a:t>
            </a:r>
          </a:p>
        </p:txBody>
      </p:sp>
    </p:spTree>
    <p:extLst>
      <p:ext uri="{BB962C8B-B14F-4D97-AF65-F5344CB8AC3E}">
        <p14:creationId xmlns:p14="http://schemas.microsoft.com/office/powerpoint/2010/main" val="353953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ção de Conteúdo 4" descr="Uma imagem com céu, nevoeiro, ar livre, azul&#10;&#10;Descrição gerada automaticamente">
            <a:extLst>
              <a:ext uri="{FF2B5EF4-FFF2-40B4-BE49-F238E27FC236}">
                <a16:creationId xmlns:a16="http://schemas.microsoft.com/office/drawing/2014/main" id="{2413AAB2-11C3-04D0-4B04-A49F1EC1E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8F10264-AAC8-C215-B190-E7E4FFC1D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668" y="441057"/>
            <a:ext cx="9923462" cy="45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Custos</a:t>
            </a:r>
            <a:endParaRPr lang="en-US" sz="2800"/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33E3A6C3-9D79-137F-8FC3-912A0CC4E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85738"/>
              </p:ext>
            </p:extLst>
          </p:nvPr>
        </p:nvGraphicFramePr>
        <p:xfrm>
          <a:off x="440668" y="1549399"/>
          <a:ext cx="4443566" cy="20078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68745">
                  <a:extLst>
                    <a:ext uri="{9D8B030D-6E8A-4147-A177-3AD203B41FA5}">
                      <a16:colId xmlns:a16="http://schemas.microsoft.com/office/drawing/2014/main" val="71766602"/>
                    </a:ext>
                  </a:extLst>
                </a:gridCol>
                <a:gridCol w="1174821">
                  <a:extLst>
                    <a:ext uri="{9D8B030D-6E8A-4147-A177-3AD203B41FA5}">
                      <a16:colId xmlns:a16="http://schemas.microsoft.com/office/drawing/2014/main" val="1446241066"/>
                    </a:ext>
                  </a:extLst>
                </a:gridCol>
              </a:tblGrid>
              <a:tr h="423274">
                <a:tc>
                  <a:txBody>
                    <a:bodyPr/>
                    <a:lstStyle/>
                    <a:p>
                      <a:r>
                        <a:rPr lang="pt-PT" sz="2000"/>
                        <a:t>Energia – 11.47 €/peça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€/peça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5343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r>
                        <a:rPr lang="pt-PT"/>
                        <a:t>Forno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8.00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202046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r>
                        <a:rPr lang="pt-PT"/>
                        <a:t>Máquina de molde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3.48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93311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r>
                        <a:rPr lang="pt-PT"/>
                        <a:t>Máquina de reciclagem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0.22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0822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r>
                        <a:rPr lang="pt-PT"/>
                        <a:t>Torno CNC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0.30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377"/>
                  </a:ext>
                </a:extLst>
              </a:tr>
            </a:tbl>
          </a:graphicData>
        </a:graphic>
      </p:graphicFrame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4D2D528F-7971-7FA7-38AD-221D9EAC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98721"/>
              </p:ext>
            </p:extLst>
          </p:nvPr>
        </p:nvGraphicFramePr>
        <p:xfrm>
          <a:off x="440668" y="4106747"/>
          <a:ext cx="4263169" cy="1508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47346">
                  <a:extLst>
                    <a:ext uri="{9D8B030D-6E8A-4147-A177-3AD203B41FA5}">
                      <a16:colId xmlns:a16="http://schemas.microsoft.com/office/drawing/2014/main" val="71766602"/>
                    </a:ext>
                  </a:extLst>
                </a:gridCol>
                <a:gridCol w="1815823">
                  <a:extLst>
                    <a:ext uri="{9D8B030D-6E8A-4147-A177-3AD203B41FA5}">
                      <a16:colId xmlns:a16="http://schemas.microsoft.com/office/drawing/2014/main" val="1446241066"/>
                    </a:ext>
                  </a:extLst>
                </a:gridCol>
              </a:tblGrid>
              <a:tr h="244191">
                <a:tc gridSpan="2">
                  <a:txBody>
                    <a:bodyPr/>
                    <a:lstStyle/>
                    <a:p>
                      <a:r>
                        <a:rPr lang="pt-PT" sz="2000"/>
                        <a:t>Material – 30.13  €/peça</a:t>
                      </a:r>
                      <a:endParaRPr 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Ferro fundido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25,8 </a:t>
                      </a:r>
                      <a:r>
                        <a:rPr lang="pt-PT"/>
                        <a:t>€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20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Molde de areia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2,97 </a:t>
                      </a:r>
                      <a:r>
                        <a:rPr lang="pt-PT"/>
                        <a:t>€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Taxa de desperdício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082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00C4B3E-D158-CB97-0D48-62C2D060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18362"/>
              </p:ext>
            </p:extLst>
          </p:nvPr>
        </p:nvGraphicFramePr>
        <p:xfrm>
          <a:off x="5040351" y="1549399"/>
          <a:ext cx="4007487" cy="20078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07487">
                  <a:extLst>
                    <a:ext uri="{9D8B030D-6E8A-4147-A177-3AD203B41FA5}">
                      <a16:colId xmlns:a16="http://schemas.microsoft.com/office/drawing/2014/main" val="71766602"/>
                    </a:ext>
                  </a:extLst>
                </a:gridCol>
              </a:tblGrid>
              <a:tr h="412898">
                <a:tc>
                  <a:txBody>
                    <a:bodyPr/>
                    <a:lstStyle/>
                    <a:p>
                      <a:pPr algn="ctr"/>
                      <a:r>
                        <a:rPr lang="pt-PT" sz="2000"/>
                        <a:t>Equipamentos – 0.49 €/peça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5343"/>
                  </a:ext>
                </a:extLst>
              </a:tr>
              <a:tr h="38643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0.036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202046"/>
                  </a:ext>
                </a:extLst>
              </a:tr>
              <a:tr h="38643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93311"/>
                  </a:ext>
                </a:extLst>
              </a:tr>
              <a:tr h="435649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0.034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0822"/>
                  </a:ext>
                </a:extLst>
              </a:tr>
              <a:tr h="38643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0.282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377"/>
                  </a:ext>
                </a:extLst>
              </a:tr>
            </a:tbl>
          </a:graphicData>
        </a:graphic>
      </p:graphicFrame>
      <p:graphicFrame>
        <p:nvGraphicFramePr>
          <p:cNvPr id="10" name="Tabela 8">
            <a:extLst>
              <a:ext uri="{FF2B5EF4-FFF2-40B4-BE49-F238E27FC236}">
                <a16:creationId xmlns:a16="http://schemas.microsoft.com/office/drawing/2014/main" id="{5D519D0D-7626-87F5-533E-F0260462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62854"/>
              </p:ext>
            </p:extLst>
          </p:nvPr>
        </p:nvGraphicFramePr>
        <p:xfrm>
          <a:off x="5040351" y="4106747"/>
          <a:ext cx="5096861" cy="20078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3305">
                  <a:extLst>
                    <a:ext uri="{9D8B030D-6E8A-4147-A177-3AD203B41FA5}">
                      <a16:colId xmlns:a16="http://schemas.microsoft.com/office/drawing/2014/main" val="71766602"/>
                    </a:ext>
                  </a:extLst>
                </a:gridCol>
                <a:gridCol w="1513556">
                  <a:extLst>
                    <a:ext uri="{9D8B030D-6E8A-4147-A177-3AD203B41FA5}">
                      <a16:colId xmlns:a16="http://schemas.microsoft.com/office/drawing/2014/main" val="1446241066"/>
                    </a:ext>
                  </a:extLst>
                </a:gridCol>
              </a:tblGrid>
              <a:tr h="423274">
                <a:tc>
                  <a:txBody>
                    <a:bodyPr/>
                    <a:lstStyle/>
                    <a:p>
                      <a:r>
                        <a:rPr lang="pt-PT" sz="2000"/>
                        <a:t>Mão de obra – 9.09 €/peça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5343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r>
                        <a:rPr lang="pt-PT"/>
                        <a:t>Nº trabalhadores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202046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r>
                        <a:rPr lang="pt-PT"/>
                        <a:t>Tempo produtivo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1848 h/ano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93311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r>
                        <a:rPr lang="pt-PT"/>
                        <a:t>Salário bruto anual (VBA)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35 000 </a:t>
                      </a:r>
                      <a:r>
                        <a:rPr lang="pt-PT" sz="1800"/>
                        <a:t>€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0822"/>
                  </a:ext>
                </a:extLst>
              </a:tr>
              <a:tr h="396141">
                <a:tc>
                  <a:txBody>
                    <a:bodyPr/>
                    <a:lstStyle/>
                    <a:p>
                      <a:r>
                        <a:rPr lang="en-US"/>
                        <a:t>VEm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1181 </a:t>
                      </a:r>
                      <a:r>
                        <a:rPr lang="pt-PT" sz="1800"/>
                        <a:t>€/</a:t>
                      </a:r>
                      <a:r>
                        <a:rPr lang="pt-PT" sz="1800" err="1"/>
                        <a:t>mes</a:t>
                      </a:r>
                      <a:r>
                        <a:rPr lang="pt-PT"/>
                        <a:t>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7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A398E-EB60-9DF5-F473-F668F7C0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45D35A-85AD-947E-2EA0-FC98F7D0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4" descr="Uma imagem com céu, nevoeiro, ar livre, azul">
            <a:extLst>
              <a:ext uri="{FF2B5EF4-FFF2-40B4-BE49-F238E27FC236}">
                <a16:creationId xmlns:a16="http://schemas.microsoft.com/office/drawing/2014/main" id="{10600EDB-D747-3F2B-D04D-282768B98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0393C57B-E1AB-0D10-C7E8-D5CC9EB7B07D}"/>
              </a:ext>
            </a:extLst>
          </p:cNvPr>
          <p:cNvSpPr txBox="1">
            <a:spLocks/>
          </p:cNvSpPr>
          <p:nvPr/>
        </p:nvSpPr>
        <p:spPr>
          <a:xfrm>
            <a:off x="440668" y="441057"/>
            <a:ext cx="9923462" cy="45858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Custos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C86E558F-AEE2-DDBB-A2E2-217B23366E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41971"/>
                  </p:ext>
                </p:extLst>
              </p:nvPr>
            </p:nvGraphicFramePr>
            <p:xfrm>
              <a:off x="4279387" y="718038"/>
              <a:ext cx="3633225" cy="23164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085716">
                      <a:extLst>
                        <a:ext uri="{9D8B030D-6E8A-4147-A177-3AD203B41FA5}">
                          <a16:colId xmlns:a16="http://schemas.microsoft.com/office/drawing/2014/main" val="71766602"/>
                        </a:ext>
                      </a:extLst>
                    </a:gridCol>
                    <a:gridCol w="1547509">
                      <a:extLst>
                        <a:ext uri="{9D8B030D-6E8A-4147-A177-3AD203B41FA5}">
                          <a16:colId xmlns:a16="http://schemas.microsoft.com/office/drawing/2014/main" val="1446241066"/>
                        </a:ext>
                      </a:extLst>
                    </a:gridCol>
                  </a:tblGrid>
                  <a:tr h="40456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PT" sz="2400" b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𝐶𝑢𝑠𝑡𝑜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𝑢𝑛𝑖𝑡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oMath>
                          </a14:m>
                          <a:endParaRPr lang="en-US" sz="24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05343"/>
                      </a:ext>
                    </a:extLst>
                  </a:tr>
                  <a:tr h="3236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P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30,13 </a:t>
                          </a:r>
                          <a:r>
                            <a:rPr lang="pt-PT"/>
                            <a:t>€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5202046"/>
                      </a:ext>
                    </a:extLst>
                  </a:tr>
                  <a:tr h="323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Energia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11,47 </a:t>
                          </a:r>
                          <a:r>
                            <a:rPr lang="pt-PT"/>
                            <a:t>€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668934"/>
                      </a:ext>
                    </a:extLst>
                  </a:tr>
                  <a:tr h="323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Equipamentos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0,49 </a:t>
                          </a:r>
                          <a:r>
                            <a:rPr lang="pt-PT"/>
                            <a:t>€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228953"/>
                      </a:ext>
                    </a:extLst>
                  </a:tr>
                  <a:tr h="323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Mão</a:t>
                          </a:r>
                          <a:r>
                            <a:rPr lang="en-US"/>
                            <a:t> de </a:t>
                          </a:r>
                          <a:r>
                            <a:rPr lang="en-US" err="1"/>
                            <a:t>obra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9,09 </a:t>
                          </a:r>
                          <a:r>
                            <a:rPr lang="pt-PT"/>
                            <a:t>€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572466"/>
                      </a:ext>
                    </a:extLst>
                  </a:tr>
                  <a:tr h="35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/>
                            <a:t>51,18 </a:t>
                          </a:r>
                          <a:r>
                            <a:rPr lang="pt-PT" b="1"/>
                            <a:t>€</a:t>
                          </a:r>
                          <a:endParaRPr 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226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8">
                <a:extLst>
                  <a:ext uri="{FF2B5EF4-FFF2-40B4-BE49-F238E27FC236}">
                    <a16:creationId xmlns:a16="http://schemas.microsoft.com/office/drawing/2014/main" id="{C86E558F-AEE2-DDBB-A2E2-217B23366E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41971"/>
                  </p:ext>
                </p:extLst>
              </p:nvPr>
            </p:nvGraphicFramePr>
            <p:xfrm>
              <a:off x="4279387" y="718038"/>
              <a:ext cx="3633225" cy="23164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085716">
                      <a:extLst>
                        <a:ext uri="{9D8B030D-6E8A-4147-A177-3AD203B41FA5}">
                          <a16:colId xmlns:a16="http://schemas.microsoft.com/office/drawing/2014/main" val="71766602"/>
                        </a:ext>
                      </a:extLst>
                    </a:gridCol>
                    <a:gridCol w="1547509">
                      <a:extLst>
                        <a:ext uri="{9D8B030D-6E8A-4147-A177-3AD203B41FA5}">
                          <a16:colId xmlns:a16="http://schemas.microsoft.com/office/drawing/2014/main" val="144624106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33" b="-43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05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292" t="-126667" r="-74636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30,13 </a:t>
                          </a:r>
                          <a:r>
                            <a:rPr lang="pt-PT"/>
                            <a:t>€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5202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Energia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11,47 </a:t>
                          </a:r>
                          <a:r>
                            <a:rPr lang="pt-PT"/>
                            <a:t>€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668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Equipamentos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0,49 </a:t>
                          </a:r>
                          <a:r>
                            <a:rPr lang="pt-PT"/>
                            <a:t>€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2289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Mão</a:t>
                          </a:r>
                          <a:r>
                            <a:rPr lang="en-US"/>
                            <a:t> de </a:t>
                          </a:r>
                          <a:r>
                            <a:rPr lang="en-US" err="1"/>
                            <a:t>obra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9,09 </a:t>
                          </a:r>
                          <a:r>
                            <a:rPr lang="pt-PT"/>
                            <a:t>€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5724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/>
                            <a:t>51,18 </a:t>
                          </a:r>
                          <a:r>
                            <a:rPr lang="pt-PT" b="1"/>
                            <a:t>€</a:t>
                          </a:r>
                          <a:endParaRPr 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226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ítulo 3">
            <a:extLst>
              <a:ext uri="{FF2B5EF4-FFF2-40B4-BE49-F238E27FC236}">
                <a16:creationId xmlns:a16="http://schemas.microsoft.com/office/drawing/2014/main" id="{C85BE738-9663-8C66-BE8B-65CF1D684A91}"/>
              </a:ext>
            </a:extLst>
          </p:cNvPr>
          <p:cNvSpPr txBox="1">
            <a:spLocks/>
          </p:cNvSpPr>
          <p:nvPr/>
        </p:nvSpPr>
        <p:spPr>
          <a:xfrm>
            <a:off x="440668" y="3607845"/>
            <a:ext cx="9923462" cy="45858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Margem de contribuição e ponto de equilíbrio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a 8">
                <a:extLst>
                  <a:ext uri="{FF2B5EF4-FFF2-40B4-BE49-F238E27FC236}">
                    <a16:creationId xmlns:a16="http://schemas.microsoft.com/office/drawing/2014/main" id="{C3751122-379E-2C2C-3479-AFD3770200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897774"/>
                  </p:ext>
                </p:extLst>
              </p:nvPr>
            </p:nvGraphicFramePr>
            <p:xfrm>
              <a:off x="4279387" y="4207564"/>
              <a:ext cx="3633225" cy="23164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085716">
                      <a:extLst>
                        <a:ext uri="{9D8B030D-6E8A-4147-A177-3AD203B41FA5}">
                          <a16:colId xmlns:a16="http://schemas.microsoft.com/office/drawing/2014/main" val="71766602"/>
                        </a:ext>
                      </a:extLst>
                    </a:gridCol>
                    <a:gridCol w="1547509">
                      <a:extLst>
                        <a:ext uri="{9D8B030D-6E8A-4147-A177-3AD203B41FA5}">
                          <a16:colId xmlns:a16="http://schemas.microsoft.com/office/drawing/2014/main" val="1446241066"/>
                        </a:ext>
                      </a:extLst>
                    </a:gridCol>
                  </a:tblGrid>
                  <a:tr h="404567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𝑃𝑜𝑛𝑡𝑜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𝐸𝑞𝑢𝑖𝑙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𝑏𝑟𝑖𝑜</m:t>
                              </m:r>
                            </m:oMath>
                          </a14:m>
                          <a:r>
                            <a:rPr lang="pt-PT" sz="2400" b="0"/>
                            <a:t> </a:t>
                          </a:r>
                          <a:endParaRPr lang="en-US" sz="24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05343"/>
                      </a:ext>
                    </a:extLst>
                  </a:tr>
                  <a:tr h="323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41,60 </a:t>
                          </a:r>
                          <a:r>
                            <a:rPr lang="pt-PT"/>
                            <a:t>€/uni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5202046"/>
                      </a:ext>
                    </a:extLst>
                  </a:tr>
                  <a:tr h="323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cf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9,58 </a:t>
                          </a:r>
                          <a:r>
                            <a:rPr lang="pt-PT"/>
                            <a:t>€/uni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668934"/>
                      </a:ext>
                    </a:extLst>
                  </a:tr>
                  <a:tr h="323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mc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108,40 </a:t>
                          </a:r>
                          <a:r>
                            <a:rPr lang="pt-PT"/>
                            <a:t>€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228953"/>
                      </a:ext>
                    </a:extLst>
                  </a:tr>
                  <a:tr h="323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14 370€/m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572466"/>
                      </a:ext>
                    </a:extLst>
                  </a:tr>
                  <a:tr h="35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/>
                            <a:t>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/>
                            <a:t>133 </a:t>
                          </a:r>
                          <a:r>
                            <a:rPr lang="pt-PT" b="1"/>
                            <a:t>uni</a:t>
                          </a:r>
                          <a:endParaRPr 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226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a 8">
                <a:extLst>
                  <a:ext uri="{FF2B5EF4-FFF2-40B4-BE49-F238E27FC236}">
                    <a16:creationId xmlns:a16="http://schemas.microsoft.com/office/drawing/2014/main" id="{C3751122-379E-2C2C-3479-AFD3770200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897774"/>
                  </p:ext>
                </p:extLst>
              </p:nvPr>
            </p:nvGraphicFramePr>
            <p:xfrm>
              <a:off x="4279387" y="4207564"/>
              <a:ext cx="3633225" cy="23164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085716">
                      <a:extLst>
                        <a:ext uri="{9D8B030D-6E8A-4147-A177-3AD203B41FA5}">
                          <a16:colId xmlns:a16="http://schemas.microsoft.com/office/drawing/2014/main" val="71766602"/>
                        </a:ext>
                      </a:extLst>
                    </a:gridCol>
                    <a:gridCol w="1547509">
                      <a:extLst>
                        <a:ext uri="{9D8B030D-6E8A-4147-A177-3AD203B41FA5}">
                          <a16:colId xmlns:a16="http://schemas.microsoft.com/office/drawing/2014/main" val="144624106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333" b="-430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05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41,60 </a:t>
                          </a:r>
                          <a:r>
                            <a:rPr lang="pt-PT"/>
                            <a:t>€/uni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52020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cf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9,58 </a:t>
                          </a:r>
                          <a:r>
                            <a:rPr lang="pt-PT"/>
                            <a:t>€/uni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668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mc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108,40 </a:t>
                          </a:r>
                          <a:r>
                            <a:rPr lang="pt-PT"/>
                            <a:t>€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2289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/>
                            <a:t>14 370€/m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5724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/>
                            <a:t>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/>
                            <a:t>133 </a:t>
                          </a:r>
                          <a:r>
                            <a:rPr lang="pt-PT" b="1"/>
                            <a:t>uni</a:t>
                          </a:r>
                          <a:endParaRPr 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226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16040817-44AC-696B-628E-240E13DF9A2B}"/>
              </a:ext>
            </a:extLst>
          </p:cNvPr>
          <p:cNvSpPr/>
          <p:nvPr/>
        </p:nvSpPr>
        <p:spPr>
          <a:xfrm>
            <a:off x="8039380" y="5854899"/>
            <a:ext cx="520700" cy="190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714231A-4029-1541-E32B-163D7A0478A3}"/>
              </a:ext>
            </a:extLst>
          </p:cNvPr>
          <p:cNvSpPr/>
          <p:nvPr/>
        </p:nvSpPr>
        <p:spPr>
          <a:xfrm>
            <a:off x="8039380" y="5518548"/>
            <a:ext cx="520700" cy="190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AB9BB5-5BEA-D3DF-EF4F-960AA12E5E72}"/>
              </a:ext>
            </a:extLst>
          </p:cNvPr>
          <p:cNvSpPr txBox="1"/>
          <p:nvPr/>
        </p:nvSpPr>
        <p:spPr>
          <a:xfrm>
            <a:off x="8864368" y="5429132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Preço de venda – 150 €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25FF4C-4FCB-FC10-08D2-03F791A81931}"/>
              </a:ext>
            </a:extLst>
          </p:cNvPr>
          <p:cNvSpPr txBox="1"/>
          <p:nvPr/>
        </p:nvSpPr>
        <p:spPr>
          <a:xfrm>
            <a:off x="8864368" y="5798464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Nº peças/mês - 1500</a:t>
            </a:r>
          </a:p>
        </p:txBody>
      </p:sp>
    </p:spTree>
    <p:extLst>
      <p:ext uri="{BB962C8B-B14F-4D97-AF65-F5344CB8AC3E}">
        <p14:creationId xmlns:p14="http://schemas.microsoft.com/office/powerpoint/2010/main" val="4097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nevoeiro, nuvem, preto e branco, ar livre&#10;&#10;Descrição gerada automaticamente">
            <a:extLst>
              <a:ext uri="{FF2B5EF4-FFF2-40B4-BE49-F238E27FC236}">
                <a16:creationId xmlns:a16="http://schemas.microsoft.com/office/drawing/2014/main" id="{8F4E2DDC-EA9A-1860-D6D7-108BE398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Marcador de Posição de Conteúdo 3" descr="Uma imagem com barril, barrica, cilindro, prateado&#10;&#10;Descrição gerada automaticamente">
            <a:extLst>
              <a:ext uri="{FF2B5EF4-FFF2-40B4-BE49-F238E27FC236}">
                <a16:creationId xmlns:a16="http://schemas.microsoft.com/office/drawing/2014/main" id="{6A1B5F91-A409-377E-5880-74777FC08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28" y="587614"/>
            <a:ext cx="2210050" cy="2381371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389B7A95-D2FE-D3AE-EA48-A9BBE7C34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78774"/>
              </p:ext>
            </p:extLst>
          </p:nvPr>
        </p:nvGraphicFramePr>
        <p:xfrm>
          <a:off x="1934678" y="3556601"/>
          <a:ext cx="8128000" cy="21658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26869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9767153"/>
                    </a:ext>
                  </a:extLst>
                </a:gridCol>
              </a:tblGrid>
              <a:tr h="400714">
                <a:tc>
                  <a:txBody>
                    <a:bodyPr/>
                    <a:lstStyle/>
                    <a:p>
                      <a:r>
                        <a:rPr lang="pt-PT" b="1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/>
                        <a:t>Aço Inox 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1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/>
                        <a:t>Massa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10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/>
                        <a:t>Espessura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2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48293"/>
                  </a:ext>
                </a:extLst>
              </a:tr>
              <a:tr h="352943">
                <a:tc>
                  <a:txBody>
                    <a:bodyPr/>
                    <a:lstStyle/>
                    <a:p>
                      <a:r>
                        <a:rPr lang="pt-PT" sz="1600"/>
                        <a:t>Diâmetro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400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9174"/>
                  </a:ext>
                </a:extLst>
              </a:tr>
              <a:tr h="317099">
                <a:tc>
                  <a:txBody>
                    <a:bodyPr/>
                    <a:lstStyle/>
                    <a:p>
                      <a:r>
                        <a:rPr lang="pt-PT" sz="160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370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0874"/>
                  </a:ext>
                </a:extLst>
              </a:tr>
              <a:tr h="317099">
                <a:tc>
                  <a:txBody>
                    <a:bodyPr/>
                    <a:lstStyle/>
                    <a:p>
                      <a:r>
                        <a:rPr lang="pt-PT" sz="1600"/>
                        <a:t>Série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165762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743D142F-5EA1-3727-20BF-572550F04C9A}"/>
              </a:ext>
            </a:extLst>
          </p:cNvPr>
          <p:cNvSpPr txBox="1"/>
          <p:nvPr/>
        </p:nvSpPr>
        <p:spPr>
          <a:xfrm>
            <a:off x="1790299" y="1116581"/>
            <a:ext cx="6429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Soldadura –</a:t>
            </a:r>
          </a:p>
          <a:p>
            <a:r>
              <a:rPr lang="pt-PT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Barril de Cerveja</a:t>
            </a:r>
            <a:endParaRPr 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6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03D3A-233A-B69A-1A21-AE1A6B21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Posição de Conteúdo 4" descr="Uma imagem com nevoeiro, ar livre&#10;&#10;Descrição gerada automaticamente">
            <a:extLst>
              <a:ext uri="{FF2B5EF4-FFF2-40B4-BE49-F238E27FC236}">
                <a16:creationId xmlns:a16="http://schemas.microsoft.com/office/drawing/2014/main" id="{A3092C8A-7D9F-B263-0C6E-D47BCA43C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6" b="7600"/>
          <a:stretch/>
        </p:blipFill>
        <p:spPr>
          <a:xfrm>
            <a:off x="0" y="0"/>
            <a:ext cx="12192000" cy="6858000"/>
          </a:xfr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FBD77CE-E708-312F-9148-608DD710D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68765"/>
              </p:ext>
            </p:extLst>
          </p:nvPr>
        </p:nvGraphicFramePr>
        <p:xfrm>
          <a:off x="2998325" y="2424005"/>
          <a:ext cx="8626335" cy="30855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12027">
                  <a:extLst>
                    <a:ext uri="{9D8B030D-6E8A-4147-A177-3AD203B41FA5}">
                      <a16:colId xmlns:a16="http://schemas.microsoft.com/office/drawing/2014/main" val="1791482878"/>
                    </a:ext>
                  </a:extLst>
                </a:gridCol>
                <a:gridCol w="1728577">
                  <a:extLst>
                    <a:ext uri="{9D8B030D-6E8A-4147-A177-3AD203B41FA5}">
                      <a16:colId xmlns:a16="http://schemas.microsoft.com/office/drawing/2014/main" val="1115745848"/>
                    </a:ext>
                  </a:extLst>
                </a:gridCol>
                <a:gridCol w="1728577">
                  <a:extLst>
                    <a:ext uri="{9D8B030D-6E8A-4147-A177-3AD203B41FA5}">
                      <a16:colId xmlns:a16="http://schemas.microsoft.com/office/drawing/2014/main" val="1747728078"/>
                    </a:ext>
                  </a:extLst>
                </a:gridCol>
                <a:gridCol w="1728577">
                  <a:extLst>
                    <a:ext uri="{9D8B030D-6E8A-4147-A177-3AD203B41FA5}">
                      <a16:colId xmlns:a16="http://schemas.microsoft.com/office/drawing/2014/main" val="65397469"/>
                    </a:ext>
                  </a:extLst>
                </a:gridCol>
                <a:gridCol w="1728577">
                  <a:extLst>
                    <a:ext uri="{9D8B030D-6E8A-4147-A177-3AD203B41FA5}">
                      <a16:colId xmlns:a16="http://schemas.microsoft.com/office/drawing/2014/main" val="1501295138"/>
                    </a:ext>
                  </a:extLst>
                </a:gridCol>
              </a:tblGrid>
              <a:tr h="769104"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Processo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Deposição de material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Automatização 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Propriedades mecânicas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Acabamento superficial</a:t>
                      </a:r>
                      <a:endParaRPr 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695965"/>
                  </a:ext>
                </a:extLst>
              </a:tr>
              <a:tr h="493878"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D8010"/>
                          </a:solidFill>
                        </a:rPr>
                        <a:t>MIG/MAG</a:t>
                      </a:r>
                      <a:endParaRPr lang="en-US" sz="1600" b="1">
                        <a:solidFill>
                          <a:srgbClr val="FD801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98326"/>
                  </a:ext>
                </a:extLst>
              </a:tr>
              <a:tr h="442942"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TIG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rgbClr val="4B9DE6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rgbClr val="4B9DE6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687086"/>
                  </a:ext>
                </a:extLst>
              </a:tr>
              <a:tr h="442942"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Elétrodo revestido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329607"/>
                  </a:ext>
                </a:extLst>
              </a:tr>
              <a:tr h="442942"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0000"/>
                          </a:solidFill>
                        </a:rPr>
                        <a:t>Arco submerso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526779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79A7E30-1C17-76A6-95AD-46E0B17AB6A5}"/>
              </a:ext>
            </a:extLst>
          </p:cNvPr>
          <p:cNvSpPr txBox="1"/>
          <p:nvPr/>
        </p:nvSpPr>
        <p:spPr>
          <a:xfrm>
            <a:off x="5337840" y="968065"/>
            <a:ext cx="619385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  <a:cs typeface="Aharoni"/>
              </a:rPr>
              <a:t>Seleção do processo de soldadura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D7A2AE11-6F9C-D669-1B7C-1DC761F7897A}"/>
                  </a:ext>
                </a:extLst>
              </p14:cNvPr>
              <p14:cNvContentPartPr/>
              <p14:nvPr/>
            </p14:nvContentPartPr>
            <p14:xfrm>
              <a:off x="-914912" y="2039782"/>
              <a:ext cx="360" cy="36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D7A2AE11-6F9C-D669-1B7C-1DC761F789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68912" y="1931782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6" name="Imagem 75">
            <a:extLst>
              <a:ext uri="{FF2B5EF4-FFF2-40B4-BE49-F238E27FC236}">
                <a16:creationId xmlns:a16="http://schemas.microsoft.com/office/drawing/2014/main" id="{6A4331FD-603A-E3C1-A11B-CE5DDD67B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38" y="317434"/>
            <a:ext cx="2457576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706B6-6BAA-26CB-91AD-1D3DC6C6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Posição de Conteúdo 4" descr="Uma imagem com Modelo em escala&#10;&#10;Descrição gerada automaticamente">
            <a:extLst>
              <a:ext uri="{FF2B5EF4-FFF2-40B4-BE49-F238E27FC236}">
                <a16:creationId xmlns:a16="http://schemas.microsoft.com/office/drawing/2014/main" id="{9C6152BE-B6F4-45F9-B31F-5DC3323DC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 t="4465" r="11356" b="6044"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877628-C539-072C-B7CA-3E07C4C00783}"/>
              </a:ext>
            </a:extLst>
          </p:cNvPr>
          <p:cNvSpPr txBox="1"/>
          <p:nvPr/>
        </p:nvSpPr>
        <p:spPr>
          <a:xfrm>
            <a:off x="616778" y="610001"/>
            <a:ext cx="642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Sequência de fabrico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76407FF-868F-7F38-E29A-055285F21AB9}"/>
              </a:ext>
            </a:extLst>
          </p:cNvPr>
          <p:cNvSpPr/>
          <p:nvPr/>
        </p:nvSpPr>
        <p:spPr>
          <a:xfrm>
            <a:off x="749068" y="1801455"/>
            <a:ext cx="2589195" cy="1166036"/>
          </a:xfrm>
          <a:prstGeom prst="roundRect">
            <a:avLst>
              <a:gd name="adj" fmla="val 593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F9B322"/>
            </a:solidFill>
          </a:ln>
          <a:effectLst>
            <a:outerShdw blurRad="355600" dist="38100" sx="104000" sy="10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/>
              <a:t>Pegas</a:t>
            </a:r>
          </a:p>
          <a:p>
            <a:pPr algn="ctr"/>
            <a:r>
              <a:rPr lang="pt-PT" sz="1600"/>
              <a:t>Apoios</a:t>
            </a:r>
          </a:p>
          <a:p>
            <a:pPr algn="ctr"/>
            <a:r>
              <a:rPr lang="pt-PT" sz="1600"/>
              <a:t>Chapas</a:t>
            </a:r>
            <a:endParaRPr lang="en-US" sz="16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DAE2772-C602-F41D-2521-FFD7385E40EE}"/>
              </a:ext>
            </a:extLst>
          </p:cNvPr>
          <p:cNvSpPr/>
          <p:nvPr/>
        </p:nvSpPr>
        <p:spPr>
          <a:xfrm>
            <a:off x="4543887" y="1801455"/>
            <a:ext cx="2589195" cy="1166036"/>
          </a:xfrm>
          <a:prstGeom prst="roundRect">
            <a:avLst>
              <a:gd name="adj" fmla="val 593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F9B322"/>
            </a:solidFill>
          </a:ln>
          <a:effectLst>
            <a:outerShdw blurRad="355600" dist="38100" sx="104000" sy="10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/>
              <a:t>Corte por arrombamento</a:t>
            </a:r>
          </a:p>
          <a:p>
            <a:pPr algn="ctr"/>
            <a:r>
              <a:rPr lang="pt-PT" sz="1600"/>
              <a:t>Estampagem</a:t>
            </a:r>
          </a:p>
        </p:txBody>
      </p:sp>
      <p:pic>
        <p:nvPicPr>
          <p:cNvPr id="10" name="Imagem 9" descr="Uma imagem com captura de ecrã, preto e branco, monocromático&#10;&#10;Descrição gerada automaticamente">
            <a:extLst>
              <a:ext uri="{FF2B5EF4-FFF2-40B4-BE49-F238E27FC236}">
                <a16:creationId xmlns:a16="http://schemas.microsoft.com/office/drawing/2014/main" id="{B461B1B3-F9B8-AA2C-9973-4258CC9E4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39" y="3095683"/>
            <a:ext cx="2809888" cy="1294228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68CBA35-C3EA-406B-ED96-7A60C125766C}"/>
              </a:ext>
            </a:extLst>
          </p:cNvPr>
          <p:cNvSpPr/>
          <p:nvPr/>
        </p:nvSpPr>
        <p:spPr>
          <a:xfrm>
            <a:off x="8338704" y="4764975"/>
            <a:ext cx="2589195" cy="1166036"/>
          </a:xfrm>
          <a:prstGeom prst="roundRect">
            <a:avLst>
              <a:gd name="adj" fmla="val 511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F9B322"/>
            </a:solidFill>
          </a:ln>
          <a:effectLst>
            <a:outerShdw blurRad="355600" dist="38100" sx="104000" sy="10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/>
              <a:t>Soldadura por arco submerso - SAW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B39B720-C3BB-72BD-F0FD-6EB3B41BE1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9099" t="9019" r="15115"/>
          <a:stretch/>
        </p:blipFill>
        <p:spPr>
          <a:xfrm>
            <a:off x="8666352" y="2556754"/>
            <a:ext cx="1933898" cy="1744491"/>
          </a:xfrm>
          <a:prstGeom prst="roundRect">
            <a:avLst>
              <a:gd name="adj" fmla="val 2483"/>
            </a:avLst>
          </a:prstGeom>
          <a:ln>
            <a:noFill/>
          </a:ln>
          <a:effectLst/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C845007-9431-69BE-13CF-8CF090C72A13}"/>
              </a:ext>
            </a:extLst>
          </p:cNvPr>
          <p:cNvSpPr/>
          <p:nvPr/>
        </p:nvSpPr>
        <p:spPr>
          <a:xfrm>
            <a:off x="749068" y="4768308"/>
            <a:ext cx="2589195" cy="1166036"/>
          </a:xfrm>
          <a:prstGeom prst="roundRect">
            <a:avLst>
              <a:gd name="adj" fmla="val 511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F9B322"/>
            </a:solidFill>
          </a:ln>
          <a:effectLst>
            <a:outerShdw blurRad="355600" dist="38100" sx="104000" sy="10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/>
              <a:t>Tratamento térmico e acabamento</a:t>
            </a:r>
            <a:endParaRPr lang="en-US" sz="160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D05D037-1172-2A83-3888-E386E6D7FC78}"/>
              </a:ext>
            </a:extLst>
          </p:cNvPr>
          <p:cNvSpPr/>
          <p:nvPr/>
        </p:nvSpPr>
        <p:spPr>
          <a:xfrm>
            <a:off x="4543887" y="4764976"/>
            <a:ext cx="2589195" cy="1166036"/>
          </a:xfrm>
          <a:prstGeom prst="roundRect">
            <a:avLst>
              <a:gd name="adj" fmla="val 5936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F9B322"/>
            </a:solidFill>
          </a:ln>
          <a:effectLst>
            <a:outerShdw blurRad="355600" dist="38100" sx="104000" sy="10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/>
              <a:t>Soldadura MAG </a:t>
            </a:r>
          </a:p>
          <a:p>
            <a:pPr algn="ctr"/>
            <a:r>
              <a:rPr lang="pt-PT" sz="1600"/>
              <a:t>Pegas e Apoios</a:t>
            </a:r>
            <a:endParaRPr lang="en-US" sz="1600"/>
          </a:p>
        </p:txBody>
      </p:sp>
      <p:pic>
        <p:nvPicPr>
          <p:cNvPr id="21" name="Gráfico 20" descr="Seta de linha: curva para a esquerda com preenchimento sólido">
            <a:extLst>
              <a:ext uri="{FF2B5EF4-FFF2-40B4-BE49-F238E27FC236}">
                <a16:creationId xmlns:a16="http://schemas.microsoft.com/office/drawing/2014/main" id="{1054B098-4CF0-373F-8B0C-EA9BA3E48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385226" flipV="1">
            <a:off x="7531068" y="1906598"/>
            <a:ext cx="660693" cy="935687"/>
          </a:xfrm>
          <a:prstGeom prst="rect">
            <a:avLst/>
          </a:prstGeom>
        </p:spPr>
      </p:pic>
      <p:pic>
        <p:nvPicPr>
          <p:cNvPr id="22" name="Gráfico 21" descr="Seta Para a Direita com preenchimento sólido">
            <a:extLst>
              <a:ext uri="{FF2B5EF4-FFF2-40B4-BE49-F238E27FC236}">
                <a16:creationId xmlns:a16="http://schemas.microsoft.com/office/drawing/2014/main" id="{E4D8F8D7-9824-8535-BDEC-7760730738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352710" y="4982901"/>
            <a:ext cx="766365" cy="730185"/>
          </a:xfrm>
          <a:prstGeom prst="rect">
            <a:avLst/>
          </a:prstGeom>
        </p:spPr>
      </p:pic>
      <p:pic>
        <p:nvPicPr>
          <p:cNvPr id="23" name="Gráfico 22" descr="Seta Para a Direita com preenchimento sólido">
            <a:extLst>
              <a:ext uri="{FF2B5EF4-FFF2-40B4-BE49-F238E27FC236}">
                <a16:creationId xmlns:a16="http://schemas.microsoft.com/office/drawing/2014/main" id="{650907B8-BC5D-E534-ED2E-707389979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9616" y="2019379"/>
            <a:ext cx="730185" cy="730185"/>
          </a:xfrm>
          <a:prstGeom prst="rect">
            <a:avLst/>
          </a:prstGeom>
        </p:spPr>
      </p:pic>
      <p:pic>
        <p:nvPicPr>
          <p:cNvPr id="24" name="Gráfico 23" descr="Seta Para a Direita com preenchimento sólido">
            <a:extLst>
              <a:ext uri="{FF2B5EF4-FFF2-40B4-BE49-F238E27FC236}">
                <a16:creationId xmlns:a16="http://schemas.microsoft.com/office/drawing/2014/main" id="{533FC2A5-C1F7-4665-9893-F9719450B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75982" y="4982901"/>
            <a:ext cx="730185" cy="7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6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104B1-B0D2-9BBC-19BF-4035C0B2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Posição de Conteúdo 4" descr="Uma imagem com céu, captura de ecrã, ar livre, edifício&#10;&#10;Descrição gerada automaticamente">
            <a:extLst>
              <a:ext uri="{FF2B5EF4-FFF2-40B4-BE49-F238E27FC236}">
                <a16:creationId xmlns:a16="http://schemas.microsoft.com/office/drawing/2014/main" id="{BB30D6C4-F4BF-3A8E-F003-11D70C98A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895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7C790A-1948-CECA-7F12-976328487BF6}"/>
              </a:ext>
            </a:extLst>
          </p:cNvPr>
          <p:cNvSpPr txBox="1"/>
          <p:nvPr/>
        </p:nvSpPr>
        <p:spPr>
          <a:xfrm>
            <a:off x="569276" y="567025"/>
            <a:ext cx="642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Ensaios não destrutivos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4B2AD5-1863-4AA2-47B1-77C87A5EB8E2}"/>
              </a:ext>
            </a:extLst>
          </p:cNvPr>
          <p:cNvSpPr txBox="1"/>
          <p:nvPr/>
        </p:nvSpPr>
        <p:spPr>
          <a:xfrm>
            <a:off x="556691" y="1737359"/>
            <a:ext cx="64296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Fundição</a:t>
            </a:r>
          </a:p>
          <a:p>
            <a:endParaRPr lang="pt-PT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Neue Haas Grotesk Text Pro" panose="020B0504020202020204" pitchFamily="34" charset="0"/>
              <a:buChar char="∙"/>
            </a:pPr>
            <a:r>
              <a:rPr lang="pt-B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Inspeção visual</a:t>
            </a:r>
          </a:p>
          <a:p>
            <a:pPr marL="342900" indent="-342900">
              <a:buFont typeface="Neue Haas Grotesk Text Pro" panose="020B0504020202020204" pitchFamily="34" charset="0"/>
              <a:buChar char="∙"/>
            </a:pPr>
            <a:r>
              <a:rPr lang="pt-B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Partículas magnéticas </a:t>
            </a:r>
          </a:p>
          <a:p>
            <a:pPr marL="342900" indent="-342900">
              <a:buFont typeface="Neue Haas Grotesk Text Pro" panose="020B0504020202020204" pitchFamily="34" charset="0"/>
              <a:buChar char="∙"/>
            </a:pPr>
            <a:r>
              <a:rPr lang="pt-B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Raio X </a:t>
            </a:r>
          </a:p>
          <a:p>
            <a:pPr marL="342900" indent="-342900">
              <a:buFont typeface="Neue Haas Grotesk Text Pro" panose="020B0504020202020204" pitchFamily="34" charset="0"/>
              <a:buChar char="∙"/>
            </a:pPr>
            <a:r>
              <a:rPr lang="pt-B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Ultrassons </a:t>
            </a:r>
            <a:endParaRPr lang="en-US"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058A8F-03DB-7F08-0A65-051FA96DB355}"/>
              </a:ext>
            </a:extLst>
          </p:cNvPr>
          <p:cNvSpPr txBox="1"/>
          <p:nvPr/>
        </p:nvSpPr>
        <p:spPr>
          <a:xfrm>
            <a:off x="6287654" y="1737359"/>
            <a:ext cx="51000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Soldadura</a:t>
            </a:r>
          </a:p>
          <a:p>
            <a:endParaRPr lang="pt-PT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Neue Haas Grotesk Text Pro" panose="020B0504020202020204" pitchFamily="34" charset="0"/>
              <a:buChar char="∙"/>
            </a:pPr>
            <a:r>
              <a:rPr lang="pt-B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Inspeção de penetração de líquido</a:t>
            </a:r>
          </a:p>
          <a:p>
            <a:pPr marL="342900" indent="-342900">
              <a:buFont typeface="Neue Haas Grotesk Text Pro" panose="020B0504020202020204" pitchFamily="34" charset="0"/>
              <a:buChar char="∙"/>
            </a:pPr>
            <a:r>
              <a:rPr lang="pt-B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Raio X </a:t>
            </a:r>
          </a:p>
          <a:p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7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33D1-2E10-71BA-25A8-7AD55E56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 descr="Uma imagem com ar livre, voo, nublado, dirigível">
            <a:extLst>
              <a:ext uri="{FF2B5EF4-FFF2-40B4-BE49-F238E27FC236}">
                <a16:creationId xmlns:a16="http://schemas.microsoft.com/office/drawing/2014/main" id="{E39FE50C-5450-4749-983D-D214D21CB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5"/>
            <a:ext cx="12288947" cy="6858000"/>
          </a:xfrm>
        </p:spPr>
      </p:pic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287AF5A-C4EB-5E7B-E0D2-FD26E7629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7963"/>
              </p:ext>
            </p:extLst>
          </p:nvPr>
        </p:nvGraphicFramePr>
        <p:xfrm>
          <a:off x="1088136" y="3476683"/>
          <a:ext cx="56388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74107603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9921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1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1"/>
                        <a:t>Ferro fundido cinzento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9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/>
                        <a:t>Massa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20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5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/>
                        <a:t>Espessura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33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/>
                        <a:t>Diâmetro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442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4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/>
                        <a:t>Massa volúmica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45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/>
                        <a:t>Série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/>
                        <a:t>10000 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258564"/>
                  </a:ext>
                </a:extLst>
              </a:tr>
            </a:tbl>
          </a:graphicData>
        </a:graphic>
      </p:graphicFrame>
      <p:sp>
        <p:nvSpPr>
          <p:cNvPr id="9" name="AutoShape 2">
            <a:extLst>
              <a:ext uri="{FF2B5EF4-FFF2-40B4-BE49-F238E27FC236}">
                <a16:creationId xmlns:a16="http://schemas.microsoft.com/office/drawing/2014/main" id="{2E736480-3476-A6F1-B21B-D5BA1FD87E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83E24626-088E-3EE2-4A25-19BF87B9CC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4" name="Imagem 3" descr="Uma imagem com texto, círculo, preto e branco&#10;&#10;Descrição gerada automaticamente">
            <a:extLst>
              <a:ext uri="{FF2B5EF4-FFF2-40B4-BE49-F238E27FC236}">
                <a16:creationId xmlns:a16="http://schemas.microsoft.com/office/drawing/2014/main" id="{E8B25418-006A-CCD8-8102-39C274033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77" y="606843"/>
            <a:ext cx="1736287" cy="226103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6D8A74-2CB4-BBA3-B560-58B4B725E6D5}"/>
              </a:ext>
            </a:extLst>
          </p:cNvPr>
          <p:cNvSpPr txBox="1"/>
          <p:nvPr/>
        </p:nvSpPr>
        <p:spPr>
          <a:xfrm>
            <a:off x="1088136" y="1383416"/>
            <a:ext cx="6429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Fundição – Disco</a:t>
            </a:r>
            <a:endParaRPr lang="en-US" sz="4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F9E0C-5919-F6AD-BC29-D01FFCEA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Posição de Conteúdo 4" descr="Uma imagem com céu, nevoeiro, ar livre, azul&#10;&#10;Descrição gerada automaticamente">
            <a:extLst>
              <a:ext uri="{FF2B5EF4-FFF2-40B4-BE49-F238E27FC236}">
                <a16:creationId xmlns:a16="http://schemas.microsoft.com/office/drawing/2014/main" id="{72490632-A74E-BED2-D177-663CDFD59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905EE27-01C6-26C9-BDCF-0B8966462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08537"/>
              </p:ext>
            </p:extLst>
          </p:nvPr>
        </p:nvGraphicFramePr>
        <p:xfrm>
          <a:off x="930362" y="1569269"/>
          <a:ext cx="10080536" cy="28077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00636">
                  <a:extLst>
                    <a:ext uri="{9D8B030D-6E8A-4147-A177-3AD203B41FA5}">
                      <a16:colId xmlns:a16="http://schemas.microsoft.com/office/drawing/2014/main" val="1791482878"/>
                    </a:ext>
                  </a:extLst>
                </a:gridCol>
                <a:gridCol w="2019975">
                  <a:extLst>
                    <a:ext uri="{9D8B030D-6E8A-4147-A177-3AD203B41FA5}">
                      <a16:colId xmlns:a16="http://schemas.microsoft.com/office/drawing/2014/main" val="1115745848"/>
                    </a:ext>
                  </a:extLst>
                </a:gridCol>
                <a:gridCol w="2019975">
                  <a:extLst>
                    <a:ext uri="{9D8B030D-6E8A-4147-A177-3AD203B41FA5}">
                      <a16:colId xmlns:a16="http://schemas.microsoft.com/office/drawing/2014/main" val="1747728078"/>
                    </a:ext>
                  </a:extLst>
                </a:gridCol>
                <a:gridCol w="2019975">
                  <a:extLst>
                    <a:ext uri="{9D8B030D-6E8A-4147-A177-3AD203B41FA5}">
                      <a16:colId xmlns:a16="http://schemas.microsoft.com/office/drawing/2014/main" val="65397469"/>
                    </a:ext>
                  </a:extLst>
                </a:gridCol>
                <a:gridCol w="2019975">
                  <a:extLst>
                    <a:ext uri="{9D8B030D-6E8A-4147-A177-3AD203B41FA5}">
                      <a16:colId xmlns:a16="http://schemas.microsoft.com/office/drawing/2014/main" val="1501295138"/>
                    </a:ext>
                  </a:extLst>
                </a:gridCol>
              </a:tblGrid>
              <a:tr h="491232"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Processo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Massa 20kg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Espessura 33mm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Tolerância baixa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Série 10000</a:t>
                      </a:r>
                      <a:endParaRPr 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695965"/>
                  </a:ext>
                </a:extLst>
              </a:tr>
              <a:tr h="548466">
                <a:tc>
                  <a:txBody>
                    <a:bodyPr/>
                    <a:lstStyle/>
                    <a:p>
                      <a:pPr algn="ctr"/>
                      <a:r>
                        <a:rPr lang="pt-PT" sz="1600" b="0">
                          <a:solidFill>
                            <a:srgbClr val="F87012"/>
                          </a:solidFill>
                        </a:rPr>
                        <a:t>Molde de areia</a:t>
                      </a:r>
                      <a:endParaRPr lang="en-US" sz="1600" b="0">
                        <a:solidFill>
                          <a:srgbClr val="F8701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98326"/>
                  </a:ext>
                </a:extLst>
              </a:tr>
              <a:tr h="548466"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Injeção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rgbClr val="4B9DE6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rgbClr val="4B9DE6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rgbClr val="4B9DE6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687086"/>
                  </a:ext>
                </a:extLst>
              </a:tr>
              <a:tr h="548466"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Modelo perdido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329607"/>
                  </a:ext>
                </a:extLst>
              </a:tr>
              <a:tr h="512479">
                <a:tc>
                  <a:txBody>
                    <a:bodyPr/>
                    <a:lstStyle/>
                    <a:p>
                      <a:pPr algn="ctr"/>
                      <a:r>
                        <a:rPr lang="pt-PT" sz="1600" b="0"/>
                        <a:t>Baixa pressão</a:t>
                      </a:r>
                      <a:endParaRPr 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3200" b="1">
                          <a:solidFill>
                            <a:schemeClr val="tx1"/>
                          </a:solidFill>
                          <a:latin typeface="Amasis MT Pro Black" panose="020F0502020204030204" pitchFamily="18" charset="0"/>
                          <a:cs typeface="Aharoni" panose="02010803020104030203" pitchFamily="2" charset="-79"/>
                        </a:rPr>
                        <a:t>∙</a:t>
                      </a:r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tx1"/>
                        </a:solidFill>
                        <a:latin typeface="Amasis MT Pro Black" panose="020F0502020204030204" pitchFamily="18" charset="0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526779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08921F-A02A-4E6A-A57E-B1A855B5EC07}"/>
              </a:ext>
            </a:extLst>
          </p:cNvPr>
          <p:cNvSpPr txBox="1"/>
          <p:nvPr/>
        </p:nvSpPr>
        <p:spPr>
          <a:xfrm>
            <a:off x="2496011" y="4782870"/>
            <a:ext cx="399701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Fundição por molde de areia:</a:t>
            </a:r>
          </a:p>
          <a:p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/>
              <a:t>Menor custo de produção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/>
              <a:t>Produtividade alta</a:t>
            </a:r>
            <a:endParaRPr lang="en-US" sz="160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5922AE-5C12-9F32-24D0-1E24A3058652}"/>
              </a:ext>
            </a:extLst>
          </p:cNvPr>
          <p:cNvSpPr txBox="1"/>
          <p:nvPr/>
        </p:nvSpPr>
        <p:spPr>
          <a:xfrm>
            <a:off x="5970630" y="5336868"/>
            <a:ext cx="4745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cs typeface="Aharoni" panose="02010803020104030203" pitchFamily="2" charset="-79"/>
              </a:rPr>
              <a:t>Garante</a:t>
            </a:r>
            <a:r>
              <a:rPr lang="en-US" sz="1600">
                <a:cs typeface="Aharoni" panose="02010803020104030203" pitchFamily="2" charset="-79"/>
              </a:rPr>
              <a:t> boas </a:t>
            </a:r>
            <a:r>
              <a:rPr lang="en-US" sz="1600" err="1">
                <a:cs typeface="Aharoni" panose="02010803020104030203" pitchFamily="2" charset="-79"/>
              </a:rPr>
              <a:t>propriedades</a:t>
            </a:r>
            <a:r>
              <a:rPr lang="en-US" sz="1600">
                <a:cs typeface="Aharoni" panose="02010803020104030203" pitchFamily="2" charset="-79"/>
              </a:rPr>
              <a:t> </a:t>
            </a:r>
            <a:r>
              <a:rPr lang="en-US" sz="1600" err="1">
                <a:cs typeface="Aharoni" panose="02010803020104030203" pitchFamily="2" charset="-79"/>
              </a:rPr>
              <a:t>mecânicas</a:t>
            </a:r>
            <a:endParaRPr lang="en-US" sz="1600">
              <a:cs typeface="Aharoni" panose="02010803020104030203" pitchFamily="2" charset="-79"/>
            </a:endParaRPr>
          </a:p>
          <a:p>
            <a:endParaRPr lang="en-US" sz="160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cs typeface="Aharoni" panose="02010803020104030203" pitchFamily="2" charset="-79"/>
              </a:rPr>
              <a:t>Facilidade</a:t>
            </a:r>
            <a:r>
              <a:rPr lang="en-US" sz="1600">
                <a:cs typeface="Aharoni" panose="02010803020104030203" pitchFamily="2" charset="-79"/>
              </a:rPr>
              <a:t> de </a:t>
            </a:r>
            <a:r>
              <a:rPr lang="en-US" sz="1600" err="1">
                <a:cs typeface="Aharoni" panose="02010803020104030203" pitchFamily="2" charset="-79"/>
              </a:rPr>
              <a:t>produção</a:t>
            </a:r>
            <a:endParaRPr lang="en-US" sz="1600">
              <a:cs typeface="Aharoni" panose="02010803020104030203" pitchFamily="2" charset="-79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3C62DB-B4C7-F20D-9D36-C8C232072D7D}"/>
              </a:ext>
            </a:extLst>
          </p:cNvPr>
          <p:cNvSpPr txBox="1"/>
          <p:nvPr/>
        </p:nvSpPr>
        <p:spPr>
          <a:xfrm>
            <a:off x="843737" y="593100"/>
            <a:ext cx="6193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 b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Seleção do processo de fundição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88475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10796-7222-F865-CE12-BDFC5DFA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68645C-9834-6639-68AA-A2266EAF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nevoeiro, nuvem, preto e branco, ar livre">
            <a:extLst>
              <a:ext uri="{FF2B5EF4-FFF2-40B4-BE49-F238E27FC236}">
                <a16:creationId xmlns:a16="http://schemas.microsoft.com/office/drawing/2014/main" id="{D5412B5B-7439-80E8-9435-5FBDADCA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3DF348A6-5A79-F5B4-EE2B-8D5EF391AFEA}"/>
              </a:ext>
            </a:extLst>
          </p:cNvPr>
          <p:cNvSpPr txBox="1">
            <a:spLocks/>
          </p:cNvSpPr>
          <p:nvPr/>
        </p:nvSpPr>
        <p:spPr>
          <a:xfrm>
            <a:off x="1087438" y="1193800"/>
            <a:ext cx="5973762" cy="45858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Fundição em molde de areia</a:t>
            </a:r>
            <a:endParaRPr lang="en-US" sz="28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75E616-3898-C2BF-0A2D-8691FE4217A6}"/>
              </a:ext>
            </a:extLst>
          </p:cNvPr>
          <p:cNvSpPr txBox="1"/>
          <p:nvPr/>
        </p:nvSpPr>
        <p:spPr>
          <a:xfrm>
            <a:off x="2324100" y="2328142"/>
            <a:ext cx="1828800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320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DF90F6F-6B7E-D2E2-14F9-42778487C2DE}"/>
              </a:ext>
            </a:extLst>
          </p:cNvPr>
          <p:cNvSpPr txBox="1"/>
          <p:nvPr/>
        </p:nvSpPr>
        <p:spPr>
          <a:xfrm>
            <a:off x="1181100" y="3552217"/>
            <a:ext cx="2971800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3200">
                <a:solidFill>
                  <a:schemeClr val="bg1"/>
                </a:solidFill>
              </a:rPr>
              <a:t>Tipo de Molde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E92648-DB51-A56A-DC25-31E21A022247}"/>
              </a:ext>
            </a:extLst>
          </p:cNvPr>
          <p:cNvSpPr txBox="1"/>
          <p:nvPr/>
        </p:nvSpPr>
        <p:spPr>
          <a:xfrm>
            <a:off x="1333500" y="4776292"/>
            <a:ext cx="2819400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3200">
                <a:solidFill>
                  <a:schemeClr val="bg1"/>
                </a:solidFill>
              </a:rPr>
              <a:t>Tipo de Areia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37BD5757-C8CD-9FF2-7E36-83D69912D400}"/>
              </a:ext>
            </a:extLst>
          </p:cNvPr>
          <p:cNvSpPr/>
          <p:nvPr/>
        </p:nvSpPr>
        <p:spPr>
          <a:xfrm>
            <a:off x="5055090" y="2446170"/>
            <a:ext cx="994428" cy="34871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97EF903-043F-06A2-6984-DE5D34C26115}"/>
              </a:ext>
            </a:extLst>
          </p:cNvPr>
          <p:cNvSpPr txBox="1"/>
          <p:nvPr/>
        </p:nvSpPr>
        <p:spPr>
          <a:xfrm>
            <a:off x="6951708" y="2402652"/>
            <a:ext cx="3474992" cy="4616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bg1"/>
                </a:solidFill>
              </a:rPr>
              <a:t>Ferro fundido cinzento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630D94F4-D58C-45C4-1E0A-5A46CA7A1F80}"/>
              </a:ext>
            </a:extLst>
          </p:cNvPr>
          <p:cNvSpPr/>
          <p:nvPr/>
        </p:nvSpPr>
        <p:spPr>
          <a:xfrm>
            <a:off x="5060016" y="3660533"/>
            <a:ext cx="994428" cy="34871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63F2327-03F7-51BE-CA1C-21D05778AC84}"/>
              </a:ext>
            </a:extLst>
          </p:cNvPr>
          <p:cNvSpPr txBox="1"/>
          <p:nvPr/>
        </p:nvSpPr>
        <p:spPr>
          <a:xfrm>
            <a:off x="6961560" y="3552217"/>
            <a:ext cx="1903040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bg1"/>
                </a:solidFill>
              </a:rPr>
              <a:t>Areia Verde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B06DE9B-BA1E-A7D9-74F5-8ECD7346C1B8}"/>
              </a:ext>
            </a:extLst>
          </p:cNvPr>
          <p:cNvSpPr/>
          <p:nvPr/>
        </p:nvSpPr>
        <p:spPr>
          <a:xfrm>
            <a:off x="5057168" y="4874896"/>
            <a:ext cx="994428" cy="34871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6CD0557-05BF-7179-5C42-5A1C5E008DFF}"/>
              </a:ext>
            </a:extLst>
          </p:cNvPr>
          <p:cNvSpPr txBox="1"/>
          <p:nvPr/>
        </p:nvSpPr>
        <p:spPr>
          <a:xfrm>
            <a:off x="6961560" y="4837846"/>
            <a:ext cx="2233240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bg1"/>
                </a:solidFill>
              </a:rPr>
              <a:t>Areia de sílica</a:t>
            </a:r>
          </a:p>
        </p:txBody>
      </p:sp>
    </p:spTree>
    <p:extLst>
      <p:ext uri="{BB962C8B-B14F-4D97-AF65-F5344CB8AC3E}">
        <p14:creationId xmlns:p14="http://schemas.microsoft.com/office/powerpoint/2010/main" val="291853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 descr="Uma imagem com nevoeiro, nuvem, preto e branco, ar livre">
            <a:extLst>
              <a:ext uri="{FF2B5EF4-FFF2-40B4-BE49-F238E27FC236}">
                <a16:creationId xmlns:a16="http://schemas.microsoft.com/office/drawing/2014/main" id="{C53AAE36-0F25-4B02-E9D1-E225E1EB5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8F10264-AAC8-C215-B190-E7E4FFC1D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7438" y="1090613"/>
            <a:ext cx="9923462" cy="45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Desenho e fabrico do Modelo</a:t>
            </a:r>
            <a:endParaRPr lang="en-US" sz="28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982466-98C4-406D-E252-7379334AAA54}"/>
              </a:ext>
            </a:extLst>
          </p:cNvPr>
          <p:cNvSpPr txBox="1"/>
          <p:nvPr/>
        </p:nvSpPr>
        <p:spPr>
          <a:xfrm>
            <a:off x="481197" y="2753667"/>
            <a:ext cx="1169195" cy="40288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 b="1">
                <a:solidFill>
                  <a:srgbClr val="F87012"/>
                </a:solidFill>
              </a:rPr>
              <a:t>Modelo</a:t>
            </a:r>
            <a:endParaRPr lang="en-US" sz="2000" b="1">
              <a:solidFill>
                <a:srgbClr val="F8701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79CC72-F394-59AD-46E5-02294544B169}"/>
              </a:ext>
            </a:extLst>
          </p:cNvPr>
          <p:cNvSpPr txBox="1"/>
          <p:nvPr/>
        </p:nvSpPr>
        <p:spPr>
          <a:xfrm>
            <a:off x="2528381" y="2753667"/>
            <a:ext cx="1166812" cy="40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Macho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E003E6-1FF2-8921-306E-603B3827D01A}"/>
              </a:ext>
            </a:extLst>
          </p:cNvPr>
          <p:cNvSpPr txBox="1"/>
          <p:nvPr/>
        </p:nvSpPr>
        <p:spPr>
          <a:xfrm>
            <a:off x="4573182" y="2753667"/>
            <a:ext cx="116323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Molde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68A9B0-26A2-E849-5DFC-2C0BFEC3B94F}"/>
              </a:ext>
            </a:extLst>
          </p:cNvPr>
          <p:cNvSpPr txBox="1"/>
          <p:nvPr/>
        </p:nvSpPr>
        <p:spPr>
          <a:xfrm>
            <a:off x="9891103" y="2753667"/>
            <a:ext cx="15351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 err="1">
                <a:solidFill>
                  <a:schemeClr val="tx1"/>
                </a:solidFill>
              </a:rPr>
              <a:t>Acamentos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CB4369-B998-3EA3-AE83-36CB756F05F8}"/>
              </a:ext>
            </a:extLst>
          </p:cNvPr>
          <p:cNvSpPr txBox="1"/>
          <p:nvPr/>
        </p:nvSpPr>
        <p:spPr>
          <a:xfrm>
            <a:off x="6614402" y="2753667"/>
            <a:ext cx="23987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Fusão</a:t>
            </a:r>
            <a:r>
              <a:rPr lang="en-US" sz="2000">
                <a:solidFill>
                  <a:schemeClr val="tx1"/>
                </a:solidFill>
              </a:rPr>
              <a:t>/</a:t>
            </a:r>
            <a:r>
              <a:rPr lang="en-US" sz="2000" err="1">
                <a:solidFill>
                  <a:schemeClr val="tx1"/>
                </a:solidFill>
              </a:rPr>
              <a:t>Vazamento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B78C1C0-D0C5-CD3A-1AB4-56B4A2E75962}"/>
              </a:ext>
            </a:extLst>
          </p:cNvPr>
          <p:cNvSpPr/>
          <p:nvPr/>
        </p:nvSpPr>
        <p:spPr>
          <a:xfrm>
            <a:off x="1905236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29C8A6FF-7D83-1862-BD82-5F5C0E885835}"/>
              </a:ext>
            </a:extLst>
          </p:cNvPr>
          <p:cNvSpPr/>
          <p:nvPr/>
        </p:nvSpPr>
        <p:spPr>
          <a:xfrm>
            <a:off x="3950037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2AA36300-EFEB-5019-99F5-B772B8477D49}"/>
              </a:ext>
            </a:extLst>
          </p:cNvPr>
          <p:cNvSpPr/>
          <p:nvPr/>
        </p:nvSpPr>
        <p:spPr>
          <a:xfrm>
            <a:off x="5991257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73BECA3E-0E75-10D4-58A8-B8038E0EF7AA}"/>
              </a:ext>
            </a:extLst>
          </p:cNvPr>
          <p:cNvSpPr/>
          <p:nvPr/>
        </p:nvSpPr>
        <p:spPr>
          <a:xfrm>
            <a:off x="9267958" y="2797432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E21F350-A648-3EE5-011C-9759AC344DB1}"/>
              </a:ext>
            </a:extLst>
          </p:cNvPr>
          <p:cNvSpPr txBox="1"/>
          <p:nvPr/>
        </p:nvSpPr>
        <p:spPr>
          <a:xfrm>
            <a:off x="917414" y="4361015"/>
            <a:ext cx="4340865" cy="16312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Material           Aço</a:t>
            </a:r>
          </a:p>
          <a:p>
            <a:endParaRPr lang="pt-PT" sz="2000">
              <a:solidFill>
                <a:schemeClr val="bg1"/>
              </a:solidFill>
            </a:endParaRPr>
          </a:p>
          <a:p>
            <a:r>
              <a:rPr lang="pt-PT" sz="2000" err="1">
                <a:solidFill>
                  <a:schemeClr val="bg1"/>
                </a:solidFill>
              </a:rPr>
              <a:t>Maquinagem</a:t>
            </a:r>
            <a:r>
              <a:rPr lang="pt-PT" sz="2000">
                <a:solidFill>
                  <a:schemeClr val="bg1"/>
                </a:solidFill>
              </a:rPr>
              <a:t>           Fresadora CNC</a:t>
            </a:r>
          </a:p>
          <a:p>
            <a:endParaRPr lang="pt-PT" sz="2000">
              <a:solidFill>
                <a:schemeClr val="bg1"/>
              </a:solidFill>
            </a:endParaRPr>
          </a:p>
          <a:p>
            <a:r>
              <a:rPr lang="pt-PT" sz="2000">
                <a:solidFill>
                  <a:schemeClr val="bg1"/>
                </a:solidFill>
              </a:rPr>
              <a:t>Dimensões</a:t>
            </a:r>
            <a:r>
              <a:rPr lang="en-US" sz="2000">
                <a:solidFill>
                  <a:schemeClr val="tx1"/>
                </a:solidFill>
              </a:rPr>
              <a:t>           </a:t>
            </a:r>
            <a:r>
              <a:rPr lang="en-US" sz="2000" err="1">
                <a:solidFill>
                  <a:schemeClr val="bg1"/>
                </a:solidFill>
              </a:rPr>
              <a:t>Contração</a:t>
            </a:r>
            <a:r>
              <a:rPr lang="en-US" sz="2000">
                <a:solidFill>
                  <a:schemeClr val="bg1"/>
                </a:solidFill>
              </a:rPr>
              <a:t> de 2%</a:t>
            </a:r>
            <a:endParaRPr lang="pt-PT" sz="2000">
              <a:solidFill>
                <a:schemeClr val="bg1"/>
              </a:solidFill>
            </a:endParaRP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AF975110-74C6-A572-DB8E-3C086F4791E3}"/>
              </a:ext>
            </a:extLst>
          </p:cNvPr>
          <p:cNvSpPr/>
          <p:nvPr/>
        </p:nvSpPr>
        <p:spPr>
          <a:xfrm>
            <a:off x="2089386" y="4411441"/>
            <a:ext cx="529906" cy="3101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A0406A8F-394D-5D84-1D5A-603202F03B03}"/>
              </a:ext>
            </a:extLst>
          </p:cNvPr>
          <p:cNvSpPr/>
          <p:nvPr/>
        </p:nvSpPr>
        <p:spPr>
          <a:xfrm>
            <a:off x="2679700" y="5022734"/>
            <a:ext cx="529906" cy="3101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3C57797-076B-CEDE-5561-8A6E40DFAD20}"/>
              </a:ext>
            </a:extLst>
          </p:cNvPr>
          <p:cNvSpPr txBox="1"/>
          <p:nvPr/>
        </p:nvSpPr>
        <p:spPr>
          <a:xfrm>
            <a:off x="7629607" y="4207127"/>
            <a:ext cx="3276701" cy="19389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bg1"/>
                </a:solidFill>
              </a:rPr>
              <a:t>Vantagens</a:t>
            </a:r>
          </a:p>
          <a:p>
            <a:endParaRPr lang="pt-PT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000">
                <a:solidFill>
                  <a:schemeClr val="bg1"/>
                </a:solidFill>
              </a:rPr>
              <a:t>Resistência mecânica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000">
                <a:solidFill>
                  <a:schemeClr val="bg1"/>
                </a:solidFill>
              </a:rPr>
              <a:t>Precisão dimensional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000">
                <a:solidFill>
                  <a:schemeClr val="bg1"/>
                </a:solidFill>
              </a:rPr>
              <a:t>Absorção de humidade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D25A9260-70E0-F127-B00B-E890BCD517DA}"/>
              </a:ext>
            </a:extLst>
          </p:cNvPr>
          <p:cNvSpPr/>
          <p:nvPr/>
        </p:nvSpPr>
        <p:spPr>
          <a:xfrm>
            <a:off x="2436653" y="5647160"/>
            <a:ext cx="529906" cy="31017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12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 descr="Uma imagem com nevoeiro, nuvem, preto e branco, ar livre">
            <a:extLst>
              <a:ext uri="{FF2B5EF4-FFF2-40B4-BE49-F238E27FC236}">
                <a16:creationId xmlns:a16="http://schemas.microsoft.com/office/drawing/2014/main" id="{C53AAE36-0F25-4B02-E9D1-E225E1EB5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8F10264-AAC8-C215-B190-E7E4FFC1D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7438" y="1090613"/>
            <a:ext cx="9923462" cy="45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Conceção  do Macho</a:t>
            </a:r>
            <a:endParaRPr lang="en-US" sz="28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982466-98C4-406D-E252-7379334AAA54}"/>
              </a:ext>
            </a:extLst>
          </p:cNvPr>
          <p:cNvSpPr txBox="1"/>
          <p:nvPr/>
        </p:nvSpPr>
        <p:spPr>
          <a:xfrm>
            <a:off x="2525997" y="2742125"/>
            <a:ext cx="1169195" cy="40288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 b="1">
                <a:solidFill>
                  <a:srgbClr val="F87012"/>
                </a:solidFill>
              </a:rPr>
              <a:t>Macho</a:t>
            </a:r>
            <a:endParaRPr lang="en-US" sz="2000" b="1">
              <a:solidFill>
                <a:srgbClr val="F8701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79CC72-F394-59AD-46E5-02294544B169}"/>
              </a:ext>
            </a:extLst>
          </p:cNvPr>
          <p:cNvSpPr txBox="1"/>
          <p:nvPr/>
        </p:nvSpPr>
        <p:spPr>
          <a:xfrm>
            <a:off x="481195" y="2742124"/>
            <a:ext cx="1166812" cy="40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Modelo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E003E6-1FF2-8921-306E-603B3827D01A}"/>
              </a:ext>
            </a:extLst>
          </p:cNvPr>
          <p:cNvSpPr txBox="1"/>
          <p:nvPr/>
        </p:nvSpPr>
        <p:spPr>
          <a:xfrm>
            <a:off x="4573182" y="2753667"/>
            <a:ext cx="116323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Molde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68A9B0-26A2-E849-5DFC-2C0BFEC3B94F}"/>
              </a:ext>
            </a:extLst>
          </p:cNvPr>
          <p:cNvSpPr txBox="1"/>
          <p:nvPr/>
        </p:nvSpPr>
        <p:spPr>
          <a:xfrm>
            <a:off x="9891103" y="2753667"/>
            <a:ext cx="15351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 err="1">
                <a:solidFill>
                  <a:schemeClr val="tx1"/>
                </a:solidFill>
              </a:rPr>
              <a:t>Acamentos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CB4369-B998-3EA3-AE83-36CB756F05F8}"/>
              </a:ext>
            </a:extLst>
          </p:cNvPr>
          <p:cNvSpPr txBox="1"/>
          <p:nvPr/>
        </p:nvSpPr>
        <p:spPr>
          <a:xfrm>
            <a:off x="6614402" y="2753667"/>
            <a:ext cx="23987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Fusão</a:t>
            </a:r>
            <a:r>
              <a:rPr lang="en-US" sz="2000">
                <a:solidFill>
                  <a:schemeClr val="tx1"/>
                </a:solidFill>
              </a:rPr>
              <a:t>/</a:t>
            </a:r>
            <a:r>
              <a:rPr lang="en-US" sz="2000" err="1">
                <a:solidFill>
                  <a:schemeClr val="tx1"/>
                </a:solidFill>
              </a:rPr>
              <a:t>Vazamento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B78C1C0-D0C5-CD3A-1AB4-56B4A2E75962}"/>
              </a:ext>
            </a:extLst>
          </p:cNvPr>
          <p:cNvSpPr/>
          <p:nvPr/>
        </p:nvSpPr>
        <p:spPr>
          <a:xfrm>
            <a:off x="1905236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29C8A6FF-7D83-1862-BD82-5F5C0E885835}"/>
              </a:ext>
            </a:extLst>
          </p:cNvPr>
          <p:cNvSpPr/>
          <p:nvPr/>
        </p:nvSpPr>
        <p:spPr>
          <a:xfrm>
            <a:off x="3950037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2AA36300-EFEB-5019-99F5-B772B8477D49}"/>
              </a:ext>
            </a:extLst>
          </p:cNvPr>
          <p:cNvSpPr/>
          <p:nvPr/>
        </p:nvSpPr>
        <p:spPr>
          <a:xfrm>
            <a:off x="5991257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73BECA3E-0E75-10D4-58A8-B8038E0EF7AA}"/>
              </a:ext>
            </a:extLst>
          </p:cNvPr>
          <p:cNvSpPr/>
          <p:nvPr/>
        </p:nvSpPr>
        <p:spPr>
          <a:xfrm>
            <a:off x="9267958" y="2797432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A0D7CC-AC6C-1709-45AF-30B7067E5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69" y="3921547"/>
            <a:ext cx="2680634" cy="215990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3BF4003-05FE-4FD7-9729-8F69F5B466E3}"/>
              </a:ext>
            </a:extLst>
          </p:cNvPr>
          <p:cNvSpPr/>
          <p:nvPr/>
        </p:nvSpPr>
        <p:spPr>
          <a:xfrm>
            <a:off x="1422838" y="4886321"/>
            <a:ext cx="964796" cy="770731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8944C542-B930-8514-F39C-7B97D5EBE0E4}"/>
              </a:ext>
            </a:extLst>
          </p:cNvPr>
          <p:cNvCxnSpPr/>
          <p:nvPr/>
        </p:nvCxnSpPr>
        <p:spPr>
          <a:xfrm flipH="1">
            <a:off x="2273536" y="3314700"/>
            <a:ext cx="622064" cy="157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5CF5335E-5AD8-4199-85CE-84405A1D8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26" y="3666557"/>
            <a:ext cx="3871932" cy="26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3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 descr="Uma imagem com nevoeiro, nuvem, preto e branco, ar livre">
            <a:extLst>
              <a:ext uri="{FF2B5EF4-FFF2-40B4-BE49-F238E27FC236}">
                <a16:creationId xmlns:a16="http://schemas.microsoft.com/office/drawing/2014/main" id="{C53AAE36-0F25-4B02-E9D1-E225E1EB5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8F10264-AAC8-C215-B190-E7E4FFC1D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7438" y="1090613"/>
            <a:ext cx="9923462" cy="45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Fabrico do Molde</a:t>
            </a:r>
            <a:endParaRPr lang="en-US" sz="28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982466-98C4-406D-E252-7379334AAA54}"/>
              </a:ext>
            </a:extLst>
          </p:cNvPr>
          <p:cNvSpPr txBox="1"/>
          <p:nvPr/>
        </p:nvSpPr>
        <p:spPr>
          <a:xfrm>
            <a:off x="4567217" y="2748262"/>
            <a:ext cx="1169195" cy="40288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 b="1">
                <a:solidFill>
                  <a:srgbClr val="F87012"/>
                </a:solidFill>
              </a:rPr>
              <a:t>Molde</a:t>
            </a:r>
            <a:endParaRPr lang="en-US" sz="2000" b="1">
              <a:solidFill>
                <a:srgbClr val="F8701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79CC72-F394-59AD-46E5-02294544B169}"/>
              </a:ext>
            </a:extLst>
          </p:cNvPr>
          <p:cNvSpPr txBox="1"/>
          <p:nvPr/>
        </p:nvSpPr>
        <p:spPr>
          <a:xfrm>
            <a:off x="481195" y="2742124"/>
            <a:ext cx="1166812" cy="40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Modelo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E003E6-1FF2-8921-306E-603B3827D01A}"/>
              </a:ext>
            </a:extLst>
          </p:cNvPr>
          <p:cNvSpPr txBox="1"/>
          <p:nvPr/>
        </p:nvSpPr>
        <p:spPr>
          <a:xfrm>
            <a:off x="2525996" y="2742124"/>
            <a:ext cx="116323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Macho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68A9B0-26A2-E849-5DFC-2C0BFEC3B94F}"/>
              </a:ext>
            </a:extLst>
          </p:cNvPr>
          <p:cNvSpPr txBox="1"/>
          <p:nvPr/>
        </p:nvSpPr>
        <p:spPr>
          <a:xfrm>
            <a:off x="9891103" y="2753667"/>
            <a:ext cx="15351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 err="1">
                <a:solidFill>
                  <a:schemeClr val="tx1"/>
                </a:solidFill>
              </a:rPr>
              <a:t>Acamentos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CB4369-B998-3EA3-AE83-36CB756F05F8}"/>
              </a:ext>
            </a:extLst>
          </p:cNvPr>
          <p:cNvSpPr txBox="1"/>
          <p:nvPr/>
        </p:nvSpPr>
        <p:spPr>
          <a:xfrm>
            <a:off x="6614402" y="2753667"/>
            <a:ext cx="23987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Fusão</a:t>
            </a:r>
            <a:r>
              <a:rPr lang="en-US" sz="2000">
                <a:solidFill>
                  <a:schemeClr val="tx1"/>
                </a:solidFill>
              </a:rPr>
              <a:t>/</a:t>
            </a:r>
            <a:r>
              <a:rPr lang="en-US" sz="2000" err="1">
                <a:solidFill>
                  <a:schemeClr val="tx1"/>
                </a:solidFill>
              </a:rPr>
              <a:t>Vazamento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B78C1C0-D0C5-CD3A-1AB4-56B4A2E75962}"/>
              </a:ext>
            </a:extLst>
          </p:cNvPr>
          <p:cNvSpPr/>
          <p:nvPr/>
        </p:nvSpPr>
        <p:spPr>
          <a:xfrm>
            <a:off x="1905236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29C8A6FF-7D83-1862-BD82-5F5C0E885835}"/>
              </a:ext>
            </a:extLst>
          </p:cNvPr>
          <p:cNvSpPr/>
          <p:nvPr/>
        </p:nvSpPr>
        <p:spPr>
          <a:xfrm>
            <a:off x="3950037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2AA36300-EFEB-5019-99F5-B772B8477D49}"/>
              </a:ext>
            </a:extLst>
          </p:cNvPr>
          <p:cNvSpPr/>
          <p:nvPr/>
        </p:nvSpPr>
        <p:spPr>
          <a:xfrm>
            <a:off x="5991257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73BECA3E-0E75-10D4-58A8-B8038E0EF7AA}"/>
              </a:ext>
            </a:extLst>
          </p:cNvPr>
          <p:cNvSpPr/>
          <p:nvPr/>
        </p:nvSpPr>
        <p:spPr>
          <a:xfrm>
            <a:off x="9267958" y="2797432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11C1068-27A0-B018-9A62-27284ACDB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95" y="3687473"/>
            <a:ext cx="3871932" cy="26252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E8180B-6C83-7E69-4FFA-DBFA8CCF4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217" y="3750391"/>
            <a:ext cx="2833997" cy="22466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570BEB0-56D9-0B3D-82CC-81D643FC9502}"/>
              </a:ext>
            </a:extLst>
          </p:cNvPr>
          <p:cNvSpPr txBox="1"/>
          <p:nvPr/>
        </p:nvSpPr>
        <p:spPr>
          <a:xfrm>
            <a:off x="4834322" y="4649311"/>
            <a:ext cx="3276701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bg1"/>
                </a:solidFill>
              </a:rPr>
              <a:t>Placas-modelo bipartido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088605D-935E-C822-B7DF-6E4F9B86B1BE}"/>
              </a:ext>
            </a:extLst>
          </p:cNvPr>
          <p:cNvSpPr txBox="1"/>
          <p:nvPr/>
        </p:nvSpPr>
        <p:spPr>
          <a:xfrm>
            <a:off x="8673822" y="6128095"/>
            <a:ext cx="26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 </a:t>
            </a:r>
            <a:r>
              <a:rPr lang="pt-PT" sz="1400"/>
              <a:t>Máquina de moldagemZ425</a:t>
            </a:r>
          </a:p>
        </p:txBody>
      </p:sp>
    </p:spTree>
    <p:extLst>
      <p:ext uri="{BB962C8B-B14F-4D97-AF65-F5344CB8AC3E}">
        <p14:creationId xmlns:p14="http://schemas.microsoft.com/office/powerpoint/2010/main" val="197172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 descr="Uma imagem com nevoeiro, nuvem, preto e branco, ar livre">
            <a:extLst>
              <a:ext uri="{FF2B5EF4-FFF2-40B4-BE49-F238E27FC236}">
                <a16:creationId xmlns:a16="http://schemas.microsoft.com/office/drawing/2014/main" id="{C53AAE36-0F25-4B02-E9D1-E225E1EB5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8F10264-AAC8-C215-B190-E7E4FFC1D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7438" y="1090613"/>
            <a:ext cx="9923462" cy="45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Fusão e Vazamento</a:t>
            </a:r>
            <a:endParaRPr lang="en-US" sz="28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982466-98C4-406D-E252-7379334AAA54}"/>
              </a:ext>
            </a:extLst>
          </p:cNvPr>
          <p:cNvSpPr txBox="1"/>
          <p:nvPr/>
        </p:nvSpPr>
        <p:spPr>
          <a:xfrm>
            <a:off x="6568008" y="2753667"/>
            <a:ext cx="2491498" cy="40011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 b="1">
                <a:solidFill>
                  <a:srgbClr val="F87012"/>
                </a:solidFill>
              </a:rPr>
              <a:t>Fusão/Vazamento</a:t>
            </a:r>
            <a:endParaRPr lang="en-US" sz="2000" b="1">
              <a:solidFill>
                <a:srgbClr val="F8701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79CC72-F394-59AD-46E5-02294544B169}"/>
              </a:ext>
            </a:extLst>
          </p:cNvPr>
          <p:cNvSpPr txBox="1"/>
          <p:nvPr/>
        </p:nvSpPr>
        <p:spPr>
          <a:xfrm>
            <a:off x="481195" y="2742124"/>
            <a:ext cx="1166812" cy="40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Modelo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E003E6-1FF2-8921-306E-603B3827D01A}"/>
              </a:ext>
            </a:extLst>
          </p:cNvPr>
          <p:cNvSpPr txBox="1"/>
          <p:nvPr/>
        </p:nvSpPr>
        <p:spPr>
          <a:xfrm>
            <a:off x="2525996" y="2742124"/>
            <a:ext cx="116323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Macho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68A9B0-26A2-E849-5DFC-2C0BFEC3B94F}"/>
              </a:ext>
            </a:extLst>
          </p:cNvPr>
          <p:cNvSpPr txBox="1"/>
          <p:nvPr/>
        </p:nvSpPr>
        <p:spPr>
          <a:xfrm>
            <a:off x="9891103" y="2753667"/>
            <a:ext cx="153511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 err="1">
                <a:solidFill>
                  <a:schemeClr val="tx1"/>
                </a:solidFill>
              </a:rPr>
              <a:t>Acamentos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CB4369-B998-3EA3-AE83-36CB756F05F8}"/>
              </a:ext>
            </a:extLst>
          </p:cNvPr>
          <p:cNvSpPr txBox="1"/>
          <p:nvPr/>
        </p:nvSpPr>
        <p:spPr>
          <a:xfrm>
            <a:off x="4573181" y="2753667"/>
            <a:ext cx="116323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Molde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B78C1C0-D0C5-CD3A-1AB4-56B4A2E75962}"/>
              </a:ext>
            </a:extLst>
          </p:cNvPr>
          <p:cNvSpPr/>
          <p:nvPr/>
        </p:nvSpPr>
        <p:spPr>
          <a:xfrm>
            <a:off x="1905236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29C8A6FF-7D83-1862-BD82-5F5C0E885835}"/>
              </a:ext>
            </a:extLst>
          </p:cNvPr>
          <p:cNvSpPr/>
          <p:nvPr/>
        </p:nvSpPr>
        <p:spPr>
          <a:xfrm>
            <a:off x="3950037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2AA36300-EFEB-5019-99F5-B772B8477D49}"/>
              </a:ext>
            </a:extLst>
          </p:cNvPr>
          <p:cNvSpPr/>
          <p:nvPr/>
        </p:nvSpPr>
        <p:spPr>
          <a:xfrm>
            <a:off x="5991257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73BECA3E-0E75-10D4-58A8-B8038E0EF7AA}"/>
              </a:ext>
            </a:extLst>
          </p:cNvPr>
          <p:cNvSpPr/>
          <p:nvPr/>
        </p:nvSpPr>
        <p:spPr>
          <a:xfrm>
            <a:off x="9267958" y="2797432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C8A776-7C12-75D3-E7C6-B1425C4AD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95" y="3600401"/>
            <a:ext cx="2358539" cy="24574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4E02F7B-F9AA-1C26-69E6-2CBCB3E15C07}"/>
              </a:ext>
            </a:extLst>
          </p:cNvPr>
          <p:cNvSpPr txBox="1"/>
          <p:nvPr/>
        </p:nvSpPr>
        <p:spPr>
          <a:xfrm>
            <a:off x="794542" y="6143964"/>
            <a:ext cx="170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 </a:t>
            </a:r>
            <a:r>
              <a:rPr lang="pt-PT" sz="1400"/>
              <a:t>Forno de </a:t>
            </a:r>
            <a:r>
              <a:rPr lang="pt-PT" sz="1400" err="1"/>
              <a:t>cubilote</a:t>
            </a:r>
            <a:endParaRPr lang="pt-PT" sz="14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AA72E3-57C7-25E8-B9B5-1A0925E6F681}"/>
              </a:ext>
            </a:extLst>
          </p:cNvPr>
          <p:cNvSpPr txBox="1"/>
          <p:nvPr/>
        </p:nvSpPr>
        <p:spPr>
          <a:xfrm>
            <a:off x="4573181" y="3636696"/>
            <a:ext cx="4694777" cy="25545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bg1"/>
                </a:solidFill>
              </a:rPr>
              <a:t>Sistema de enchimento</a:t>
            </a:r>
          </a:p>
          <a:p>
            <a:pPr algn="ctr"/>
            <a:endParaRPr lang="pt-PT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solidFill>
                  <a:schemeClr val="bg1"/>
                </a:solidFill>
              </a:rPr>
              <a:t>Orientação              horizontal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solidFill>
                  <a:schemeClr val="bg1"/>
                </a:solidFill>
              </a:rPr>
              <a:t>N.º canais ataque              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solidFill>
                  <a:schemeClr val="bg1"/>
                </a:solidFill>
              </a:rPr>
              <a:t>Posição               lateral 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606CBC3-EAC8-B7A4-1C49-201959D220CA}"/>
              </a:ext>
            </a:extLst>
          </p:cNvPr>
          <p:cNvSpPr/>
          <p:nvPr/>
        </p:nvSpPr>
        <p:spPr>
          <a:xfrm>
            <a:off x="6509379" y="4292600"/>
            <a:ext cx="67099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B5D8781F-B6BA-B48F-468B-13A91192D5FF}"/>
              </a:ext>
            </a:extLst>
          </p:cNvPr>
          <p:cNvSpPr/>
          <p:nvPr/>
        </p:nvSpPr>
        <p:spPr>
          <a:xfrm>
            <a:off x="7324015" y="4913968"/>
            <a:ext cx="67099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D0B8E9FD-294E-FC40-5BE9-A9BF3D601B5B}"/>
              </a:ext>
            </a:extLst>
          </p:cNvPr>
          <p:cNvSpPr/>
          <p:nvPr/>
        </p:nvSpPr>
        <p:spPr>
          <a:xfrm>
            <a:off x="6155462" y="5511800"/>
            <a:ext cx="67099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102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 descr="Uma imagem com nevoeiro, nuvem, preto e branco, ar livre">
            <a:extLst>
              <a:ext uri="{FF2B5EF4-FFF2-40B4-BE49-F238E27FC236}">
                <a16:creationId xmlns:a16="http://schemas.microsoft.com/office/drawing/2014/main" id="{C53AAE36-0F25-4B02-E9D1-E225E1EB5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8F10264-AAC8-C215-B190-E7E4FFC1D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7438" y="1090613"/>
            <a:ext cx="9923462" cy="45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Acabamentos e peça finalizada</a:t>
            </a:r>
            <a:endParaRPr lang="en-US" sz="28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982466-98C4-406D-E252-7379334AAA54}"/>
              </a:ext>
            </a:extLst>
          </p:cNvPr>
          <p:cNvSpPr txBox="1"/>
          <p:nvPr/>
        </p:nvSpPr>
        <p:spPr>
          <a:xfrm>
            <a:off x="9891102" y="2749606"/>
            <a:ext cx="1936198" cy="40011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 b="1">
                <a:solidFill>
                  <a:srgbClr val="F87012"/>
                </a:solidFill>
              </a:rPr>
              <a:t>Acabamentos</a:t>
            </a:r>
            <a:endParaRPr lang="en-US" sz="2000" b="1">
              <a:solidFill>
                <a:srgbClr val="F8701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79CC72-F394-59AD-46E5-02294544B169}"/>
              </a:ext>
            </a:extLst>
          </p:cNvPr>
          <p:cNvSpPr txBox="1"/>
          <p:nvPr/>
        </p:nvSpPr>
        <p:spPr>
          <a:xfrm>
            <a:off x="481195" y="2742124"/>
            <a:ext cx="1166812" cy="40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Modelo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E003E6-1FF2-8921-306E-603B3827D01A}"/>
              </a:ext>
            </a:extLst>
          </p:cNvPr>
          <p:cNvSpPr txBox="1"/>
          <p:nvPr/>
        </p:nvSpPr>
        <p:spPr>
          <a:xfrm>
            <a:off x="2525996" y="2742124"/>
            <a:ext cx="116323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Macho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68A9B0-26A2-E849-5DFC-2C0BFEC3B94F}"/>
              </a:ext>
            </a:extLst>
          </p:cNvPr>
          <p:cNvSpPr txBox="1"/>
          <p:nvPr/>
        </p:nvSpPr>
        <p:spPr>
          <a:xfrm>
            <a:off x="6568008" y="2756928"/>
            <a:ext cx="249149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Fusão/Vazamento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CB4369-B998-3EA3-AE83-36CB756F05F8}"/>
              </a:ext>
            </a:extLst>
          </p:cNvPr>
          <p:cNvSpPr txBox="1"/>
          <p:nvPr/>
        </p:nvSpPr>
        <p:spPr>
          <a:xfrm>
            <a:off x="4573181" y="2753667"/>
            <a:ext cx="116323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Molde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B78C1C0-D0C5-CD3A-1AB4-56B4A2E75962}"/>
              </a:ext>
            </a:extLst>
          </p:cNvPr>
          <p:cNvSpPr/>
          <p:nvPr/>
        </p:nvSpPr>
        <p:spPr>
          <a:xfrm>
            <a:off x="1905236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29C8A6FF-7D83-1862-BD82-5F5C0E885835}"/>
              </a:ext>
            </a:extLst>
          </p:cNvPr>
          <p:cNvSpPr/>
          <p:nvPr/>
        </p:nvSpPr>
        <p:spPr>
          <a:xfrm>
            <a:off x="3950037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2AA36300-EFEB-5019-99F5-B772B8477D49}"/>
              </a:ext>
            </a:extLst>
          </p:cNvPr>
          <p:cNvSpPr/>
          <p:nvPr/>
        </p:nvSpPr>
        <p:spPr>
          <a:xfrm>
            <a:off x="5991257" y="2795944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73BECA3E-0E75-10D4-58A8-B8038E0EF7AA}"/>
              </a:ext>
            </a:extLst>
          </p:cNvPr>
          <p:cNvSpPr/>
          <p:nvPr/>
        </p:nvSpPr>
        <p:spPr>
          <a:xfrm>
            <a:off x="9267958" y="2797432"/>
            <a:ext cx="368300" cy="3101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9F7EF6B-1DB6-1944-C1E4-928A42010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856" y="3630562"/>
            <a:ext cx="3549763" cy="254926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01CA5BA-3012-C6BB-F1E3-416A08FE8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02" y="3583139"/>
            <a:ext cx="2078993" cy="2670352"/>
          </a:xfrm>
          <a:prstGeom prst="rect">
            <a:avLst/>
          </a:prstGeom>
        </p:spPr>
      </p:pic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D1ABE4E3-A0EA-38F8-181D-BD133AAC96E4}"/>
              </a:ext>
            </a:extLst>
          </p:cNvPr>
          <p:cNvSpPr/>
          <p:nvPr/>
        </p:nvSpPr>
        <p:spPr>
          <a:xfrm>
            <a:off x="5669029" y="4675902"/>
            <a:ext cx="831762" cy="45858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363171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BjornVTI</vt:lpstr>
      <vt:lpstr>Processos de Fabrico II</vt:lpstr>
      <vt:lpstr>PowerPoint Presentation</vt:lpstr>
      <vt:lpstr>PowerPoint Presentation</vt:lpstr>
      <vt:lpstr>PowerPoint Presentation</vt:lpstr>
      <vt:lpstr>Desenho e fabrico do Modelo</vt:lpstr>
      <vt:lpstr>Conceção  do Macho</vt:lpstr>
      <vt:lpstr> Fabrico do Molde</vt:lpstr>
      <vt:lpstr>Fusão e Vazamento</vt:lpstr>
      <vt:lpstr>Acabamentos e peça finalizada</vt:lpstr>
      <vt:lpstr>Custos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 de Fabrico II</dc:title>
  <dc:creator>pedro miguel manuel</dc:creator>
  <cp:revision>1</cp:revision>
  <dcterms:created xsi:type="dcterms:W3CDTF">2023-06-20T10:52:02Z</dcterms:created>
  <dcterms:modified xsi:type="dcterms:W3CDTF">2023-06-21T22:54:36Z</dcterms:modified>
</cp:coreProperties>
</file>