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3" r:id="rId6"/>
    <p:sldId id="270" r:id="rId7"/>
    <p:sldId id="264" r:id="rId8"/>
    <p:sldId id="262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lis Mehmed" initials="EM" lastIdx="1" clrIdx="0">
    <p:extLst>
      <p:ext uri="{19B8F6BF-5375-455C-9EA6-DF929625EA0E}">
        <p15:presenceInfo xmlns:p15="http://schemas.microsoft.com/office/powerpoint/2012/main" userId="f1b311c88f9d857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DCE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33" autoAdjust="0"/>
    <p:restoredTop sz="86740" autoAdjust="0"/>
  </p:normalViewPr>
  <p:slideViewPr>
    <p:cSldViewPr snapToGrid="0">
      <p:cViewPr>
        <p:scale>
          <a:sx n="66" d="100"/>
          <a:sy n="66" d="100"/>
        </p:scale>
        <p:origin x="19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0A3B0-02A0-4244-9FF7-7CFF9859AC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5CC03-1CB3-43D5-9705-B6600B70E6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0824A3-CEA4-44B2-AF45-682ECA014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5E7B2-B05D-4734-A76C-9B90E5E955D5}" type="datetimeFigureOut">
              <a:rPr lang="en-GB" smtClean="0"/>
              <a:t>08/12/2021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F17FD-F765-43B1-B777-DEDF4D150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A23721-9FC7-4D82-9C93-74C9FD777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9A6CF-6815-4FFF-84F6-AE6C124E57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2358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E3752-F409-4772-AB0C-B765292FC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5D4B44-98A0-40C5-BAD2-1ACFCEC94F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CF687-9178-47E1-8F72-7B02B7915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5E7B2-B05D-4734-A76C-9B90E5E955D5}" type="datetimeFigureOut">
              <a:rPr lang="en-GB" smtClean="0"/>
              <a:t>08/12/2021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7E313-D27E-44B5-ACE5-0E190B54A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8A57A-2347-4037-86C4-14802A8EC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9A6CF-6815-4FFF-84F6-AE6C124E57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7673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420E08-4F11-4DB3-A6DF-22DCDF5EA7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DA66EA-2134-459F-A11C-4F25FC5225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D066A-9398-40B4-B454-EFE4C6ED5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5E7B2-B05D-4734-A76C-9B90E5E955D5}" type="datetimeFigureOut">
              <a:rPr lang="en-GB" smtClean="0"/>
              <a:t>08/12/2021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68E2F-487D-435C-A9D5-EB878458B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E4018-2797-416E-8159-601A86F22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9A6CF-6815-4FFF-84F6-AE6C124E57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8892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533D5-0F67-4376-BB9D-AFF3BC2C9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24B6F-9609-428B-A818-520DE7882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11859-E992-48AA-A18B-11C3402EC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5E7B2-B05D-4734-A76C-9B90E5E955D5}" type="datetimeFigureOut">
              <a:rPr lang="en-GB" smtClean="0"/>
              <a:t>08/12/2021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D50193-2B51-4C69-A57B-D5FEE1962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44C37-67EC-4648-9997-F714D0254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9A6CF-6815-4FFF-84F6-AE6C124E57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9811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E87C0-A6C0-4B67-81E5-689022749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BEA987-E8FD-41FA-A7D4-4AC691FA29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2D1A6-1D68-4BB4-8351-F0A834C0E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5E7B2-B05D-4734-A76C-9B90E5E955D5}" type="datetimeFigureOut">
              <a:rPr lang="en-GB" smtClean="0"/>
              <a:t>08/12/2021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E628A9-817B-4525-AF7B-76F2D136A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FFE6A-40A0-45F3-BD8B-18D827F2A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9A6CF-6815-4FFF-84F6-AE6C124E57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4881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538FA-5191-46BC-90D8-7A7670570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311C3-E7FB-4610-B19A-DDA99B165F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8B52D0-1575-432D-AAA5-1FEB305E89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DC88D-5BE9-4631-9B35-DBC58B062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5E7B2-B05D-4734-A76C-9B90E5E955D5}" type="datetimeFigureOut">
              <a:rPr lang="en-GB" smtClean="0"/>
              <a:t>08/12/2021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2D4C6A-199C-4084-AE20-2CA0BB81C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9FA9DB-006D-48C6-AA53-E4432CD4B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9A6CF-6815-4FFF-84F6-AE6C124E57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5522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B88BD-0BA3-4BE4-AF4C-9295A7118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825DE3-0C54-4ED9-984A-09304B626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A46E7F-0579-440E-8C2D-FE9EEE5820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8431C9-5B27-4CC3-BFB1-ADDDF2D4AA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BFB5DA-F029-477B-AEE2-E1538158D9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AF79A0-C198-4F4B-91FE-92291442C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5E7B2-B05D-4734-A76C-9B90E5E955D5}" type="datetimeFigureOut">
              <a:rPr lang="en-GB" smtClean="0"/>
              <a:t>08/12/2021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5164E7-4B23-4470-A9B1-E808452F3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9A21BA-F16C-45E4-992A-806E522C6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9A6CF-6815-4FFF-84F6-AE6C124E57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272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A5298-CBF7-42A2-9E2F-FBA0A6741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5ED903-7C66-4241-BB59-F23A262B0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5E7B2-B05D-4734-A76C-9B90E5E955D5}" type="datetimeFigureOut">
              <a:rPr lang="en-GB" smtClean="0"/>
              <a:t>08/12/2021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3E6F6E-3945-4912-BF94-E583B3C0B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597744-F58E-41A9-BB96-BC99338EF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9A6CF-6815-4FFF-84F6-AE6C124E57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9378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76C9FB-917E-4D29-A30D-5E94EAC90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5E7B2-B05D-4734-A76C-9B90E5E955D5}" type="datetimeFigureOut">
              <a:rPr lang="en-GB" smtClean="0"/>
              <a:t>08/12/2021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2DCE93-825C-48DD-94E7-55C8E2640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001464-D80D-4FF3-B414-CBECB29EA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9A6CF-6815-4FFF-84F6-AE6C124E57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4697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ADC0B-30DC-460E-BD4C-7F2028C8E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5340C-F567-459E-AA0D-75AFBFCAD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12E3A3-45EE-406A-BC79-CC5B40FFF0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EF75FD-C96C-4A57-A52A-99C29F52F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5E7B2-B05D-4734-A76C-9B90E5E955D5}" type="datetimeFigureOut">
              <a:rPr lang="en-GB" smtClean="0"/>
              <a:t>08/12/2021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178A19-3492-41C4-AF10-CC18E15E7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F21389-14AD-46B0-9DF3-657F5F7C7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9A6CF-6815-4FFF-84F6-AE6C124E57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6189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F658E-66D0-4633-A2E5-14361FCB9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BC24EF-2323-40BA-83F5-C8E79087DF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A6E15E-9C16-43BB-9A33-8171D10C71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F4CF20-3984-402A-9B18-EFA9787FF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5E7B2-B05D-4734-A76C-9B90E5E955D5}" type="datetimeFigureOut">
              <a:rPr lang="en-GB" smtClean="0"/>
              <a:t>08/12/2021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B5E5E4-90A0-48BB-AB63-DF9D34E67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A3192C-82E8-4F5C-9B40-60B6E4C54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9A6CF-6815-4FFF-84F6-AE6C124E57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0421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10B9D4-C457-4142-A028-538CDCE12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10C49D-52E3-4CFC-90B5-7ED86F0AF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DBB1A-233F-4D93-BF3A-79DE95CA05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5E7B2-B05D-4734-A76C-9B90E5E955D5}" type="datetimeFigureOut">
              <a:rPr lang="en-GB" smtClean="0"/>
              <a:t>08/12/2021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40CBBE-4596-4B9B-BAFB-02AADD4CEC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2B5F0D-C86F-42EC-982B-4C8B3F0E2A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9A6CF-6815-4FFF-84F6-AE6C124E57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9637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4.tmp"/><Relationship Id="rId4" Type="http://schemas.openxmlformats.org/officeDocument/2006/relationships/image" Target="../media/image13.t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8.tmp"/><Relationship Id="rId4" Type="http://schemas.openxmlformats.org/officeDocument/2006/relationships/image" Target="../media/image17.tm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686D5-D126-40AD-AD78-9A8598275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8957"/>
            <a:ext cx="10515600" cy="4002155"/>
          </a:xfrm>
        </p:spPr>
        <p:txBody>
          <a:bodyPr>
            <a:normAutofit/>
          </a:bodyPr>
          <a:lstStyle/>
          <a:p>
            <a:pPr algn="ctr"/>
            <a:r>
              <a:rPr lang="sv-SE" b="1" dirty="0" err="1">
                <a:solidFill>
                  <a:schemeClr val="accent1"/>
                </a:solidFill>
              </a:rPr>
              <a:t>Comparative</a:t>
            </a:r>
            <a:r>
              <a:rPr lang="sv-SE" b="1" dirty="0">
                <a:solidFill>
                  <a:schemeClr val="accent1"/>
                </a:solidFill>
              </a:rPr>
              <a:t> </a:t>
            </a:r>
            <a:r>
              <a:rPr lang="sv-SE" b="1" dirty="0" err="1">
                <a:solidFill>
                  <a:schemeClr val="accent1"/>
                </a:solidFill>
              </a:rPr>
              <a:t>Analysis</a:t>
            </a:r>
            <a:br>
              <a:rPr lang="sv-SE" b="1" dirty="0"/>
            </a:br>
            <a:br>
              <a:rPr lang="sv-SE" b="1" dirty="0"/>
            </a:br>
            <a:r>
              <a:rPr lang="sv-SE" b="1" dirty="0"/>
              <a:t>Amazon &amp; </a:t>
            </a:r>
            <a:r>
              <a:rPr lang="sv-SE" b="1" dirty="0" err="1">
                <a:solidFill>
                  <a:srgbClr val="FF0000"/>
                </a:solidFill>
              </a:rPr>
              <a:t>E</a:t>
            </a:r>
            <a:r>
              <a:rPr lang="sv-SE" b="1" dirty="0" err="1">
                <a:solidFill>
                  <a:srgbClr val="0070C0"/>
                </a:solidFill>
              </a:rPr>
              <a:t>b</a:t>
            </a:r>
            <a:r>
              <a:rPr lang="sv-SE" b="1" dirty="0" err="1">
                <a:solidFill>
                  <a:srgbClr val="00B050"/>
                </a:solidFill>
              </a:rPr>
              <a:t>a</a:t>
            </a:r>
            <a:r>
              <a:rPr lang="sv-SE" b="1" dirty="0" err="1">
                <a:solidFill>
                  <a:srgbClr val="FFC000"/>
                </a:solidFill>
              </a:rPr>
              <a:t>y</a:t>
            </a:r>
            <a:br>
              <a:rPr lang="sv-SE" b="1" dirty="0">
                <a:solidFill>
                  <a:srgbClr val="FFC000"/>
                </a:solidFill>
              </a:rPr>
            </a:br>
            <a:br>
              <a:rPr lang="sv-SE" b="1" dirty="0">
                <a:solidFill>
                  <a:srgbClr val="FFC000"/>
                </a:solidFill>
              </a:rPr>
            </a:br>
            <a:r>
              <a:rPr lang="sv-SE" b="1" dirty="0" err="1">
                <a:solidFill>
                  <a:srgbClr val="FFC000"/>
                </a:solidFill>
              </a:rPr>
              <a:t>Search</a:t>
            </a:r>
            <a:r>
              <a:rPr lang="sv-SE" b="1" dirty="0">
                <a:solidFill>
                  <a:srgbClr val="FFC000"/>
                </a:solidFill>
              </a:rPr>
              <a:t> </a:t>
            </a:r>
            <a:r>
              <a:rPr lang="sv-SE" b="1" dirty="0" err="1">
                <a:solidFill>
                  <a:srgbClr val="FFC000"/>
                </a:solidFill>
              </a:rPr>
              <a:t>engines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018578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6C69B68-90CD-43AC-9DD0-7CD5FEFCD9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428" y="1591418"/>
            <a:ext cx="10813143" cy="492549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6862F83-BD32-433B-9A6D-C715AEFA918E}"/>
              </a:ext>
            </a:extLst>
          </p:cNvPr>
          <p:cNvSpPr txBox="1"/>
          <p:nvPr/>
        </p:nvSpPr>
        <p:spPr>
          <a:xfrm>
            <a:off x="3976914" y="341086"/>
            <a:ext cx="3425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800" b="1" dirty="0" err="1"/>
              <a:t>Zero</a:t>
            </a:r>
            <a:r>
              <a:rPr lang="sv-SE" sz="2800" b="1" dirty="0"/>
              <a:t> page </a:t>
            </a:r>
            <a:r>
              <a:rPr lang="sv-SE" sz="2800" b="1" dirty="0" err="1"/>
              <a:t>results</a:t>
            </a:r>
            <a:endParaRPr lang="en-GB" sz="2800" b="1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67FDA5C-148C-4ED8-B410-8976E072AB39}"/>
              </a:ext>
            </a:extLst>
          </p:cNvPr>
          <p:cNvSpPr txBox="1">
            <a:spLocks/>
          </p:cNvSpPr>
          <p:nvPr/>
        </p:nvSpPr>
        <p:spPr>
          <a:xfrm>
            <a:off x="689428" y="259154"/>
            <a:ext cx="2730726" cy="56043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v-SE" sz="4000" b="1" dirty="0"/>
              <a:t>Amazon</a:t>
            </a:r>
            <a:endParaRPr lang="en-GB" sz="4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B0180D-9347-41D0-A6CD-0032459BB72A}"/>
              </a:ext>
            </a:extLst>
          </p:cNvPr>
          <p:cNvSpPr txBox="1"/>
          <p:nvPr/>
        </p:nvSpPr>
        <p:spPr>
          <a:xfrm>
            <a:off x="1204686" y="981578"/>
            <a:ext cx="97826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800" dirty="0"/>
              <a:t>No </a:t>
            </a:r>
            <a:r>
              <a:rPr lang="sv-SE" sz="2800" dirty="0" err="1"/>
              <a:t>results</a:t>
            </a:r>
            <a:r>
              <a:rPr lang="sv-SE" sz="2800" dirty="0"/>
              <a:t> </a:t>
            </a:r>
            <a:r>
              <a:rPr lang="sv-SE" sz="2800" dirty="0" err="1"/>
              <a:t>found</a:t>
            </a:r>
            <a:r>
              <a:rPr lang="sv-SE" sz="2800" dirty="0"/>
              <a:t>, </a:t>
            </a:r>
            <a:r>
              <a:rPr lang="sv-SE" sz="2800" dirty="0" err="1"/>
              <a:t>other</a:t>
            </a:r>
            <a:r>
              <a:rPr lang="sv-SE" sz="2800" dirty="0"/>
              <a:t> </a:t>
            </a:r>
            <a:r>
              <a:rPr lang="sv-SE" sz="2800" dirty="0" err="1"/>
              <a:t>product</a:t>
            </a:r>
            <a:r>
              <a:rPr lang="sv-SE" sz="2800" dirty="0"/>
              <a:t> </a:t>
            </a:r>
            <a:r>
              <a:rPr lang="sv-SE" sz="2800" dirty="0" err="1"/>
              <a:t>recomendations</a:t>
            </a:r>
            <a:r>
              <a:rPr lang="sv-SE" sz="2800" dirty="0"/>
              <a:t> </a:t>
            </a:r>
            <a:r>
              <a:rPr lang="sv-SE" sz="2800" dirty="0" err="1"/>
              <a:t>available</a:t>
            </a:r>
            <a:r>
              <a:rPr lang="sv-SE" sz="2800" dirty="0"/>
              <a:t> </a:t>
            </a:r>
            <a:r>
              <a:rPr lang="sv-SE" sz="2800" dirty="0" err="1"/>
              <a:t>bellow</a:t>
            </a:r>
            <a:r>
              <a:rPr lang="sv-SE" sz="2800" dirty="0"/>
              <a:t>.</a:t>
            </a:r>
            <a:endParaRPr lang="en-GB" sz="2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C81965-A905-4B4E-938D-39FA29464644}"/>
              </a:ext>
            </a:extLst>
          </p:cNvPr>
          <p:cNvSpPr/>
          <p:nvPr/>
        </p:nvSpPr>
        <p:spPr>
          <a:xfrm>
            <a:off x="2960914" y="2627086"/>
            <a:ext cx="2859315" cy="1175657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089A860-4CD5-4CCD-BD82-F2197EAC398A}"/>
              </a:ext>
            </a:extLst>
          </p:cNvPr>
          <p:cNvSpPr/>
          <p:nvPr/>
        </p:nvSpPr>
        <p:spPr>
          <a:xfrm>
            <a:off x="885371" y="3889363"/>
            <a:ext cx="8940800" cy="2221151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A82A4B-657B-4BA9-8D97-08CD78457B62}"/>
              </a:ext>
            </a:extLst>
          </p:cNvPr>
          <p:cNvCxnSpPr>
            <a:cxnSpLocks/>
          </p:cNvCxnSpPr>
          <p:nvPr/>
        </p:nvCxnSpPr>
        <p:spPr>
          <a:xfrm flipH="1">
            <a:off x="5820229" y="2946400"/>
            <a:ext cx="986971" cy="426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784585B-CCBF-47DD-9363-E3D7F3A2E70F}"/>
              </a:ext>
            </a:extLst>
          </p:cNvPr>
          <p:cNvCxnSpPr/>
          <p:nvPr/>
        </p:nvCxnSpPr>
        <p:spPr>
          <a:xfrm>
            <a:off x="1532277" y="3116709"/>
            <a:ext cx="522514" cy="674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5495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EC5A0-1E07-4C53-93F9-1E5D1B283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031" y="720725"/>
            <a:ext cx="3932237" cy="533399"/>
          </a:xfrm>
        </p:spPr>
        <p:txBody>
          <a:bodyPr>
            <a:noAutofit/>
          </a:bodyPr>
          <a:lstStyle/>
          <a:p>
            <a:pPr algn="ctr"/>
            <a:r>
              <a:rPr lang="sv-SE" sz="4000" b="1" dirty="0"/>
              <a:t>Amazon</a:t>
            </a:r>
            <a:endParaRPr lang="en-GB" sz="4000" b="1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A81C14F-7388-4C10-AFE2-C9FDE88237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5939" y="3225766"/>
            <a:ext cx="4951412" cy="294443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C7AEA8-02DC-4F28-BFFD-92021E410A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817" y="1563471"/>
            <a:ext cx="3932237" cy="1865529"/>
          </a:xfrm>
          <a:solidFill>
            <a:schemeClr val="bg2">
              <a:lumMod val="90000"/>
            </a:schemeClr>
          </a:solidFill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sv-SE" dirty="0"/>
              <a:t>Big </a:t>
            </a:r>
            <a:r>
              <a:rPr lang="sv-SE" dirty="0" err="1"/>
              <a:t>search</a:t>
            </a:r>
            <a:r>
              <a:rPr lang="sv-SE" dirty="0"/>
              <a:t> box.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sv-SE" dirty="0" err="1"/>
              <a:t>Search</a:t>
            </a:r>
            <a:r>
              <a:rPr lang="sv-SE" dirty="0"/>
              <a:t> box </a:t>
            </a:r>
            <a:r>
              <a:rPr lang="sv-SE" dirty="0" err="1"/>
              <a:t>appear</a:t>
            </a:r>
            <a:r>
              <a:rPr lang="sv-SE" dirty="0"/>
              <a:t> in </a:t>
            </a:r>
            <a:r>
              <a:rPr lang="sv-SE" dirty="0" err="1"/>
              <a:t>every</a:t>
            </a:r>
            <a:r>
              <a:rPr lang="sv-SE" dirty="0"/>
              <a:t> page.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sv-SE" dirty="0" err="1"/>
              <a:t>There</a:t>
            </a:r>
            <a:r>
              <a:rPr lang="sv-SE" dirty="0"/>
              <a:t> is a </a:t>
            </a:r>
            <a:r>
              <a:rPr lang="sv-SE" dirty="0" err="1"/>
              <a:t>dropline</a:t>
            </a:r>
            <a:r>
              <a:rPr lang="sv-SE" dirty="0"/>
              <a:t> list </a:t>
            </a:r>
            <a:r>
              <a:rPr lang="sv-SE" dirty="0" err="1"/>
              <a:t>when</a:t>
            </a:r>
            <a:r>
              <a:rPr lang="sv-SE" dirty="0"/>
              <a:t> </a:t>
            </a:r>
            <a:r>
              <a:rPr lang="sv-SE" dirty="0" err="1"/>
              <a:t>search</a:t>
            </a:r>
            <a:r>
              <a:rPr lang="sv-SE" dirty="0"/>
              <a:t>, </a:t>
            </a:r>
            <a:r>
              <a:rPr lang="sv-SE" dirty="0" err="1"/>
              <a:t>even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2 letters </a:t>
            </a:r>
            <a:r>
              <a:rPr lang="sv-SE" dirty="0" err="1"/>
              <a:t>are</a:t>
            </a:r>
            <a:r>
              <a:rPr lang="sv-SE" dirty="0"/>
              <a:t> given alternatives.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sv-SE" dirty="0"/>
              <a:t>Different auto-suggestions </a:t>
            </a:r>
            <a:r>
              <a:rPr lang="sv-SE" dirty="0" err="1"/>
              <a:t>are</a:t>
            </a:r>
            <a:r>
              <a:rPr lang="sv-SE" dirty="0"/>
              <a:t> given </a:t>
            </a:r>
            <a:r>
              <a:rPr lang="sv-SE" dirty="0" err="1"/>
              <a:t>when</a:t>
            </a:r>
            <a:r>
              <a:rPr lang="sv-SE" dirty="0"/>
              <a:t> </a:t>
            </a:r>
            <a:r>
              <a:rPr lang="sv-SE" dirty="0" err="1"/>
              <a:t>search</a:t>
            </a:r>
            <a:r>
              <a:rPr lang="sv-SE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812C88-1381-4A82-9777-5E9139E4C94A}"/>
              </a:ext>
            </a:extLst>
          </p:cNvPr>
          <p:cNvSpPr txBox="1"/>
          <p:nvPr/>
        </p:nvSpPr>
        <p:spPr>
          <a:xfrm>
            <a:off x="4093521" y="169654"/>
            <a:ext cx="3564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3600" b="1" dirty="0" err="1"/>
              <a:t>Search</a:t>
            </a:r>
            <a:r>
              <a:rPr lang="sv-SE" sz="3600" b="1" dirty="0"/>
              <a:t> </a:t>
            </a:r>
            <a:r>
              <a:rPr lang="sv-SE" sz="3600" b="1" dirty="0" err="1"/>
              <a:t>engine</a:t>
            </a:r>
            <a:endParaRPr lang="en-GB" sz="3600" b="1" dirty="0"/>
          </a:p>
        </p:txBody>
      </p:sp>
      <p:pic>
        <p:nvPicPr>
          <p:cNvPr id="12" name="Content Placeholder 9">
            <a:extLst>
              <a:ext uri="{FF2B5EF4-FFF2-40B4-BE49-F238E27FC236}">
                <a16:creationId xmlns:a16="http://schemas.microsoft.com/office/drawing/2014/main" id="{E4761629-717A-4305-8114-E6E373A0AF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75939" y="1557576"/>
            <a:ext cx="4951412" cy="83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232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85D0C-354B-4505-B991-FFB99D632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93" y="987425"/>
            <a:ext cx="1996177" cy="530225"/>
          </a:xfrm>
        </p:spPr>
        <p:txBody>
          <a:bodyPr>
            <a:noAutofit/>
          </a:bodyPr>
          <a:lstStyle/>
          <a:p>
            <a:pPr algn="ctr"/>
            <a:r>
              <a:rPr lang="sv-SE" sz="4000" b="1" dirty="0" err="1">
                <a:solidFill>
                  <a:srgbClr val="FF0000"/>
                </a:solidFill>
              </a:rPr>
              <a:t>E</a:t>
            </a:r>
            <a:r>
              <a:rPr lang="sv-SE" sz="4000" b="1" dirty="0" err="1">
                <a:solidFill>
                  <a:srgbClr val="0070C0"/>
                </a:solidFill>
              </a:rPr>
              <a:t>b</a:t>
            </a:r>
            <a:r>
              <a:rPr lang="sv-SE" sz="4000" b="1" dirty="0" err="1">
                <a:solidFill>
                  <a:srgbClr val="FFC000"/>
                </a:solidFill>
              </a:rPr>
              <a:t>a</a:t>
            </a:r>
            <a:r>
              <a:rPr lang="sv-SE" sz="4000" b="1" dirty="0" err="1">
                <a:solidFill>
                  <a:srgbClr val="92D050"/>
                </a:solidFill>
              </a:rPr>
              <a:t>y</a:t>
            </a:r>
            <a:endParaRPr lang="en-GB" sz="4000" b="1" dirty="0">
              <a:solidFill>
                <a:srgbClr val="FF0000"/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42013BC-2E40-455F-8940-2E822A0532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414" y="3683834"/>
            <a:ext cx="5515427" cy="2662464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444572-7B00-46CB-9C4D-8AF9FCE3FF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656523"/>
            <a:ext cx="3932237" cy="2027312"/>
          </a:xfrm>
          <a:solidFill>
            <a:schemeClr val="bg2">
              <a:lumMod val="90000"/>
            </a:schemeClr>
          </a:solidFill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sv-SE" dirty="0"/>
              <a:t>Big </a:t>
            </a:r>
            <a:r>
              <a:rPr lang="sv-SE" dirty="0" err="1"/>
              <a:t>search</a:t>
            </a:r>
            <a:r>
              <a:rPr lang="sv-SE" dirty="0"/>
              <a:t> box.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sv-SE" dirty="0" err="1"/>
              <a:t>Search</a:t>
            </a:r>
            <a:r>
              <a:rPr lang="sv-SE" dirty="0"/>
              <a:t> </a:t>
            </a:r>
            <a:r>
              <a:rPr lang="sv-SE" dirty="0" err="1"/>
              <a:t>button</a:t>
            </a:r>
            <a:r>
              <a:rPr lang="sv-SE" dirty="0"/>
              <a:t> </a:t>
            </a:r>
            <a:r>
              <a:rPr lang="sv-SE" dirty="0" err="1"/>
              <a:t>available</a:t>
            </a:r>
            <a:r>
              <a:rPr lang="sv-SE" dirty="0"/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sv-SE" dirty="0"/>
              <a:t>No </a:t>
            </a:r>
            <a:r>
              <a:rPr lang="sv-SE" dirty="0" err="1"/>
              <a:t>droplist</a:t>
            </a:r>
            <a:r>
              <a:rPr lang="sv-SE" dirty="0"/>
              <a:t> </a:t>
            </a:r>
            <a:r>
              <a:rPr lang="sv-SE" dirty="0" err="1"/>
              <a:t>when</a:t>
            </a:r>
            <a:r>
              <a:rPr lang="sv-SE" dirty="0"/>
              <a:t> </a:t>
            </a:r>
            <a:r>
              <a:rPr lang="sv-SE" dirty="0" err="1"/>
              <a:t>writing</a:t>
            </a:r>
            <a:r>
              <a:rPr lang="sv-SE" dirty="0"/>
              <a:t> on </a:t>
            </a:r>
            <a:r>
              <a:rPr lang="sv-SE" dirty="0" err="1"/>
              <a:t>seacrh</a:t>
            </a:r>
            <a:r>
              <a:rPr lang="sv-SE" dirty="0"/>
              <a:t> bar.</a:t>
            </a:r>
            <a:endParaRPr lang="en-GB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sv-SE" dirty="0"/>
              <a:t>No auto-suggestions </a:t>
            </a:r>
            <a:r>
              <a:rPr lang="sv-SE" dirty="0" err="1"/>
              <a:t>when</a:t>
            </a:r>
            <a:r>
              <a:rPr lang="sv-SE" dirty="0"/>
              <a:t> </a:t>
            </a:r>
            <a:r>
              <a:rPr lang="sv-SE" dirty="0" err="1"/>
              <a:t>writing</a:t>
            </a:r>
            <a:r>
              <a:rPr lang="sv-SE" dirty="0"/>
              <a:t> on </a:t>
            </a:r>
            <a:r>
              <a:rPr lang="sv-SE" dirty="0" err="1"/>
              <a:t>search</a:t>
            </a:r>
            <a:r>
              <a:rPr lang="sv-SE" dirty="0"/>
              <a:t> bar for </a:t>
            </a:r>
            <a:r>
              <a:rPr lang="sv-SE" dirty="0" err="1"/>
              <a:t>other</a:t>
            </a:r>
            <a:r>
              <a:rPr lang="sv-SE" dirty="0"/>
              <a:t> </a:t>
            </a:r>
            <a:r>
              <a:rPr lang="sv-SE" dirty="0" err="1"/>
              <a:t>words</a:t>
            </a:r>
            <a:r>
              <a:rPr lang="sv-SE" dirty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sv-S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4FA7F9-53FF-438E-871E-4887E589FD00}"/>
              </a:ext>
            </a:extLst>
          </p:cNvPr>
          <p:cNvSpPr txBox="1"/>
          <p:nvPr/>
        </p:nvSpPr>
        <p:spPr>
          <a:xfrm>
            <a:off x="3723062" y="252994"/>
            <a:ext cx="3564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3600" b="1" dirty="0" err="1"/>
              <a:t>Search</a:t>
            </a:r>
            <a:r>
              <a:rPr lang="sv-SE" sz="3600" b="1" dirty="0"/>
              <a:t> </a:t>
            </a:r>
            <a:r>
              <a:rPr lang="sv-SE" sz="3600" b="1" dirty="0" err="1"/>
              <a:t>engine</a:t>
            </a:r>
            <a:endParaRPr lang="en-GB" sz="3600" b="1" dirty="0"/>
          </a:p>
        </p:txBody>
      </p:sp>
      <p:pic>
        <p:nvPicPr>
          <p:cNvPr id="9" name="Content Placeholder 7">
            <a:extLst>
              <a:ext uri="{FF2B5EF4-FFF2-40B4-BE49-F238E27FC236}">
                <a16:creationId xmlns:a16="http://schemas.microsoft.com/office/drawing/2014/main" id="{E5D72F0F-2971-47E8-8389-54DE55A8CC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05480" y="1517650"/>
            <a:ext cx="5515427" cy="1385207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9C9F75E-0D43-4FA4-9F5C-54320854070C}"/>
              </a:ext>
            </a:extLst>
          </p:cNvPr>
          <p:cNvCxnSpPr/>
          <p:nvPr/>
        </p:nvCxnSpPr>
        <p:spPr>
          <a:xfrm>
            <a:off x="3167270" y="2162629"/>
            <a:ext cx="69201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38D6FB56-1FA5-47B9-AA34-A4D3441B2AC1}"/>
              </a:ext>
            </a:extLst>
          </p:cNvPr>
          <p:cNvSpPr/>
          <p:nvPr/>
        </p:nvSpPr>
        <p:spPr>
          <a:xfrm>
            <a:off x="10189029" y="1872343"/>
            <a:ext cx="831878" cy="711199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8855C64-84E0-4402-9F22-5A04ADF28AA3}"/>
              </a:ext>
            </a:extLst>
          </p:cNvPr>
          <p:cNvCxnSpPr>
            <a:cxnSpLocks/>
          </p:cNvCxnSpPr>
          <p:nvPr/>
        </p:nvCxnSpPr>
        <p:spPr>
          <a:xfrm>
            <a:off x="4470400" y="2467429"/>
            <a:ext cx="4049486" cy="2227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3608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D9F9E3-8BC2-4181-B74D-B7A9DF49CD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64032"/>
            <a:ext cx="3932237" cy="1864968"/>
          </a:xfrm>
          <a:solidFill>
            <a:schemeClr val="bg2">
              <a:lumMod val="90000"/>
            </a:schemeClr>
          </a:solidFill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dirty="0"/>
              <a:t>Less items per search result page on Amazon than on </a:t>
            </a:r>
            <a:r>
              <a:rPr lang="en-GB" dirty="0" err="1"/>
              <a:t>Ebay</a:t>
            </a:r>
            <a:r>
              <a:rPr lang="en-GB" dirty="0"/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dirty="0"/>
              <a:t>It is displayed matching results.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dirty="0"/>
              <a:t>No ads on product page.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dirty="0"/>
              <a:t>Grid view on search results, a lot of white space around the product.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GB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30EE6C1-A681-49D4-9F39-6FE3EBA29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2652" y="994189"/>
            <a:ext cx="2486508" cy="569843"/>
          </a:xfrm>
        </p:spPr>
        <p:txBody>
          <a:bodyPr>
            <a:noAutofit/>
          </a:bodyPr>
          <a:lstStyle/>
          <a:p>
            <a:pPr algn="ctr"/>
            <a:r>
              <a:rPr lang="sv-SE" sz="4000" b="1" dirty="0"/>
              <a:t>Amazon</a:t>
            </a:r>
            <a:endParaRPr lang="en-GB" sz="4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ED4AB3-F82C-4680-8FC5-D210371FEA5A}"/>
              </a:ext>
            </a:extLst>
          </p:cNvPr>
          <p:cNvSpPr txBox="1"/>
          <p:nvPr/>
        </p:nvSpPr>
        <p:spPr>
          <a:xfrm>
            <a:off x="3400770" y="130572"/>
            <a:ext cx="3564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3600" b="1" dirty="0" err="1"/>
              <a:t>Search</a:t>
            </a:r>
            <a:r>
              <a:rPr lang="sv-SE" sz="3600" b="1" dirty="0"/>
              <a:t> </a:t>
            </a:r>
            <a:r>
              <a:rPr lang="sv-SE" sz="3600" b="1" dirty="0" err="1"/>
              <a:t>results</a:t>
            </a:r>
            <a:endParaRPr lang="en-GB" sz="36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0BE5E1F-D93F-418D-8075-774B7D608C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600" y="3601222"/>
            <a:ext cx="5326743" cy="2947197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BA0229C-5DF9-41D8-9A87-89147C75D751}"/>
              </a:ext>
            </a:extLst>
          </p:cNvPr>
          <p:cNvCxnSpPr>
            <a:cxnSpLocks/>
          </p:cNvCxnSpPr>
          <p:nvPr/>
        </p:nvCxnSpPr>
        <p:spPr>
          <a:xfrm>
            <a:off x="3400770" y="3149600"/>
            <a:ext cx="5859344" cy="1749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74166EAF-411B-45DA-A5F9-405DFC4E3C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814" y="994189"/>
            <a:ext cx="4401164" cy="1800476"/>
          </a:xfrm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7F2B969-C3F5-4B2A-9664-07FB5848DA64}"/>
              </a:ext>
            </a:extLst>
          </p:cNvPr>
          <p:cNvSpPr/>
          <p:nvPr/>
        </p:nvSpPr>
        <p:spPr>
          <a:xfrm>
            <a:off x="6504814" y="2247144"/>
            <a:ext cx="2946400" cy="764807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B4B70E1-2E16-4443-82FC-43A3A293EE39}"/>
              </a:ext>
            </a:extLst>
          </p:cNvPr>
          <p:cNvCxnSpPr/>
          <p:nvPr/>
        </p:nvCxnSpPr>
        <p:spPr>
          <a:xfrm>
            <a:off x="3744686" y="2247144"/>
            <a:ext cx="2760128" cy="220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DE682A05-2686-4982-A4C6-00F6B5F17499}"/>
              </a:ext>
            </a:extLst>
          </p:cNvPr>
          <p:cNvSpPr/>
          <p:nvPr/>
        </p:nvSpPr>
        <p:spPr>
          <a:xfrm>
            <a:off x="7213600" y="4047620"/>
            <a:ext cx="3692378" cy="2082254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8155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20BCA6-EA5A-472F-8434-FBBDFD2019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9882" y="1191966"/>
            <a:ext cx="3932237" cy="2551678"/>
          </a:xfrm>
          <a:solidFill>
            <a:schemeClr val="bg2">
              <a:lumMod val="90000"/>
            </a:schemeClr>
          </a:solidFill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dirty="0"/>
              <a:t>More items per search result page on </a:t>
            </a:r>
            <a:r>
              <a:rPr lang="en-GB" dirty="0" err="1"/>
              <a:t>Ebay</a:t>
            </a:r>
            <a:r>
              <a:rPr lang="en-GB" dirty="0"/>
              <a:t> than Amazon.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dirty="0"/>
              <a:t>It is displayed number of matching results.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dirty="0"/>
              <a:t>Ads on the product page.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dirty="0"/>
              <a:t>Allows list view or grid view on search results.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GB" dirty="0"/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10DA3F-1447-4F08-B5B4-58D639D5B9B8}"/>
              </a:ext>
            </a:extLst>
          </p:cNvPr>
          <p:cNvSpPr txBox="1"/>
          <p:nvPr/>
        </p:nvSpPr>
        <p:spPr>
          <a:xfrm>
            <a:off x="4064371" y="200832"/>
            <a:ext cx="3564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3600" b="1" dirty="0" err="1"/>
              <a:t>Search</a:t>
            </a:r>
            <a:r>
              <a:rPr lang="sv-SE" sz="3600" b="1" dirty="0"/>
              <a:t> </a:t>
            </a:r>
            <a:r>
              <a:rPr lang="sv-SE" sz="3600" b="1" dirty="0" err="1"/>
              <a:t>results</a:t>
            </a:r>
            <a:endParaRPr lang="en-GB" sz="3600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FAA0811-6DF4-4CA5-9C22-1FBD223B6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5127" y="523998"/>
            <a:ext cx="2597150" cy="646331"/>
          </a:xfrm>
        </p:spPr>
        <p:txBody>
          <a:bodyPr>
            <a:noAutofit/>
          </a:bodyPr>
          <a:lstStyle/>
          <a:p>
            <a:pPr algn="ctr"/>
            <a:r>
              <a:rPr lang="sv-SE" sz="4000" b="1" dirty="0" err="1">
                <a:solidFill>
                  <a:srgbClr val="FF0000"/>
                </a:solidFill>
              </a:rPr>
              <a:t>E</a:t>
            </a:r>
            <a:r>
              <a:rPr lang="sv-SE" sz="4000" b="1" dirty="0" err="1">
                <a:solidFill>
                  <a:srgbClr val="0070C0"/>
                </a:solidFill>
              </a:rPr>
              <a:t>b</a:t>
            </a:r>
            <a:r>
              <a:rPr lang="sv-SE" sz="4000" b="1" dirty="0" err="1">
                <a:solidFill>
                  <a:srgbClr val="FFC000"/>
                </a:solidFill>
              </a:rPr>
              <a:t>a</a:t>
            </a:r>
            <a:r>
              <a:rPr lang="sv-SE" sz="4000" b="1" dirty="0" err="1">
                <a:solidFill>
                  <a:srgbClr val="92D050"/>
                </a:solidFill>
              </a:rPr>
              <a:t>y</a:t>
            </a:r>
            <a:endParaRPr lang="en-GB" sz="4000" b="1" dirty="0">
              <a:solidFill>
                <a:srgbClr val="FF0000"/>
              </a:solidFill>
            </a:endParaRP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3F873FFC-5268-4E34-85E8-242707B17F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5316" y="1457325"/>
            <a:ext cx="4801270" cy="2286319"/>
          </a:xfrm>
          <a:solidFill>
            <a:schemeClr val="tx2">
              <a:lumMod val="20000"/>
              <a:lumOff val="80000"/>
            </a:schemeClr>
          </a:solidFill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6199AAA-B308-428E-8C66-3D605A302E70}"/>
              </a:ext>
            </a:extLst>
          </p:cNvPr>
          <p:cNvSpPr/>
          <p:nvPr/>
        </p:nvSpPr>
        <p:spPr>
          <a:xfrm>
            <a:off x="8548914" y="2902857"/>
            <a:ext cx="2394857" cy="3918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9F42EC6-7B1D-4564-9D31-5B6DA06B1B1C}"/>
              </a:ext>
            </a:extLst>
          </p:cNvPr>
          <p:cNvCxnSpPr>
            <a:cxnSpLocks/>
          </p:cNvCxnSpPr>
          <p:nvPr/>
        </p:nvCxnSpPr>
        <p:spPr>
          <a:xfrm>
            <a:off x="3144665" y="1988627"/>
            <a:ext cx="5404249" cy="1110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C3F1164-B0FD-40DB-A6EF-E9A95289A870}"/>
              </a:ext>
            </a:extLst>
          </p:cNvPr>
          <p:cNvCxnSpPr>
            <a:cxnSpLocks/>
          </p:cNvCxnSpPr>
          <p:nvPr/>
        </p:nvCxnSpPr>
        <p:spPr>
          <a:xfrm>
            <a:off x="1772472" y="2895458"/>
            <a:ext cx="5649837" cy="1644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28303D08-B1E6-4CA8-AA34-4EE8FF23C6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2309" y="3895462"/>
            <a:ext cx="2493973" cy="1931766"/>
          </a:xfrm>
          <a:prstGeom prst="rect">
            <a:avLst/>
          </a:prstGeom>
          <a:solidFill>
            <a:srgbClr val="FFFF00"/>
          </a:solidFill>
        </p:spPr>
      </p:pic>
    </p:spTree>
    <p:extLst>
      <p:ext uri="{BB962C8B-B14F-4D97-AF65-F5344CB8AC3E}">
        <p14:creationId xmlns:p14="http://schemas.microsoft.com/office/powerpoint/2010/main" val="191343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DA658-B39A-4339-B443-E93C78B9B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486" y="350612"/>
            <a:ext cx="10515600" cy="897618"/>
          </a:xfrm>
        </p:spPr>
        <p:txBody>
          <a:bodyPr>
            <a:normAutofit fontScale="90000"/>
          </a:bodyPr>
          <a:lstStyle/>
          <a:p>
            <a:pPr algn="ctr"/>
            <a:r>
              <a:rPr lang="sv-SE" sz="3200" dirty="0" err="1"/>
              <a:t>Searching</a:t>
            </a:r>
            <a:r>
              <a:rPr lang="sv-SE" sz="3200" dirty="0"/>
              <a:t> </a:t>
            </a:r>
            <a:r>
              <a:rPr lang="sv-SE" sz="3200" dirty="0" err="1"/>
              <a:t>Bead</a:t>
            </a:r>
            <a:r>
              <a:rPr lang="sv-SE" sz="3200" dirty="0"/>
              <a:t> Maker (</a:t>
            </a:r>
            <a:r>
              <a:rPr lang="sv-SE" sz="3200" dirty="0" err="1"/>
              <a:t>car</a:t>
            </a:r>
            <a:r>
              <a:rPr lang="sv-SE" sz="3200" dirty="0"/>
              <a:t> </a:t>
            </a:r>
            <a:r>
              <a:rPr lang="sv-SE" sz="3200" dirty="0" err="1"/>
              <a:t>painting</a:t>
            </a:r>
            <a:r>
              <a:rPr lang="sv-SE" sz="3200" dirty="0"/>
              <a:t> </a:t>
            </a:r>
            <a:r>
              <a:rPr lang="sv-SE" sz="3200" dirty="0" err="1"/>
              <a:t>product</a:t>
            </a:r>
            <a:r>
              <a:rPr lang="sv-SE" sz="3200" dirty="0"/>
              <a:t>)</a:t>
            </a:r>
            <a:br>
              <a:rPr lang="sv-SE" sz="3200" dirty="0"/>
            </a:br>
            <a:r>
              <a:rPr lang="sv-SE" sz="3200" dirty="0"/>
              <a:t> on</a:t>
            </a:r>
            <a:r>
              <a:rPr lang="sv-SE" sz="3200" b="1" dirty="0"/>
              <a:t> Amazon </a:t>
            </a:r>
            <a:r>
              <a:rPr lang="sv-SE" sz="3200" dirty="0"/>
              <a:t>and </a:t>
            </a:r>
            <a:r>
              <a:rPr lang="sv-SE" sz="3200" b="1" dirty="0" err="1">
                <a:solidFill>
                  <a:srgbClr val="FF0000"/>
                </a:solidFill>
              </a:rPr>
              <a:t>E</a:t>
            </a:r>
            <a:r>
              <a:rPr lang="sv-SE" sz="3200" b="1" dirty="0" err="1">
                <a:solidFill>
                  <a:srgbClr val="0070C0"/>
                </a:solidFill>
              </a:rPr>
              <a:t>b</a:t>
            </a:r>
            <a:r>
              <a:rPr lang="sv-SE" sz="3200" b="1" dirty="0" err="1">
                <a:solidFill>
                  <a:srgbClr val="FFC000"/>
                </a:solidFill>
              </a:rPr>
              <a:t>a</a:t>
            </a:r>
            <a:r>
              <a:rPr lang="sv-SE" sz="3200" b="1" dirty="0" err="1">
                <a:solidFill>
                  <a:srgbClr val="92D050"/>
                </a:solidFill>
              </a:rPr>
              <a:t>y</a:t>
            </a:r>
            <a:endParaRPr lang="en-GB" sz="3200" b="1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E78C683-A3D7-4F12-8900-2C80DC03233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361" y="2004090"/>
            <a:ext cx="2095792" cy="3458058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3E2B4377-7F10-43BC-9719-5F1E2003491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04091"/>
            <a:ext cx="5181600" cy="3319918"/>
          </a:xfr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D7CF83BB-5D08-4014-B38B-9E09488F4031}"/>
              </a:ext>
            </a:extLst>
          </p:cNvPr>
          <p:cNvSpPr txBox="1">
            <a:spLocks/>
          </p:cNvSpPr>
          <p:nvPr/>
        </p:nvSpPr>
        <p:spPr>
          <a:xfrm>
            <a:off x="1308894" y="1106472"/>
            <a:ext cx="2730726" cy="56043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v-SE" sz="4000" b="1" dirty="0"/>
              <a:t>Amazon</a:t>
            </a:r>
            <a:endParaRPr lang="en-GB" sz="4000" b="1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9F5662C-0AF4-4EA1-9DFB-572AC4EEDC46}"/>
              </a:ext>
            </a:extLst>
          </p:cNvPr>
          <p:cNvSpPr txBox="1">
            <a:spLocks/>
          </p:cNvSpPr>
          <p:nvPr/>
        </p:nvSpPr>
        <p:spPr>
          <a:xfrm>
            <a:off x="7654415" y="1248230"/>
            <a:ext cx="2217170" cy="6802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v-SE" sz="3600" b="1" dirty="0" err="1">
                <a:solidFill>
                  <a:srgbClr val="FF0000"/>
                </a:solidFill>
              </a:rPr>
              <a:t>E</a:t>
            </a:r>
            <a:r>
              <a:rPr lang="sv-SE" sz="3600" b="1" dirty="0" err="1">
                <a:solidFill>
                  <a:srgbClr val="0070C0"/>
                </a:solidFill>
              </a:rPr>
              <a:t>b</a:t>
            </a:r>
            <a:r>
              <a:rPr lang="sv-SE" sz="3600" b="1" dirty="0" err="1">
                <a:solidFill>
                  <a:srgbClr val="FFC000"/>
                </a:solidFill>
              </a:rPr>
              <a:t>a</a:t>
            </a:r>
            <a:r>
              <a:rPr lang="sv-SE" sz="3600" b="1" dirty="0" err="1">
                <a:solidFill>
                  <a:srgbClr val="92D050"/>
                </a:solidFill>
              </a:rPr>
              <a:t>y</a:t>
            </a:r>
            <a:endParaRPr lang="en-GB" sz="3600" b="1" dirty="0">
              <a:solidFill>
                <a:srgbClr val="FF0000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170B2B9-0166-46E9-8DCA-0FDE550C471B}"/>
              </a:ext>
            </a:extLst>
          </p:cNvPr>
          <p:cNvSpPr txBox="1">
            <a:spLocks/>
          </p:cNvSpPr>
          <p:nvPr/>
        </p:nvSpPr>
        <p:spPr>
          <a:xfrm>
            <a:off x="838200" y="5742687"/>
            <a:ext cx="10515600" cy="8976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v-SE" sz="2400" b="1" dirty="0"/>
              <a:t>Amazon </a:t>
            </a:r>
            <a:r>
              <a:rPr lang="sv-SE" sz="2400" b="1" dirty="0" err="1"/>
              <a:t>finds</a:t>
            </a:r>
            <a:r>
              <a:rPr lang="sv-SE" sz="2400" b="1" dirty="0"/>
              <a:t> </a:t>
            </a:r>
            <a:r>
              <a:rPr lang="sv-SE" sz="2400" b="1" dirty="0" err="1"/>
              <a:t>correct</a:t>
            </a:r>
            <a:r>
              <a:rPr lang="sv-SE" sz="2400" b="1" dirty="0"/>
              <a:t> </a:t>
            </a:r>
            <a:r>
              <a:rPr lang="sv-SE" sz="2400" b="1" dirty="0" err="1"/>
              <a:t>product</a:t>
            </a:r>
            <a:r>
              <a:rPr lang="sv-SE" sz="2400" b="1" dirty="0"/>
              <a:t> </a:t>
            </a:r>
            <a:r>
              <a:rPr lang="sv-SE" sz="2400" b="1" dirty="0" err="1"/>
              <a:t>Ebay</a:t>
            </a:r>
            <a:r>
              <a:rPr lang="sv-SE" sz="2400" b="1" dirty="0"/>
              <a:t> </a:t>
            </a:r>
            <a:r>
              <a:rPr lang="sv-SE" sz="2400" b="1" dirty="0" err="1"/>
              <a:t>thinks</a:t>
            </a:r>
            <a:r>
              <a:rPr lang="sv-SE" sz="2400" b="1" dirty="0"/>
              <a:t> it </a:t>
            </a:r>
            <a:r>
              <a:rPr lang="sv-SE" sz="2400" b="1" dirty="0" err="1"/>
              <a:t>was</a:t>
            </a:r>
            <a:r>
              <a:rPr lang="sv-SE" sz="2400" b="1" dirty="0"/>
              <a:t> a </a:t>
            </a:r>
            <a:r>
              <a:rPr lang="sv-SE" sz="2400" b="1" dirty="0" err="1"/>
              <a:t>spelling</a:t>
            </a:r>
            <a:r>
              <a:rPr lang="sv-SE" sz="2400" b="1" dirty="0"/>
              <a:t> </a:t>
            </a:r>
            <a:r>
              <a:rPr lang="sv-SE" sz="2400" b="1" dirty="0" err="1"/>
              <a:t>mistake</a:t>
            </a:r>
            <a:r>
              <a:rPr lang="sv-SE" sz="2400" b="1" dirty="0"/>
              <a:t> (</a:t>
            </a:r>
            <a:r>
              <a:rPr lang="sv-SE" sz="2400" b="1" dirty="0" err="1"/>
              <a:t>bread</a:t>
            </a:r>
            <a:r>
              <a:rPr lang="sv-SE" sz="2400" b="1" dirty="0"/>
              <a:t> </a:t>
            </a:r>
            <a:r>
              <a:rPr lang="sv-SE" sz="2400" b="1" dirty="0" err="1"/>
              <a:t>maker</a:t>
            </a:r>
            <a:r>
              <a:rPr lang="sv-SE" sz="2400" b="1" dirty="0"/>
              <a:t>)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241884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F0918F-EC19-4583-B685-C556CC0418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4166" y="1677333"/>
            <a:ext cx="3932237" cy="3234142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 fontScale="92500"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sv-SE" dirty="0" err="1"/>
              <a:t>Allows</a:t>
            </a:r>
            <a:r>
              <a:rPr lang="sv-SE" dirty="0"/>
              <a:t> </a:t>
            </a:r>
            <a:r>
              <a:rPr lang="sv-SE" dirty="0" err="1"/>
              <a:t>shoppers</a:t>
            </a:r>
            <a:r>
              <a:rPr lang="sv-SE" dirty="0"/>
              <a:t> to filter by </a:t>
            </a:r>
            <a:r>
              <a:rPr lang="sv-SE" dirty="0" err="1"/>
              <a:t>cutomer</a:t>
            </a:r>
            <a:r>
              <a:rPr lang="sv-SE" dirty="0"/>
              <a:t> rating.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sv-SE" dirty="0" err="1"/>
              <a:t>Thematic</a:t>
            </a:r>
            <a:r>
              <a:rPr lang="sv-SE" dirty="0"/>
              <a:t> filters.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sv-SE" dirty="0"/>
              <a:t>Sort options for </a:t>
            </a:r>
            <a:r>
              <a:rPr lang="sv-SE" dirty="0" err="1"/>
              <a:t>items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available</a:t>
            </a:r>
            <a:r>
              <a:rPr lang="sv-SE" dirty="0"/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sv-SE" dirty="0" err="1"/>
              <a:t>Category</a:t>
            </a:r>
            <a:r>
              <a:rPr lang="sv-SE" dirty="0"/>
              <a:t> </a:t>
            </a:r>
            <a:r>
              <a:rPr lang="sv-SE" dirty="0" err="1"/>
              <a:t>specific</a:t>
            </a:r>
            <a:r>
              <a:rPr lang="sv-SE" dirty="0"/>
              <a:t> filters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available</a:t>
            </a:r>
            <a:r>
              <a:rPr lang="sv-SE" dirty="0"/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sv-SE" dirty="0"/>
              <a:t>Amazon </a:t>
            </a:r>
            <a:r>
              <a:rPr lang="sv-SE" dirty="0" err="1"/>
              <a:t>personalize</a:t>
            </a:r>
            <a:r>
              <a:rPr lang="sv-SE" dirty="0"/>
              <a:t> </a:t>
            </a:r>
            <a:r>
              <a:rPr lang="sv-SE" dirty="0" err="1"/>
              <a:t>filtering</a:t>
            </a:r>
            <a:r>
              <a:rPr lang="sv-SE" dirty="0"/>
              <a:t> </a:t>
            </a:r>
            <a:r>
              <a:rPr lang="sv-SE" dirty="0" err="1"/>
              <a:t>experience</a:t>
            </a:r>
            <a:r>
              <a:rPr lang="sv-SE" dirty="0"/>
              <a:t> by </a:t>
            </a:r>
            <a:r>
              <a:rPr lang="sv-SE" dirty="0" err="1"/>
              <a:t>using</a:t>
            </a:r>
            <a:r>
              <a:rPr lang="sv-SE" dirty="0"/>
              <a:t> </a:t>
            </a:r>
            <a:r>
              <a:rPr lang="sv-SE" dirty="0" err="1"/>
              <a:t>shopper</a:t>
            </a:r>
            <a:r>
              <a:rPr lang="sv-SE" dirty="0"/>
              <a:t> browser </a:t>
            </a:r>
            <a:r>
              <a:rPr lang="sv-SE" dirty="0" err="1"/>
              <a:t>history</a:t>
            </a:r>
            <a:r>
              <a:rPr lang="sv-SE" dirty="0"/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sv-SE" dirty="0"/>
              <a:t>Amazon </a:t>
            </a:r>
            <a:r>
              <a:rPr lang="sv-SE" dirty="0" err="1"/>
              <a:t>hides</a:t>
            </a:r>
            <a:r>
              <a:rPr lang="sv-SE" dirty="0"/>
              <a:t> </a:t>
            </a:r>
            <a:r>
              <a:rPr lang="sv-SE" dirty="0" err="1"/>
              <a:t>parent</a:t>
            </a:r>
            <a:r>
              <a:rPr lang="sv-SE" dirty="0"/>
              <a:t> </a:t>
            </a:r>
            <a:r>
              <a:rPr lang="sv-SE" dirty="0" err="1"/>
              <a:t>level</a:t>
            </a:r>
            <a:r>
              <a:rPr lang="sv-SE" dirty="0"/>
              <a:t> </a:t>
            </a:r>
            <a:r>
              <a:rPr lang="sv-SE" dirty="0" err="1"/>
              <a:t>hyperlinks</a:t>
            </a:r>
            <a:r>
              <a:rPr lang="sv-SE" dirty="0"/>
              <a:t> </a:t>
            </a:r>
            <a:r>
              <a:rPr lang="sv-SE" dirty="0" err="1"/>
              <a:t>when</a:t>
            </a:r>
            <a:r>
              <a:rPr lang="sv-SE" dirty="0"/>
              <a:t> </a:t>
            </a:r>
            <a:r>
              <a:rPr lang="sv-SE" dirty="0" err="1"/>
              <a:t>link</a:t>
            </a:r>
            <a:r>
              <a:rPr lang="sv-SE" dirty="0"/>
              <a:t> is </a:t>
            </a:r>
            <a:r>
              <a:rPr lang="sv-SE" dirty="0" err="1"/>
              <a:t>selected</a:t>
            </a:r>
            <a:r>
              <a:rPr lang="sv-SE" dirty="0"/>
              <a:t>. 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sv-SE" dirty="0" err="1"/>
              <a:t>Recomendation</a:t>
            </a:r>
            <a:r>
              <a:rPr lang="sv-SE" dirty="0"/>
              <a:t> </a:t>
            </a:r>
            <a:r>
              <a:rPr lang="sv-SE" dirty="0" err="1"/>
              <a:t>products</a:t>
            </a:r>
            <a:r>
              <a:rPr lang="sv-SE" dirty="0"/>
              <a:t> </a:t>
            </a:r>
            <a:r>
              <a:rPr lang="sv-SE" dirty="0" err="1"/>
              <a:t>after</a:t>
            </a:r>
            <a:r>
              <a:rPr lang="sv-SE" dirty="0"/>
              <a:t> filter </a:t>
            </a:r>
            <a:r>
              <a:rPr lang="sv-SE" dirty="0" err="1"/>
              <a:t>results</a:t>
            </a:r>
            <a:r>
              <a:rPr lang="sv-SE" dirty="0"/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sv-SE" dirty="0"/>
              <a:t>Checkbox filters </a:t>
            </a:r>
            <a:r>
              <a:rPr lang="sv-SE" dirty="0" err="1"/>
              <a:t>available</a:t>
            </a:r>
            <a:r>
              <a:rPr lang="sv-SE" dirty="0"/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sv-SE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sv-SE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052782-801F-41EC-BAAE-F139C20F16DD}"/>
              </a:ext>
            </a:extLst>
          </p:cNvPr>
          <p:cNvSpPr txBox="1"/>
          <p:nvPr/>
        </p:nvSpPr>
        <p:spPr>
          <a:xfrm>
            <a:off x="3324963" y="165847"/>
            <a:ext cx="4344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3600" b="1" dirty="0" err="1"/>
              <a:t>Filtering</a:t>
            </a:r>
            <a:r>
              <a:rPr lang="sv-SE" sz="3600" b="1" dirty="0"/>
              <a:t> and </a:t>
            </a:r>
            <a:r>
              <a:rPr lang="sv-SE" sz="3600" b="1" dirty="0" err="1"/>
              <a:t>sorting</a:t>
            </a:r>
            <a:endParaRPr lang="en-GB" sz="3600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8C42EAB-DC10-4E7C-8F0B-B1DA927F4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5225" y="745849"/>
            <a:ext cx="3281362" cy="615950"/>
          </a:xfrm>
        </p:spPr>
        <p:txBody>
          <a:bodyPr>
            <a:noAutofit/>
          </a:bodyPr>
          <a:lstStyle/>
          <a:p>
            <a:pPr algn="ctr"/>
            <a:r>
              <a:rPr lang="sv-SE" sz="4000" b="1" dirty="0"/>
              <a:t>Amazon</a:t>
            </a:r>
            <a:endParaRPr lang="en-GB" sz="4000" b="1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72083B1-15E6-47B5-8EB1-400AD170B16D}"/>
              </a:ext>
            </a:extLst>
          </p:cNvPr>
          <p:cNvCxnSpPr>
            <a:cxnSpLocks/>
          </p:cNvCxnSpPr>
          <p:nvPr/>
        </p:nvCxnSpPr>
        <p:spPr>
          <a:xfrm>
            <a:off x="4026479" y="2841394"/>
            <a:ext cx="1770742" cy="2339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8E842D4A-4D7F-4F13-999D-D0B24649A5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1249" y="5249191"/>
            <a:ext cx="1695687" cy="133368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92FFDCA-7775-41F6-9046-616633EC71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200" y="745849"/>
            <a:ext cx="3425371" cy="467989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08F4C201-180E-4C4B-9E63-0502B6CBA486}"/>
              </a:ext>
            </a:extLst>
          </p:cNvPr>
          <p:cNvSpPr/>
          <p:nvPr/>
        </p:nvSpPr>
        <p:spPr>
          <a:xfrm>
            <a:off x="7823200" y="745849"/>
            <a:ext cx="1654629" cy="467989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C4F1F0B-4B98-4B56-9393-9CC206CD963B}"/>
              </a:ext>
            </a:extLst>
          </p:cNvPr>
          <p:cNvCxnSpPr>
            <a:cxnSpLocks/>
          </p:cNvCxnSpPr>
          <p:nvPr/>
        </p:nvCxnSpPr>
        <p:spPr>
          <a:xfrm>
            <a:off x="4229722" y="1847683"/>
            <a:ext cx="3585029" cy="511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798ADB35-746E-493E-9BCB-9F11DFD47951}"/>
              </a:ext>
            </a:extLst>
          </p:cNvPr>
          <p:cNvSpPr/>
          <p:nvPr/>
        </p:nvSpPr>
        <p:spPr>
          <a:xfrm>
            <a:off x="7823200" y="2322286"/>
            <a:ext cx="1324337" cy="749138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542D57C1-1EEC-454D-A66B-6A6A46C317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7221" y="2459037"/>
            <a:ext cx="1695687" cy="2680162"/>
          </a:xfrm>
          <a:prstGeom prst="rect">
            <a:avLst/>
          </a:prstGeom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2C08DB3-E683-476A-86A1-7E4D61D9ABD4}"/>
              </a:ext>
            </a:extLst>
          </p:cNvPr>
          <p:cNvCxnSpPr>
            <a:cxnSpLocks/>
          </p:cNvCxnSpPr>
          <p:nvPr/>
        </p:nvCxnSpPr>
        <p:spPr>
          <a:xfrm>
            <a:off x="2589363" y="2569029"/>
            <a:ext cx="3255647" cy="1146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>
            <a:extLst>
              <a:ext uri="{FF2B5EF4-FFF2-40B4-BE49-F238E27FC236}">
                <a16:creationId xmlns:a16="http://schemas.microsoft.com/office/drawing/2014/main" id="{78AE28D8-3069-48BB-A38E-54FB8904BD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003" y="5305046"/>
            <a:ext cx="1060983" cy="1552954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141222CB-E5F3-4FC4-9B31-A72949369927}"/>
              </a:ext>
            </a:extLst>
          </p:cNvPr>
          <p:cNvSpPr/>
          <p:nvPr/>
        </p:nvSpPr>
        <p:spPr>
          <a:xfrm>
            <a:off x="4174003" y="5323112"/>
            <a:ext cx="453335" cy="1452837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C42235A-A717-4799-BAEF-A14ED720296D}"/>
              </a:ext>
            </a:extLst>
          </p:cNvPr>
          <p:cNvCxnSpPr>
            <a:cxnSpLocks/>
          </p:cNvCxnSpPr>
          <p:nvPr/>
        </p:nvCxnSpPr>
        <p:spPr>
          <a:xfrm>
            <a:off x="3093185" y="4665423"/>
            <a:ext cx="1124001" cy="755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6626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8D8E3E0-3249-4FBD-B893-576FF07B80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5029" y="0"/>
            <a:ext cx="3277051" cy="344469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88C892-9831-4FD7-9154-112E34EF4E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1297" y="1225007"/>
            <a:ext cx="3932237" cy="2555204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sv-SE" dirty="0"/>
              <a:t>Sort options for </a:t>
            </a:r>
            <a:r>
              <a:rPr lang="sv-SE" dirty="0" err="1"/>
              <a:t>items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available</a:t>
            </a:r>
            <a:r>
              <a:rPr lang="sv-SE" dirty="0"/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sv-SE" dirty="0"/>
              <a:t>All </a:t>
            </a:r>
            <a:r>
              <a:rPr lang="sv-SE" dirty="0" err="1"/>
              <a:t>category</a:t>
            </a:r>
            <a:r>
              <a:rPr lang="sv-SE" dirty="0"/>
              <a:t> </a:t>
            </a:r>
            <a:r>
              <a:rPr lang="sv-SE" dirty="0" err="1"/>
              <a:t>links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visible</a:t>
            </a:r>
            <a:r>
              <a:rPr lang="sv-SE" dirty="0"/>
              <a:t> no mater </a:t>
            </a:r>
            <a:r>
              <a:rPr lang="sv-SE" dirty="0" err="1"/>
              <a:t>if</a:t>
            </a:r>
            <a:r>
              <a:rPr lang="sv-SE" dirty="0"/>
              <a:t> </a:t>
            </a:r>
            <a:r>
              <a:rPr lang="sv-SE" dirty="0" err="1"/>
              <a:t>link</a:t>
            </a:r>
            <a:r>
              <a:rPr lang="sv-SE" dirty="0"/>
              <a:t> </a:t>
            </a:r>
            <a:r>
              <a:rPr lang="sv-SE" dirty="0" err="1"/>
              <a:t>selected</a:t>
            </a:r>
            <a:r>
              <a:rPr lang="sv-SE" dirty="0"/>
              <a:t> or no.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dirty="0"/>
              <a:t>Custom filters, example for price.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dirty="0"/>
              <a:t>Advanced search filters.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F11127-61EC-4422-A8F6-1688473ECC4A}"/>
              </a:ext>
            </a:extLst>
          </p:cNvPr>
          <p:cNvSpPr txBox="1"/>
          <p:nvPr/>
        </p:nvSpPr>
        <p:spPr>
          <a:xfrm>
            <a:off x="3400769" y="99518"/>
            <a:ext cx="43643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3600" b="1" dirty="0" err="1"/>
              <a:t>Filtering</a:t>
            </a:r>
            <a:r>
              <a:rPr lang="sv-SE" sz="3600" b="1" dirty="0"/>
              <a:t> and </a:t>
            </a:r>
            <a:r>
              <a:rPr lang="sv-SE" sz="3600" b="1" dirty="0" err="1"/>
              <a:t>sorting</a:t>
            </a:r>
            <a:endParaRPr lang="en-GB" sz="3600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C5F7C28-2BA9-4F6F-951B-E2A40B1FA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7189" y="345793"/>
            <a:ext cx="2103580" cy="800111"/>
          </a:xfrm>
        </p:spPr>
        <p:txBody>
          <a:bodyPr>
            <a:noAutofit/>
          </a:bodyPr>
          <a:lstStyle/>
          <a:p>
            <a:pPr algn="ctr"/>
            <a:r>
              <a:rPr lang="sv-SE" sz="3600" b="1" dirty="0" err="1">
                <a:solidFill>
                  <a:srgbClr val="FF0000"/>
                </a:solidFill>
              </a:rPr>
              <a:t>E</a:t>
            </a:r>
            <a:r>
              <a:rPr lang="sv-SE" sz="3600" b="1" dirty="0" err="1">
                <a:solidFill>
                  <a:srgbClr val="0070C0"/>
                </a:solidFill>
              </a:rPr>
              <a:t>b</a:t>
            </a:r>
            <a:r>
              <a:rPr lang="sv-SE" sz="3600" b="1" dirty="0" err="1">
                <a:solidFill>
                  <a:srgbClr val="FFC000"/>
                </a:solidFill>
              </a:rPr>
              <a:t>a</a:t>
            </a:r>
            <a:r>
              <a:rPr lang="sv-SE" sz="3600" b="1" dirty="0" err="1">
                <a:solidFill>
                  <a:srgbClr val="92D050"/>
                </a:solidFill>
              </a:rPr>
              <a:t>y</a:t>
            </a:r>
            <a:endParaRPr lang="en-GB" sz="3600" b="1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DC4BF12-16BF-48EE-8BBA-A85DD63B1B7C}"/>
              </a:ext>
            </a:extLst>
          </p:cNvPr>
          <p:cNvCxnSpPr>
            <a:cxnSpLocks/>
          </p:cNvCxnSpPr>
          <p:nvPr/>
        </p:nvCxnSpPr>
        <p:spPr>
          <a:xfrm flipV="1">
            <a:off x="4165600" y="1225007"/>
            <a:ext cx="4499429" cy="240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045B94E7-EC52-4FCA-93EF-56979E9E3F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2506" y="3628571"/>
            <a:ext cx="2520079" cy="3285510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15489A6-91F9-46AC-B6BB-C4E32F95ED95}"/>
              </a:ext>
            </a:extLst>
          </p:cNvPr>
          <p:cNvCxnSpPr>
            <a:cxnSpLocks/>
          </p:cNvCxnSpPr>
          <p:nvPr/>
        </p:nvCxnSpPr>
        <p:spPr>
          <a:xfrm>
            <a:off x="3643086" y="1758194"/>
            <a:ext cx="5279975" cy="2555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15AF36D5-81A0-476F-8D8B-E6EBFFDCD1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839" y="4388002"/>
            <a:ext cx="2172003" cy="1829055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CB149E5-55C0-48DD-BA98-F47921279815}"/>
              </a:ext>
            </a:extLst>
          </p:cNvPr>
          <p:cNvCxnSpPr>
            <a:cxnSpLocks/>
          </p:cNvCxnSpPr>
          <p:nvPr/>
        </p:nvCxnSpPr>
        <p:spPr>
          <a:xfrm>
            <a:off x="2612571" y="2652277"/>
            <a:ext cx="2336800" cy="1127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35783412-1C4B-49D7-975C-A1399FD475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7116" y="1225007"/>
            <a:ext cx="3559553" cy="5277393"/>
          </a:xfrm>
          <a:prstGeom prst="rect">
            <a:avLst/>
          </a:prstGeom>
        </p:spPr>
      </p:pic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DD4BD44-B522-4971-BDBD-FF6ED97BFDC4}"/>
              </a:ext>
            </a:extLst>
          </p:cNvPr>
          <p:cNvCxnSpPr/>
          <p:nvPr/>
        </p:nvCxnSpPr>
        <p:spPr>
          <a:xfrm flipH="1">
            <a:off x="2481531" y="2365829"/>
            <a:ext cx="1161555" cy="2162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0538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B33243-606B-4BB1-BE29-1378D4D88E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686" y="1712686"/>
            <a:ext cx="9782628" cy="492034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70673DE-8229-4CCE-BF24-54D0DB497D40}"/>
              </a:ext>
            </a:extLst>
          </p:cNvPr>
          <p:cNvSpPr txBox="1"/>
          <p:nvPr/>
        </p:nvSpPr>
        <p:spPr>
          <a:xfrm>
            <a:off x="4165599" y="224970"/>
            <a:ext cx="3425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800" b="1" dirty="0" err="1"/>
              <a:t>Zero</a:t>
            </a:r>
            <a:r>
              <a:rPr lang="sv-SE" sz="2800" b="1" dirty="0"/>
              <a:t> page </a:t>
            </a:r>
            <a:r>
              <a:rPr lang="sv-SE" sz="2800" b="1" dirty="0" err="1"/>
              <a:t>results</a:t>
            </a:r>
            <a:endParaRPr lang="en-GB" sz="2800" b="1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E4D9BAD-C99E-46BC-A2EE-77C6240A59A6}"/>
              </a:ext>
            </a:extLst>
          </p:cNvPr>
          <p:cNvSpPr txBox="1">
            <a:spLocks/>
          </p:cNvSpPr>
          <p:nvPr/>
        </p:nvSpPr>
        <p:spPr>
          <a:xfrm>
            <a:off x="1088571" y="334731"/>
            <a:ext cx="2104572" cy="63817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v-SE" sz="4000" b="1" dirty="0" err="1">
                <a:solidFill>
                  <a:srgbClr val="FF0000"/>
                </a:solidFill>
              </a:rPr>
              <a:t>E</a:t>
            </a:r>
            <a:r>
              <a:rPr lang="sv-SE" sz="4000" b="1" dirty="0" err="1">
                <a:solidFill>
                  <a:srgbClr val="0070C0"/>
                </a:solidFill>
              </a:rPr>
              <a:t>b</a:t>
            </a:r>
            <a:r>
              <a:rPr lang="sv-SE" sz="4000" b="1" dirty="0" err="1">
                <a:solidFill>
                  <a:srgbClr val="FFC000"/>
                </a:solidFill>
              </a:rPr>
              <a:t>a</a:t>
            </a:r>
            <a:r>
              <a:rPr lang="sv-SE" sz="4000" b="1" dirty="0" err="1">
                <a:solidFill>
                  <a:srgbClr val="92D050"/>
                </a:solidFill>
              </a:rPr>
              <a:t>y</a:t>
            </a:r>
            <a:endParaRPr lang="en-GB" sz="4000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A34A3B-667A-4FFB-8991-9BB200EDF50B}"/>
              </a:ext>
            </a:extLst>
          </p:cNvPr>
          <p:cNvSpPr txBox="1"/>
          <p:nvPr/>
        </p:nvSpPr>
        <p:spPr>
          <a:xfrm>
            <a:off x="1204686" y="1030383"/>
            <a:ext cx="97826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800" dirty="0"/>
              <a:t>No </a:t>
            </a:r>
            <a:r>
              <a:rPr lang="sv-SE" sz="2800" dirty="0" err="1"/>
              <a:t>results</a:t>
            </a:r>
            <a:r>
              <a:rPr lang="sv-SE" sz="2800" dirty="0"/>
              <a:t> </a:t>
            </a:r>
            <a:r>
              <a:rPr lang="sv-SE" sz="2800" dirty="0" err="1"/>
              <a:t>found</a:t>
            </a:r>
            <a:r>
              <a:rPr lang="sv-SE" sz="2800" dirty="0"/>
              <a:t>, </a:t>
            </a:r>
            <a:r>
              <a:rPr lang="sv-SE" sz="2800" dirty="0" err="1"/>
              <a:t>links</a:t>
            </a:r>
            <a:r>
              <a:rPr lang="sv-SE" sz="2800" dirty="0"/>
              <a:t> for different web sites </a:t>
            </a:r>
            <a:r>
              <a:rPr lang="sv-SE" sz="2800" dirty="0" err="1"/>
              <a:t>available</a:t>
            </a:r>
            <a:r>
              <a:rPr lang="sv-SE" sz="2800" dirty="0"/>
              <a:t> </a:t>
            </a:r>
            <a:r>
              <a:rPr lang="sv-SE" sz="2800" dirty="0" err="1"/>
              <a:t>bellow</a:t>
            </a:r>
            <a:r>
              <a:rPr lang="sv-SE" sz="2800" dirty="0"/>
              <a:t>.</a:t>
            </a:r>
            <a:endParaRPr lang="en-GB" sz="2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5B4D72-6893-4CAE-8353-919656FC89E8}"/>
              </a:ext>
            </a:extLst>
          </p:cNvPr>
          <p:cNvSpPr/>
          <p:nvPr/>
        </p:nvSpPr>
        <p:spPr>
          <a:xfrm>
            <a:off x="2815771" y="3280229"/>
            <a:ext cx="4412343" cy="841828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8579F32-0A4E-4FFC-864A-5245C7B722D7}"/>
              </a:ext>
            </a:extLst>
          </p:cNvPr>
          <p:cNvSpPr/>
          <p:nvPr/>
        </p:nvSpPr>
        <p:spPr>
          <a:xfrm>
            <a:off x="2815771" y="4296229"/>
            <a:ext cx="6763658" cy="222704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FBEE747-18B3-43BF-B141-D5099DE30D0A}"/>
              </a:ext>
            </a:extLst>
          </p:cNvPr>
          <p:cNvCxnSpPr/>
          <p:nvPr/>
        </p:nvCxnSpPr>
        <p:spPr>
          <a:xfrm flipH="1">
            <a:off x="7387771" y="3280229"/>
            <a:ext cx="566058" cy="435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3373CF3-B6AB-499D-B022-707EB81DED4A}"/>
              </a:ext>
            </a:extLst>
          </p:cNvPr>
          <p:cNvCxnSpPr>
            <a:cxnSpLocks/>
          </p:cNvCxnSpPr>
          <p:nvPr/>
        </p:nvCxnSpPr>
        <p:spPr>
          <a:xfrm>
            <a:off x="2264229" y="4891314"/>
            <a:ext cx="551542" cy="25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412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</TotalTime>
  <Words>313</Words>
  <Application>Microsoft Office PowerPoint</Application>
  <PresentationFormat>Widescreen</PresentationFormat>
  <Paragraphs>58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Comparative Analysis  Amazon &amp; Ebay  Search engines</vt:lpstr>
      <vt:lpstr>Amazon</vt:lpstr>
      <vt:lpstr>Ebay</vt:lpstr>
      <vt:lpstr>Amazon</vt:lpstr>
      <vt:lpstr>Ebay</vt:lpstr>
      <vt:lpstr>Searching Bead Maker (car painting product)  on Amazon and Ebay</vt:lpstr>
      <vt:lpstr>Amazon</vt:lpstr>
      <vt:lpstr>Ebay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Comparative Analysis  Amazon &amp; Ebay  Search engines</dc:title>
  <dc:creator>Elis Mehmed</dc:creator>
  <cp:lastModifiedBy>Elis Mehmed</cp:lastModifiedBy>
  <cp:revision>1</cp:revision>
  <dcterms:created xsi:type="dcterms:W3CDTF">2021-12-08T13:16:58Z</dcterms:created>
  <dcterms:modified xsi:type="dcterms:W3CDTF">2021-12-08T23:07:20Z</dcterms:modified>
</cp:coreProperties>
</file>