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A091-3B34-4845-9B54-24D5DCA4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31A7-3EFA-434D-9D79-E5DFE05EB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47137-241C-4ED2-9A72-6FA0EC66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9CB7-8E14-4B62-809B-4D8E6F966F90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7727-1C5A-47C9-9D24-C6791B30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3A6A-07DA-4797-8DA2-39E63B7D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7B28-C947-4866-A8E6-6BA6132AF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0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3F83-83C1-42F1-8460-80BFDCA2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149BA-4FD4-4164-BCF0-EDB96C26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ACC0-CCDB-4172-9E22-7662B4A8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9CB7-8E14-4B62-809B-4D8E6F966F90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8069-1DD5-4653-8945-83662DB2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9FEB7-8EA1-4E24-8050-57D71239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7B28-C947-4866-A8E6-6BA6132AF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42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5307E-6322-499C-AFD7-6E1A64812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F591-A0A8-4837-9B7E-95A1B0D91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3A30-FEA0-47A7-8415-AE9F2588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9CB7-8E14-4B62-809B-4D8E6F966F90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0AE60-439F-45FD-A7AA-F646DD9F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20DC-FCC6-48EA-94CB-CFF4272D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7B28-C947-4866-A8E6-6BA6132AF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91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FE7-632E-4123-BE21-82FE362D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36E6-2C41-456E-AF38-1B9E046D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F4424-3A16-4A60-98B8-D8FBC904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9CB7-8E14-4B62-809B-4D8E6F966F90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5B4CB-261D-487D-A564-27CAB54B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5A9C-03CC-43E5-80CA-B326E9ED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7B28-C947-4866-A8E6-6BA6132AF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20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C289-B211-463A-B80A-8C1972A2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533D0-469A-4645-B44B-224911FF0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1389-6FCD-4A5E-BB37-9B117324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9CB7-8E14-4B62-809B-4D8E6F966F90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06EB-43FC-4769-97F9-C93CE8A0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DC78-4D80-4086-BAFB-7CA6DFBE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7B28-C947-4866-A8E6-6BA6132AF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34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C013-7AE2-4508-B7D2-F2C1B160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5D78-CB29-4F91-8B68-F5F900BEF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AEACF-B3B3-475E-89B6-ABC243912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C52A8-1A4F-49DD-9DA8-7ACA2792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9CB7-8E14-4B62-809B-4D8E6F966F90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44853-5389-4A2E-BB42-C818681F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3DC49-C74F-4B99-93AE-4F3237E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7B28-C947-4866-A8E6-6BA6132AF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346E-2524-4F6D-A3A9-6F20F082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1DFD2-F3CA-4C6B-98E5-97A6E3C8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F01F3-BB5C-4072-964F-6E30293F7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88795-134F-42B8-AC06-50EF8BEF0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8AEF1-A7E9-4ED6-9BCE-51936A394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5373A-7ED3-41E8-974D-06164349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9CB7-8E14-4B62-809B-4D8E6F966F90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57960-5512-4737-859B-85141F08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177DE-7C1B-429E-A74E-DB71904A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7B28-C947-4866-A8E6-6BA6132AF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88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93AE-88A1-45B4-BD86-66E579F1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FDD38-AD4A-48E9-A0AF-8ACBDD78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9CB7-8E14-4B62-809B-4D8E6F966F90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C7741-DCD8-4989-AF8D-AEA30091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41B02-0FE7-4C70-91FB-4C09B2A8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7B28-C947-4866-A8E6-6BA6132AF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7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76083-20A8-4422-BBF2-6AC22606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9CB7-8E14-4B62-809B-4D8E6F966F90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19B5E-1D0C-466F-A40A-65B587A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43AF8-41A4-46C1-96F0-8D7DB25A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7B28-C947-4866-A8E6-6BA6132AF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93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7024-E99E-46A3-A55D-0EF8F47B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3194-EA0F-476A-8EB3-8CAB31F5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EA538-F7C8-4B06-90B5-D39455EA9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56E7D-ABE2-4A68-8ED1-8C521305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9CB7-8E14-4B62-809B-4D8E6F966F90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35E6A-20E2-4E9D-83F6-FD98F2C0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D3E43-8A96-4173-ACAC-BFCA5379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7B28-C947-4866-A8E6-6BA6132AF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00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3B6B-8755-44B7-9C62-D3EAF0FA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0E620-060B-4E81-BCD8-D73B0502F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3BCF0-F527-41FC-A9A7-DAB77B9C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8A6E-CCAF-4455-ADDB-FA9E45CF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9CB7-8E14-4B62-809B-4D8E6F966F90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295E2-0844-48CE-AA10-09084B43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F81D3-DAFE-4E0C-9BCC-9CC5AC89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7B28-C947-4866-A8E6-6BA6132AF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40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EF83D-790A-4D20-9374-EC10A0B8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01139-898A-42E6-9EB2-FC5EEB538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874E7-4F90-4D6F-91FB-4325B28DB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9CB7-8E14-4B62-809B-4D8E6F966F90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4D99-34C7-41FC-9E51-F662CD2A8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FDF0-6E18-45C0-877F-B26B57F3A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7B28-C947-4866-A8E6-6BA6132AF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48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790D-C6F8-4A3F-9D5C-FD4F9D7A7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Comparative</a:t>
            </a:r>
            <a:r>
              <a:rPr lang="sv-SE" dirty="0"/>
              <a:t> </a:t>
            </a:r>
            <a:r>
              <a:rPr lang="sv-SE" dirty="0" err="1"/>
              <a:t>analysis</a:t>
            </a:r>
            <a:br>
              <a:rPr lang="sv-SE" dirty="0"/>
            </a:br>
            <a:r>
              <a:rPr lang="sv-SE" dirty="0"/>
              <a:t> HDD &amp;SSD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701EF-E8A4-43C1-9FA5-299A04783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2C449-BFF8-4F8F-91DB-6A245BD82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09" y="3602039"/>
            <a:ext cx="5902036" cy="26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6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0209-4ED2-4BE6-B231-EB24CD3E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HDD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412E-5FA2-4E75-BEA3-09B203CD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sv-SE" dirty="0"/>
              <a:t>Computer </a:t>
            </a:r>
            <a:r>
              <a:rPr lang="sv-SE" dirty="0" err="1"/>
              <a:t>components</a:t>
            </a:r>
            <a:r>
              <a:rPr lang="sv-SE" dirty="0"/>
              <a:t> to </a:t>
            </a:r>
            <a:r>
              <a:rPr lang="sv-SE" dirty="0" err="1"/>
              <a:t>permanently</a:t>
            </a:r>
            <a:r>
              <a:rPr lang="sv-SE" dirty="0"/>
              <a:t> store data</a:t>
            </a:r>
          </a:p>
          <a:p>
            <a:r>
              <a:rPr lang="sv-SE" dirty="0" err="1"/>
              <a:t>Composed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mechanical</a:t>
            </a:r>
            <a:r>
              <a:rPr lang="sv-SE" dirty="0"/>
              <a:t> parts</a:t>
            </a:r>
          </a:p>
          <a:p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magnetism to record data and </a:t>
            </a:r>
            <a:r>
              <a:rPr lang="sv-SE" dirty="0" err="1"/>
              <a:t>files</a:t>
            </a:r>
            <a:endParaRPr lang="sv-SE" dirty="0"/>
          </a:p>
          <a:p>
            <a:r>
              <a:rPr lang="sv-SE" dirty="0" err="1"/>
              <a:t>Made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1 or </a:t>
            </a:r>
            <a:r>
              <a:rPr lang="sv-SE" dirty="0" err="1"/>
              <a:t>more</a:t>
            </a:r>
            <a:r>
              <a:rPr lang="sv-SE" dirty="0"/>
              <a:t> rigid disks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rotate</a:t>
            </a:r>
            <a:r>
              <a:rPr lang="sv-SE" dirty="0"/>
              <a:t> </a:t>
            </a:r>
            <a:r>
              <a:rPr lang="sv-SE" dirty="0" err="1"/>
              <a:t>high</a:t>
            </a:r>
            <a:r>
              <a:rPr lang="sv-SE" dirty="0"/>
              <a:t> speed</a:t>
            </a:r>
          </a:p>
          <a:p>
            <a:r>
              <a:rPr lang="sv-SE" dirty="0"/>
              <a:t>On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plate</a:t>
            </a:r>
            <a:r>
              <a:rPr lang="sv-SE" dirty="0"/>
              <a:t> and </a:t>
            </a:r>
            <a:r>
              <a:rPr lang="sv-SE" dirty="0" err="1"/>
              <a:t>its</a:t>
            </a:r>
            <a:r>
              <a:rPr lang="sv-SE" dirty="0"/>
              <a:t> faces a read/</a:t>
            </a: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head</a:t>
            </a:r>
            <a:r>
              <a:rPr lang="sv-SE" dirty="0"/>
              <a:t> </a:t>
            </a:r>
            <a:r>
              <a:rPr lang="sv-SE" dirty="0" err="1"/>
              <a:t>reads</a:t>
            </a:r>
            <a:r>
              <a:rPr lang="sv-SE" dirty="0"/>
              <a:t> or </a:t>
            </a:r>
            <a:r>
              <a:rPr lang="sv-SE" dirty="0" err="1"/>
              <a:t>writes</a:t>
            </a:r>
            <a:r>
              <a:rPr lang="sv-SE" dirty="0"/>
              <a:t> the data</a:t>
            </a:r>
          </a:p>
          <a:p>
            <a:r>
              <a:rPr lang="sv-SE" dirty="0"/>
              <a:t>The thinner the </a:t>
            </a:r>
            <a:r>
              <a:rPr lang="sv-SE" dirty="0" err="1"/>
              <a:t>disc,better</a:t>
            </a:r>
            <a:r>
              <a:rPr lang="sv-SE" dirty="0"/>
              <a:t> recording</a:t>
            </a:r>
          </a:p>
          <a:p>
            <a:r>
              <a:rPr lang="sv-SE" dirty="0" err="1"/>
              <a:t>Generally</a:t>
            </a:r>
            <a:r>
              <a:rPr lang="sv-SE" dirty="0"/>
              <a:t> the speed </a:t>
            </a:r>
            <a:r>
              <a:rPr lang="sv-SE" dirty="0" err="1"/>
              <a:t>of</a:t>
            </a:r>
            <a:r>
              <a:rPr lang="sv-SE" dirty="0"/>
              <a:t> hard drives is 5400 or 7200 RPM</a:t>
            </a:r>
          </a:p>
          <a:p>
            <a:r>
              <a:rPr lang="sv-SE" dirty="0"/>
              <a:t>The </a:t>
            </a:r>
            <a:r>
              <a:rPr lang="sv-SE" dirty="0" err="1"/>
              <a:t>price</a:t>
            </a:r>
            <a:r>
              <a:rPr lang="sv-SE" dirty="0"/>
              <a:t> </a:t>
            </a:r>
            <a:r>
              <a:rPr lang="sv-SE" dirty="0" err="1"/>
              <a:t>vay</a:t>
            </a:r>
            <a:r>
              <a:rPr lang="sv-SE" dirty="0"/>
              <a:t> </a:t>
            </a:r>
            <a:r>
              <a:rPr lang="sv-SE" dirty="0" err="1"/>
              <a:t>depending</a:t>
            </a:r>
            <a:r>
              <a:rPr lang="sv-SE" dirty="0"/>
              <a:t> the </a:t>
            </a:r>
            <a:r>
              <a:rPr lang="sv-SE" dirty="0" err="1"/>
              <a:t>size</a:t>
            </a:r>
            <a:r>
              <a:rPr lang="sv-SE" dirty="0"/>
              <a:t> and </a:t>
            </a:r>
            <a:r>
              <a:rPr lang="sv-SE" dirty="0" err="1"/>
              <a:t>storage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en-GB" dirty="0"/>
          </a:p>
        </p:txBody>
      </p:sp>
      <p:pic>
        <p:nvPicPr>
          <p:cNvPr id="4100" name="Picture 4" descr="Toshiba: 18TB MG09 Series hard disk drives (Photo: Business Wire)">
            <a:extLst>
              <a:ext uri="{FF2B5EF4-FFF2-40B4-BE49-F238E27FC236}">
                <a16:creationId xmlns:a16="http://schemas.microsoft.com/office/drawing/2014/main" id="{2BDE7B29-2DFE-4C7F-8D32-4614271D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704" y="1525380"/>
            <a:ext cx="3326296" cy="19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3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86F9-A52D-4BAD-8764-105DD730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6598"/>
          </a:xfrm>
        </p:spPr>
        <p:txBody>
          <a:bodyPr/>
          <a:lstStyle/>
          <a:p>
            <a:r>
              <a:rPr lang="sv-SE" dirty="0"/>
              <a:t>SSD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E5A2-E6F8-4A7E-A7A0-2B73F762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3"/>
            <a:ext cx="10515600" cy="4293704"/>
          </a:xfrm>
        </p:spPr>
        <p:txBody>
          <a:bodyPr/>
          <a:lstStyle/>
          <a:p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an alternative to hard drives</a:t>
            </a:r>
          </a:p>
          <a:p>
            <a:r>
              <a:rPr lang="sv-SE" dirty="0"/>
              <a:t>SSDs store </a:t>
            </a:r>
            <a:r>
              <a:rPr lang="sv-SE" dirty="0" err="1"/>
              <a:t>files</a:t>
            </a:r>
            <a:r>
              <a:rPr lang="sv-SE" dirty="0"/>
              <a:t> on </a:t>
            </a:r>
            <a:r>
              <a:rPr lang="sv-SE" dirty="0" err="1"/>
              <a:t>microchips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interconected</a:t>
            </a:r>
            <a:r>
              <a:rPr lang="sv-SE" dirty="0"/>
              <a:t> flash </a:t>
            </a:r>
            <a:r>
              <a:rPr lang="sv-SE" dirty="0" err="1"/>
              <a:t>memories</a:t>
            </a:r>
            <a:endParaRPr lang="sv-SE" dirty="0"/>
          </a:p>
          <a:p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non-volatile</a:t>
            </a:r>
          </a:p>
          <a:p>
            <a:r>
              <a:rPr lang="sv-SE" dirty="0"/>
              <a:t>No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heads</a:t>
            </a:r>
            <a:r>
              <a:rPr lang="sv-SE" dirty="0"/>
              <a:t> to record data</a:t>
            </a:r>
          </a:p>
          <a:p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integrated</a:t>
            </a:r>
            <a:r>
              <a:rPr lang="sv-SE" dirty="0"/>
              <a:t> processor to </a:t>
            </a: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reading</a:t>
            </a:r>
            <a:r>
              <a:rPr lang="sv-SE" dirty="0"/>
              <a:t> and </a:t>
            </a:r>
            <a:r>
              <a:rPr lang="sv-SE" dirty="0" err="1"/>
              <a:t>writing</a:t>
            </a:r>
            <a:r>
              <a:rPr lang="sv-SE" dirty="0"/>
              <a:t> data</a:t>
            </a:r>
          </a:p>
          <a:p>
            <a:r>
              <a:rPr lang="sv-SE" dirty="0"/>
              <a:t>Processors(</a:t>
            </a:r>
            <a:r>
              <a:rPr lang="sv-SE" dirty="0" err="1"/>
              <a:t>controlors</a:t>
            </a:r>
            <a:r>
              <a:rPr lang="sv-SE" dirty="0"/>
              <a:t>) make decision about </a:t>
            </a:r>
            <a:r>
              <a:rPr lang="sv-SE" dirty="0" err="1"/>
              <a:t>store,retrieve,cache,clean</a:t>
            </a:r>
            <a:endParaRPr lang="sv-SE" dirty="0"/>
          </a:p>
          <a:p>
            <a:r>
              <a:rPr lang="sv-SE" dirty="0"/>
              <a:t>No </a:t>
            </a:r>
            <a:r>
              <a:rPr lang="sv-SE" dirty="0" err="1"/>
              <a:t>rotating</a:t>
            </a:r>
            <a:r>
              <a:rPr lang="sv-SE" dirty="0"/>
              <a:t> </a:t>
            </a:r>
            <a:r>
              <a:rPr lang="sv-SE" dirty="0" err="1"/>
              <a:t>component</a:t>
            </a:r>
            <a:r>
              <a:rPr lang="sv-SE" dirty="0"/>
              <a:t> </a:t>
            </a:r>
            <a:r>
              <a:rPr lang="sv-SE" dirty="0" err="1"/>
              <a:t>therefore</a:t>
            </a:r>
            <a:r>
              <a:rPr lang="sv-SE" dirty="0"/>
              <a:t> </a:t>
            </a:r>
            <a:r>
              <a:rPr lang="sv-SE" dirty="0" err="1"/>
              <a:t>silent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size</a:t>
            </a:r>
            <a:r>
              <a:rPr lang="sv-SE" dirty="0"/>
              <a:t> 2.5</a:t>
            </a:r>
          </a:p>
          <a:p>
            <a:endParaRPr lang="en-GB" dirty="0"/>
          </a:p>
        </p:txBody>
      </p:sp>
      <p:pic>
        <p:nvPicPr>
          <p:cNvPr id="5124" name="Picture 4" descr="Set of solid state drives (SSD) Stock Photo by ©scanrail 5046719">
            <a:extLst>
              <a:ext uri="{FF2B5EF4-FFF2-40B4-BE49-F238E27FC236}">
                <a16:creationId xmlns:a16="http://schemas.microsoft.com/office/drawing/2014/main" id="{1D882FE0-8BDE-47E0-BB53-EA1874048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26" y="4806950"/>
            <a:ext cx="3048828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3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5AF1545-DAB0-467D-B6D2-BC8D3966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6060"/>
              </p:ext>
            </p:extLst>
          </p:nvPr>
        </p:nvGraphicFramePr>
        <p:xfrm>
          <a:off x="927652" y="914400"/>
          <a:ext cx="9806610" cy="5714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8870">
                  <a:extLst>
                    <a:ext uri="{9D8B030D-6E8A-4147-A177-3AD203B41FA5}">
                      <a16:colId xmlns:a16="http://schemas.microsoft.com/office/drawing/2014/main" val="1740170123"/>
                    </a:ext>
                  </a:extLst>
                </a:gridCol>
                <a:gridCol w="3268870">
                  <a:extLst>
                    <a:ext uri="{9D8B030D-6E8A-4147-A177-3AD203B41FA5}">
                      <a16:colId xmlns:a16="http://schemas.microsoft.com/office/drawing/2014/main" val="4222825189"/>
                    </a:ext>
                  </a:extLst>
                </a:gridCol>
                <a:gridCol w="3268870">
                  <a:extLst>
                    <a:ext uri="{9D8B030D-6E8A-4147-A177-3AD203B41FA5}">
                      <a16:colId xmlns:a16="http://schemas.microsoft.com/office/drawing/2014/main" val="44922460"/>
                    </a:ext>
                  </a:extLst>
                </a:gridCol>
              </a:tblGrid>
              <a:tr h="38518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SSD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HDD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97309"/>
                  </a:ext>
                </a:extLst>
              </a:tr>
              <a:tr h="476567">
                <a:tc>
                  <a:txBody>
                    <a:bodyPr/>
                    <a:lstStyle/>
                    <a:p>
                      <a:r>
                        <a:rPr lang="sv-SE" b="1" dirty="0" err="1"/>
                        <a:t>Capacity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In general 256 GB and 4 TB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In general 1 and 10 TB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023581"/>
                  </a:ext>
                </a:extLst>
              </a:tr>
              <a:tr h="476567">
                <a:tc>
                  <a:txBody>
                    <a:bodyPr/>
                    <a:lstStyle/>
                    <a:p>
                      <a:r>
                        <a:rPr lang="sv-SE" b="1" dirty="0" err="1"/>
                        <a:t>Consumption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Lower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consumption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Higher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consumption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423957"/>
                  </a:ext>
                </a:extLst>
              </a:tr>
              <a:tr h="476567">
                <a:tc>
                  <a:txBody>
                    <a:bodyPr/>
                    <a:lstStyle/>
                    <a:p>
                      <a:r>
                        <a:rPr lang="sv-SE" b="1" dirty="0" err="1"/>
                        <a:t>Cost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 bit </a:t>
                      </a:r>
                      <a:r>
                        <a:rPr lang="sv-SE" dirty="0" err="1"/>
                        <a:t>more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expensive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Much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Cheaper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6050"/>
                  </a:ext>
                </a:extLst>
              </a:tr>
              <a:tr h="476567">
                <a:tc>
                  <a:txBody>
                    <a:bodyPr/>
                    <a:lstStyle/>
                    <a:p>
                      <a:r>
                        <a:rPr lang="sv-SE" b="1" dirty="0" err="1"/>
                        <a:t>Noise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Quieter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Noisier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4745"/>
                  </a:ext>
                </a:extLst>
              </a:tr>
              <a:tr h="476567">
                <a:tc>
                  <a:txBody>
                    <a:bodyPr/>
                    <a:lstStyle/>
                    <a:p>
                      <a:r>
                        <a:rPr lang="sv-SE" b="1" dirty="0"/>
                        <a:t>Vibrations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Yes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845741"/>
                  </a:ext>
                </a:extLst>
              </a:tr>
              <a:tr h="476567">
                <a:tc>
                  <a:txBody>
                    <a:bodyPr/>
                    <a:lstStyle/>
                    <a:p>
                      <a:r>
                        <a:rPr lang="sv-SE" b="1" dirty="0" err="1"/>
                        <a:t>Fragmentation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Can</a:t>
                      </a:r>
                      <a:r>
                        <a:rPr lang="sv-SE" dirty="0"/>
                        <a:t> be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93845"/>
                  </a:ext>
                </a:extLst>
              </a:tr>
              <a:tr h="640696">
                <a:tc>
                  <a:txBody>
                    <a:bodyPr/>
                    <a:lstStyle/>
                    <a:p>
                      <a:r>
                        <a:rPr lang="sv-SE" b="1" dirty="0" err="1"/>
                        <a:t>Durability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Cells </a:t>
                      </a:r>
                      <a:r>
                        <a:rPr lang="sv-SE" dirty="0" err="1"/>
                        <a:t>can</a:t>
                      </a:r>
                      <a:r>
                        <a:rPr lang="sv-SE" dirty="0"/>
                        <a:t> be </a:t>
                      </a:r>
                      <a:r>
                        <a:rPr lang="sv-SE" dirty="0" err="1"/>
                        <a:t>rewritten</a:t>
                      </a:r>
                      <a:r>
                        <a:rPr lang="sv-SE" dirty="0"/>
                        <a:t> in a </a:t>
                      </a:r>
                      <a:r>
                        <a:rPr lang="sv-SE" dirty="0" err="1"/>
                        <a:t>limited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number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of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times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The </a:t>
                      </a:r>
                      <a:r>
                        <a:rPr lang="sv-SE" dirty="0" err="1"/>
                        <a:t>mechanical</a:t>
                      </a:r>
                      <a:r>
                        <a:rPr lang="sv-SE" dirty="0"/>
                        <a:t> parts </a:t>
                      </a:r>
                      <a:r>
                        <a:rPr lang="sv-SE" dirty="0" err="1"/>
                        <a:t>can</a:t>
                      </a:r>
                      <a:r>
                        <a:rPr lang="sv-SE" dirty="0"/>
                        <a:t> be </a:t>
                      </a:r>
                      <a:r>
                        <a:rPr lang="sv-SE" dirty="0" err="1"/>
                        <a:t>damaged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with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movements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51098"/>
                  </a:ext>
                </a:extLst>
              </a:tr>
              <a:tr h="548801">
                <a:tc>
                  <a:txBody>
                    <a:bodyPr/>
                    <a:lstStyle/>
                    <a:p>
                      <a:r>
                        <a:rPr lang="sv-SE" b="1" dirty="0"/>
                        <a:t>Start </a:t>
                      </a:r>
                      <a:r>
                        <a:rPr lang="sv-SE" b="1" dirty="0" err="1"/>
                        <a:t>up</a:t>
                      </a:r>
                      <a:r>
                        <a:rPr lang="sv-SE" b="1" dirty="0"/>
                        <a:t> </a:t>
                      </a:r>
                      <a:r>
                        <a:rPr lang="sv-SE" b="1" dirty="0" err="1"/>
                        <a:t>time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 </a:t>
                      </a:r>
                      <a:r>
                        <a:rPr lang="sv-SE" dirty="0" err="1"/>
                        <a:t>seconds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16 </a:t>
                      </a:r>
                      <a:r>
                        <a:rPr lang="sv-SE" dirty="0" err="1"/>
                        <a:t>seconds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64460"/>
                  </a:ext>
                </a:extLst>
              </a:tr>
              <a:tr h="640696">
                <a:tc>
                  <a:txBody>
                    <a:bodyPr/>
                    <a:lstStyle/>
                    <a:p>
                      <a:r>
                        <a:rPr lang="sv-SE" b="1" dirty="0"/>
                        <a:t>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Generally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between</a:t>
                      </a:r>
                      <a:r>
                        <a:rPr lang="sv-SE" dirty="0"/>
                        <a:t> 200 and 550 MB/s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Generally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between</a:t>
                      </a:r>
                      <a:r>
                        <a:rPr lang="sv-SE" dirty="0"/>
                        <a:t> 50 and 150 MB/S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974345"/>
                  </a:ext>
                </a:extLst>
              </a:tr>
              <a:tr h="623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1" dirty="0"/>
                        <a:t>Magnetism</a:t>
                      </a:r>
                      <a:endParaRPr lang="en-GB" b="1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Magnetism </a:t>
                      </a:r>
                      <a:r>
                        <a:rPr lang="sv-SE" dirty="0" err="1"/>
                        <a:t>can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affect</a:t>
                      </a:r>
                      <a:r>
                        <a:rPr lang="sv-SE" dirty="0"/>
                        <a:t> data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12284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3126E19-19A0-4464-BA5F-92E07C49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92765"/>
            <a:ext cx="8127999" cy="689113"/>
          </a:xfrm>
        </p:spPr>
        <p:txBody>
          <a:bodyPr>
            <a:normAutofit/>
          </a:bodyPr>
          <a:lstStyle/>
          <a:p>
            <a:r>
              <a:rPr lang="sv-SE" sz="2800" dirty="0"/>
              <a:t>Main </a:t>
            </a:r>
            <a:r>
              <a:rPr lang="sv-SE" sz="2800" dirty="0" err="1"/>
              <a:t>Diferences</a:t>
            </a:r>
            <a:r>
              <a:rPr lang="sv-SE" sz="2800" dirty="0"/>
              <a:t> HDD vs SSD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7763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9187-6A2E-42A8-B979-321ADEB9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err="1"/>
              <a:t>Conclusions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4EC9-6B45-4616-B5BA-DE5BBDC0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It is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combine</a:t>
            </a:r>
            <a:r>
              <a:rPr lang="sv-SE" dirty="0"/>
              <a:t> the </a:t>
            </a:r>
            <a:r>
              <a:rPr lang="sv-SE" dirty="0" err="1"/>
              <a:t>both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types</a:t>
            </a:r>
            <a:r>
              <a:rPr lang="sv-SE" dirty="0"/>
              <a:t> hard disk</a:t>
            </a:r>
          </a:p>
          <a:p>
            <a:r>
              <a:rPr lang="sv-SE" dirty="0"/>
              <a:t>In a </a:t>
            </a:r>
            <a:r>
              <a:rPr lang="sv-SE" dirty="0" err="1"/>
              <a:t>home</a:t>
            </a:r>
            <a:r>
              <a:rPr lang="sv-SE" dirty="0"/>
              <a:t> </a:t>
            </a:r>
            <a:r>
              <a:rPr lang="sv-SE" dirty="0" err="1"/>
              <a:t>tower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SSD on disk C:to </a:t>
            </a:r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the operating system and go faster.</a:t>
            </a:r>
          </a:p>
          <a:p>
            <a:r>
              <a:rPr lang="sv-SE" dirty="0" err="1"/>
              <a:t>Accompanying</a:t>
            </a:r>
            <a:r>
              <a:rPr lang="sv-SE" dirty="0"/>
              <a:t> it </a:t>
            </a:r>
            <a:r>
              <a:rPr lang="sv-SE" dirty="0" err="1"/>
              <a:t>with</a:t>
            </a:r>
            <a:r>
              <a:rPr lang="sv-SE" dirty="0"/>
              <a:t> an HDD as a </a:t>
            </a:r>
            <a:r>
              <a:rPr lang="sv-SE" dirty="0" err="1"/>
              <a:t>secondary</a:t>
            </a:r>
            <a:r>
              <a:rPr lang="sv-SE" dirty="0"/>
              <a:t> </a:t>
            </a:r>
            <a:r>
              <a:rPr lang="sv-SE" dirty="0" err="1"/>
              <a:t>disk,it</a:t>
            </a:r>
            <a:r>
              <a:rPr lang="sv-SE" dirty="0"/>
              <a:t> is a </a:t>
            </a:r>
            <a:r>
              <a:rPr lang="sv-SE" dirty="0" err="1"/>
              <a:t>perfect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in </a:t>
            </a:r>
            <a:r>
              <a:rPr lang="sv-SE" dirty="0" err="1"/>
              <a:t>which</a:t>
            </a:r>
            <a:r>
              <a:rPr lang="sv-SE" dirty="0"/>
              <a:t> to store all the </a:t>
            </a:r>
            <a:r>
              <a:rPr lang="sv-SE" dirty="0" err="1"/>
              <a:t>heavy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on the computer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24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291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Comparative analysis  HDD &amp;SSD</vt:lpstr>
      <vt:lpstr>HDD</vt:lpstr>
      <vt:lpstr>SSD</vt:lpstr>
      <vt:lpstr>Main Diferences HDD vs SSD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 HDD &amp;SSD</dc:title>
  <dc:creator>Elis Mehmed</dc:creator>
  <cp:lastModifiedBy>Elis Mehmed</cp:lastModifiedBy>
  <cp:revision>2</cp:revision>
  <dcterms:created xsi:type="dcterms:W3CDTF">2021-11-16T17:54:51Z</dcterms:created>
  <dcterms:modified xsi:type="dcterms:W3CDTF">2021-12-13T07:22:23Z</dcterms:modified>
</cp:coreProperties>
</file>