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2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79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79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16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1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054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014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1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8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6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1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93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53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B092-CD38-4AB7-9264-97F4342408B2}" type="datetimeFigureOut">
              <a:rPr lang="en-GB" smtClean="0"/>
              <a:t>26/03/2022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7D3A-8F67-480E-B321-EF853A1BB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17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tomthought.com/what-is-digital-transformation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9471-8A11-46E3-BFA9-8184830D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Digital transformation in business </a:t>
            </a:r>
            <a:r>
              <a:rPr lang="sv-SE" dirty="0" err="1"/>
              <a:t>Examples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846E8C-571F-432C-B99C-92FA3823A32C}"/>
              </a:ext>
            </a:extLst>
          </p:cNvPr>
          <p:cNvSpPr txBox="1">
            <a:spLocks/>
          </p:cNvSpPr>
          <p:nvPr/>
        </p:nvSpPr>
        <p:spPr>
          <a:xfrm>
            <a:off x="845422" y="2314382"/>
            <a:ext cx="9613861" cy="1080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Companies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and </a:t>
            </a:r>
            <a:r>
              <a:rPr lang="sv-SE" dirty="0" err="1"/>
              <a:t>without</a:t>
            </a:r>
            <a:r>
              <a:rPr lang="sv-SE" dirty="0"/>
              <a:t> DT</a:t>
            </a:r>
            <a:endParaRPr lang="en-GB" dirty="0"/>
          </a:p>
        </p:txBody>
      </p:sp>
      <p:pic>
        <p:nvPicPr>
          <p:cNvPr id="3076" name="Picture 4" descr="What is digital transformation? | The Enterprisers Project">
            <a:extLst>
              <a:ext uri="{FF2B5EF4-FFF2-40B4-BE49-F238E27FC236}">
                <a16:creationId xmlns:a16="http://schemas.microsoft.com/office/drawing/2014/main" id="{46BBB9EA-F501-42F2-ADE6-CC87043E1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3753671"/>
            <a:ext cx="6254750" cy="272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CDEF1-5E7E-432B-9AE0-D76AC39F00D4}"/>
              </a:ext>
            </a:extLst>
          </p:cNvPr>
          <p:cNvSpPr txBox="1"/>
          <p:nvPr/>
        </p:nvSpPr>
        <p:spPr>
          <a:xfrm flipH="1">
            <a:off x="9799317" y="6104772"/>
            <a:ext cx="2125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Student 213110003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2742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69C9-3EAE-4F98-8B4B-498FAC48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Digital Transformation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174E-F0C6-4C93-B4E7-E84FEBE7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300" y="2435604"/>
            <a:ext cx="6103183" cy="3787396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sv-SE" sz="2000" dirty="0"/>
              <a:t>Digital transformation </a:t>
            </a:r>
            <a:r>
              <a:rPr lang="sv-SE" sz="2000" dirty="0" err="1"/>
              <a:t>involves</a:t>
            </a:r>
            <a:r>
              <a:rPr lang="sv-SE" sz="2000" dirty="0"/>
              <a:t> </a:t>
            </a:r>
            <a:r>
              <a:rPr lang="sv-SE" sz="2000" dirty="0" err="1"/>
              <a:t>much</a:t>
            </a:r>
            <a:r>
              <a:rPr lang="sv-SE" sz="2000" dirty="0"/>
              <a:t> </a:t>
            </a:r>
            <a:r>
              <a:rPr lang="sv-SE" sz="2000" dirty="0" err="1"/>
              <a:t>more</a:t>
            </a:r>
            <a:r>
              <a:rPr lang="sv-SE" sz="2000" dirty="0"/>
              <a:t> </a:t>
            </a:r>
            <a:r>
              <a:rPr lang="sv-SE" sz="2000" dirty="0" err="1"/>
              <a:t>than</a:t>
            </a:r>
            <a:r>
              <a:rPr lang="sv-SE" sz="2000" dirty="0"/>
              <a:t> the implementation </a:t>
            </a:r>
            <a:r>
              <a:rPr lang="sv-SE" sz="2000" dirty="0" err="1"/>
              <a:t>of</a:t>
            </a:r>
            <a:r>
              <a:rPr lang="sv-SE" sz="2000" dirty="0"/>
              <a:t> the digital </a:t>
            </a:r>
            <a:r>
              <a:rPr lang="sv-SE" sz="2000" dirty="0" err="1"/>
              <a:t>technology</a:t>
            </a:r>
            <a:r>
              <a:rPr lang="sv-SE" sz="2000" dirty="0"/>
              <a:t>.</a:t>
            </a:r>
          </a:p>
          <a:p>
            <a:r>
              <a:rPr lang="sv-SE" sz="2000" dirty="0" err="1"/>
              <a:t>Today</a:t>
            </a:r>
            <a:r>
              <a:rPr lang="sv-SE" sz="2000" dirty="0"/>
              <a:t> </a:t>
            </a:r>
            <a:r>
              <a:rPr lang="sv-SE" sz="2000" dirty="0" err="1"/>
              <a:t>companies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implementing</a:t>
            </a:r>
            <a:r>
              <a:rPr lang="sv-SE" sz="2000" dirty="0"/>
              <a:t> transformation </a:t>
            </a:r>
            <a:r>
              <a:rPr lang="sv-SE" sz="2000" dirty="0" err="1"/>
              <a:t>initiatives</a:t>
            </a:r>
            <a:r>
              <a:rPr lang="sv-SE" sz="2000" dirty="0"/>
              <a:t> to </a:t>
            </a:r>
            <a:r>
              <a:rPr lang="sv-SE" sz="2000" dirty="0" err="1"/>
              <a:t>gain</a:t>
            </a:r>
            <a:r>
              <a:rPr lang="sv-SE" sz="2000" dirty="0"/>
              <a:t> </a:t>
            </a:r>
            <a:r>
              <a:rPr lang="sv-SE" sz="2000" dirty="0" err="1"/>
              <a:t>time</a:t>
            </a:r>
            <a:r>
              <a:rPr lang="sv-SE" sz="2000" dirty="0"/>
              <a:t> to market, </a:t>
            </a:r>
            <a:r>
              <a:rPr lang="sv-SE" sz="2000" dirty="0" err="1"/>
              <a:t>stay</a:t>
            </a:r>
            <a:r>
              <a:rPr lang="sv-SE" sz="2000" dirty="0"/>
              <a:t> </a:t>
            </a:r>
            <a:r>
              <a:rPr lang="sv-SE" sz="2000" dirty="0" err="1"/>
              <a:t>competative</a:t>
            </a:r>
            <a:r>
              <a:rPr lang="sv-SE" sz="2000" dirty="0"/>
              <a:t>, and </a:t>
            </a:r>
            <a:r>
              <a:rPr lang="sv-SE" sz="2000" dirty="0" err="1"/>
              <a:t>optimize</a:t>
            </a:r>
            <a:r>
              <a:rPr lang="sv-SE" sz="2000" dirty="0"/>
              <a:t> the </a:t>
            </a:r>
            <a:r>
              <a:rPr lang="sv-SE" sz="2000" dirty="0" err="1"/>
              <a:t>customer</a:t>
            </a:r>
            <a:r>
              <a:rPr lang="sv-SE" sz="2000" dirty="0"/>
              <a:t> </a:t>
            </a:r>
            <a:r>
              <a:rPr lang="sv-SE" sz="2000" dirty="0" err="1"/>
              <a:t>experience</a:t>
            </a:r>
            <a:r>
              <a:rPr lang="sv-SE" sz="2000" dirty="0"/>
              <a:t>.</a:t>
            </a:r>
          </a:p>
          <a:p>
            <a:r>
              <a:rPr lang="sv-SE" sz="2000" dirty="0"/>
              <a:t>The digital transformations </a:t>
            </a:r>
            <a:r>
              <a:rPr lang="sv-SE" sz="2000" dirty="0" err="1"/>
              <a:t>efforts</a:t>
            </a:r>
            <a:r>
              <a:rPr lang="sv-SE" sz="2000" dirty="0"/>
              <a:t> </a:t>
            </a:r>
            <a:r>
              <a:rPr lang="sv-SE" sz="2000" dirty="0" err="1"/>
              <a:t>can</a:t>
            </a:r>
            <a:r>
              <a:rPr lang="sv-SE" sz="2000" dirty="0"/>
              <a:t> be </a:t>
            </a:r>
            <a:r>
              <a:rPr lang="sv-SE" sz="2000" dirty="0" err="1"/>
              <a:t>cathegorized</a:t>
            </a:r>
            <a:r>
              <a:rPr lang="sv-SE" sz="2000" dirty="0"/>
              <a:t> </a:t>
            </a:r>
            <a:r>
              <a:rPr lang="sv-SE" sz="2000" dirty="0" err="1"/>
              <a:t>into</a:t>
            </a:r>
            <a:r>
              <a:rPr lang="sv-SE" sz="2000" dirty="0"/>
              <a:t> 3 </a:t>
            </a:r>
            <a:r>
              <a:rPr lang="sv-SE" sz="2000" dirty="0" err="1"/>
              <a:t>types</a:t>
            </a:r>
            <a:r>
              <a:rPr lang="sv-SE" sz="20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000" dirty="0" err="1"/>
              <a:t>Organizations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changing</a:t>
            </a:r>
            <a:r>
              <a:rPr lang="sv-SE" sz="2000" dirty="0"/>
              <a:t> </a:t>
            </a:r>
            <a:r>
              <a:rPr lang="sv-SE" sz="2000" dirty="0" err="1"/>
              <a:t>their</a:t>
            </a:r>
            <a:r>
              <a:rPr lang="sv-SE" sz="2000" dirty="0"/>
              <a:t> </a:t>
            </a:r>
            <a:r>
              <a:rPr lang="sv-SE" sz="2000" dirty="0" err="1"/>
              <a:t>products</a:t>
            </a:r>
            <a:r>
              <a:rPr lang="sv-SE" sz="2000" dirty="0"/>
              <a:t> or services to </a:t>
            </a:r>
            <a:r>
              <a:rPr lang="sv-SE" sz="2000" dirty="0" err="1"/>
              <a:t>become</a:t>
            </a:r>
            <a:r>
              <a:rPr lang="sv-SE" sz="2000" dirty="0"/>
              <a:t> </a:t>
            </a:r>
            <a:r>
              <a:rPr lang="sv-SE" sz="2000" dirty="0" err="1"/>
              <a:t>more</a:t>
            </a:r>
            <a:r>
              <a:rPr lang="sv-SE" sz="2000" dirty="0"/>
              <a:t> digital.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000" dirty="0" err="1"/>
              <a:t>Organizations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embracing</a:t>
            </a:r>
            <a:r>
              <a:rPr lang="sv-SE" sz="2000" dirty="0"/>
              <a:t> digital </a:t>
            </a:r>
            <a:r>
              <a:rPr lang="sv-SE" sz="2000" dirty="0" err="1"/>
              <a:t>technology</a:t>
            </a:r>
            <a:r>
              <a:rPr lang="sv-SE" sz="2000" dirty="0"/>
              <a:t> to </a:t>
            </a:r>
            <a:r>
              <a:rPr lang="sv-SE" sz="2000" dirty="0" err="1"/>
              <a:t>change</a:t>
            </a:r>
            <a:r>
              <a:rPr lang="sv-SE" sz="2000" dirty="0"/>
              <a:t> the </a:t>
            </a:r>
            <a:r>
              <a:rPr lang="sv-SE" sz="2000" dirty="0" err="1"/>
              <a:t>way</a:t>
            </a:r>
            <a:r>
              <a:rPr lang="sv-SE" sz="2000" dirty="0"/>
              <a:t> </a:t>
            </a:r>
            <a:r>
              <a:rPr lang="sv-SE" sz="2000" dirty="0" err="1"/>
              <a:t>they</a:t>
            </a:r>
            <a:r>
              <a:rPr lang="sv-SE" sz="2000" dirty="0"/>
              <a:t> </a:t>
            </a:r>
            <a:r>
              <a:rPr lang="sv-SE" sz="2000" dirty="0" err="1"/>
              <a:t>engage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their</a:t>
            </a:r>
            <a:r>
              <a:rPr lang="sv-SE" sz="2000" dirty="0"/>
              <a:t> </a:t>
            </a:r>
            <a:r>
              <a:rPr lang="sv-SE" sz="2000" dirty="0" err="1"/>
              <a:t>customers</a:t>
            </a:r>
            <a:r>
              <a:rPr lang="sv-SE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2000" dirty="0" err="1"/>
              <a:t>Organizations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transforming</a:t>
            </a:r>
            <a:r>
              <a:rPr lang="sv-SE" sz="2000" dirty="0"/>
              <a:t> </a:t>
            </a:r>
            <a:r>
              <a:rPr lang="sv-SE" sz="2000" dirty="0" err="1"/>
              <a:t>internal</a:t>
            </a:r>
            <a:r>
              <a:rPr lang="sv-SE" sz="2000" dirty="0"/>
              <a:t> </a:t>
            </a:r>
            <a:r>
              <a:rPr lang="sv-SE" sz="2000" dirty="0" err="1"/>
              <a:t>infrastructure</a:t>
            </a:r>
            <a:r>
              <a:rPr lang="sv-SE" sz="2000" dirty="0"/>
              <a:t> to </a:t>
            </a:r>
            <a:r>
              <a:rPr lang="sv-SE" sz="2000" dirty="0" err="1"/>
              <a:t>change</a:t>
            </a:r>
            <a:r>
              <a:rPr lang="sv-SE" sz="2000" dirty="0"/>
              <a:t> the </a:t>
            </a:r>
            <a:r>
              <a:rPr lang="sv-SE" sz="2000" dirty="0" err="1"/>
              <a:t>way</a:t>
            </a:r>
            <a:r>
              <a:rPr lang="sv-SE" sz="2000" dirty="0"/>
              <a:t> </a:t>
            </a:r>
            <a:r>
              <a:rPr lang="sv-SE" sz="2000" dirty="0" err="1"/>
              <a:t>they</a:t>
            </a:r>
            <a:r>
              <a:rPr lang="sv-SE" sz="2000" dirty="0"/>
              <a:t> </a:t>
            </a:r>
            <a:r>
              <a:rPr lang="sv-SE" sz="2000" dirty="0" err="1"/>
              <a:t>work</a:t>
            </a:r>
            <a:r>
              <a:rPr lang="sv-SE" sz="2000" dirty="0"/>
              <a:t>.</a:t>
            </a:r>
          </a:p>
          <a:p>
            <a:endParaRPr lang="sv-SE" sz="2000" dirty="0"/>
          </a:p>
          <a:p>
            <a:endParaRPr lang="sv-SE" sz="2000" dirty="0"/>
          </a:p>
          <a:p>
            <a:endParaRPr lang="en-GB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8EAE2A-0196-4B90-93E2-C9344D5E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517" y="3009900"/>
            <a:ext cx="4670452" cy="26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FC03-F801-451B-BD57-8854965E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/>
              <a:t>Notable </a:t>
            </a:r>
            <a:r>
              <a:rPr lang="sv-SE" sz="2800" dirty="0" err="1"/>
              <a:t>examples</a:t>
            </a:r>
            <a:r>
              <a:rPr lang="sv-SE" sz="2800" dirty="0"/>
              <a:t> </a:t>
            </a:r>
            <a:r>
              <a:rPr lang="sv-SE" sz="2800" dirty="0" err="1"/>
              <a:t>of</a:t>
            </a:r>
            <a:r>
              <a:rPr lang="sv-SE" sz="2800" dirty="0"/>
              <a:t> </a:t>
            </a:r>
            <a:r>
              <a:rPr lang="sv-SE" sz="2800" dirty="0" err="1"/>
              <a:t>companies</a:t>
            </a:r>
            <a:r>
              <a:rPr lang="sv-SE" sz="2800" dirty="0"/>
              <a:t> </a:t>
            </a:r>
            <a:r>
              <a:rPr lang="sv-SE" sz="2800" dirty="0" err="1"/>
              <a:t>that</a:t>
            </a:r>
            <a:r>
              <a:rPr lang="sv-SE" sz="2800" dirty="0"/>
              <a:t> </a:t>
            </a:r>
            <a:r>
              <a:rPr lang="sv-SE" sz="2800" dirty="0" err="1"/>
              <a:t>achieved</a:t>
            </a:r>
            <a:r>
              <a:rPr lang="sv-SE" sz="2800" dirty="0"/>
              <a:t> </a:t>
            </a:r>
            <a:r>
              <a:rPr lang="sv-SE" sz="2800" dirty="0" err="1"/>
              <a:t>success</a:t>
            </a:r>
            <a:r>
              <a:rPr lang="sv-SE" sz="2800" dirty="0"/>
              <a:t> in Digital Transformations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250E-2D38-4F5F-8043-EE67CCE12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861" y="2287199"/>
            <a:ext cx="2484740" cy="5079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b="1" dirty="0" err="1"/>
              <a:t>Domino`s</a:t>
            </a:r>
            <a:r>
              <a:rPr lang="sv-SE" b="1" dirty="0"/>
              <a:t> pizza</a:t>
            </a:r>
            <a:endParaRPr lang="en-GB" b="1" dirty="0"/>
          </a:p>
        </p:txBody>
      </p:sp>
      <p:pic>
        <p:nvPicPr>
          <p:cNvPr id="1026" name="Picture 2" descr="Kedjan delar ut 3 380 gratis pizzor när de öppnar i Sverige på lördag |  Cafe.se">
            <a:extLst>
              <a:ext uri="{FF2B5EF4-FFF2-40B4-BE49-F238E27FC236}">
                <a16:creationId xmlns:a16="http://schemas.microsoft.com/office/drawing/2014/main" id="{F9785302-5BDB-4EFF-8F5E-6A7EE735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50" y="3047614"/>
            <a:ext cx="4902201" cy="275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0DE6AF-5189-41CE-8F29-2E505D49E854}"/>
              </a:ext>
            </a:extLst>
          </p:cNvPr>
          <p:cNvSpPr txBox="1">
            <a:spLocks/>
          </p:cNvSpPr>
          <p:nvPr/>
        </p:nvSpPr>
        <p:spPr>
          <a:xfrm>
            <a:off x="6547721" y="3248159"/>
            <a:ext cx="4571961" cy="2353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b="1" dirty="0" err="1"/>
              <a:t>After</a:t>
            </a:r>
            <a:r>
              <a:rPr lang="sv-SE" sz="1800" b="1" dirty="0"/>
              <a:t> the </a:t>
            </a:r>
            <a:r>
              <a:rPr lang="sv-SE" sz="1800" b="1" dirty="0" err="1"/>
              <a:t>collapse</a:t>
            </a:r>
            <a:r>
              <a:rPr lang="sv-SE" sz="1800" b="1" dirty="0"/>
              <a:t> </a:t>
            </a:r>
            <a:r>
              <a:rPr lang="sv-SE" sz="1800" b="1" dirty="0" err="1"/>
              <a:t>of</a:t>
            </a:r>
            <a:r>
              <a:rPr lang="sv-SE" sz="1800" b="1" dirty="0"/>
              <a:t> the </a:t>
            </a:r>
            <a:r>
              <a:rPr lang="sv-SE" sz="1800" b="1" dirty="0" err="1"/>
              <a:t>company</a:t>
            </a:r>
            <a:r>
              <a:rPr lang="sv-SE" sz="1800" b="1" dirty="0"/>
              <a:t> in 2008, </a:t>
            </a:r>
            <a:r>
              <a:rPr lang="sv-SE" sz="1800" b="1" dirty="0" err="1"/>
              <a:t>Domino`s</a:t>
            </a:r>
            <a:r>
              <a:rPr lang="sv-SE" sz="1800" b="1" dirty="0"/>
              <a:t> has </a:t>
            </a:r>
            <a:r>
              <a:rPr lang="sv-SE" sz="1800" b="1" dirty="0" err="1"/>
              <a:t>changed</a:t>
            </a:r>
            <a:r>
              <a:rPr lang="sv-SE" sz="1800" b="1" dirty="0"/>
              <a:t> </a:t>
            </a:r>
            <a:r>
              <a:rPr lang="sv-SE" sz="1800" b="1" dirty="0" err="1"/>
              <a:t>his</a:t>
            </a:r>
            <a:r>
              <a:rPr lang="sv-SE" sz="1800" b="1" dirty="0"/>
              <a:t> </a:t>
            </a:r>
            <a:r>
              <a:rPr lang="sv-SE" sz="1800" b="1" dirty="0" err="1"/>
              <a:t>menu</a:t>
            </a:r>
            <a:r>
              <a:rPr lang="sv-SE" sz="1800" b="1" dirty="0"/>
              <a:t> and </a:t>
            </a:r>
            <a:r>
              <a:rPr lang="sv-SE" sz="1800" b="1" dirty="0" err="1"/>
              <a:t>started</a:t>
            </a:r>
            <a:r>
              <a:rPr lang="sv-SE" sz="1800" b="1" dirty="0"/>
              <a:t> to </a:t>
            </a:r>
            <a:r>
              <a:rPr lang="sv-SE" sz="1800" b="1" dirty="0" err="1"/>
              <a:t>use</a:t>
            </a:r>
            <a:r>
              <a:rPr lang="sv-SE" sz="1800" b="1" dirty="0"/>
              <a:t> the </a:t>
            </a:r>
            <a:r>
              <a:rPr lang="sv-SE" sz="1800" b="1" dirty="0" err="1"/>
              <a:t>technolgy</a:t>
            </a:r>
            <a:r>
              <a:rPr lang="sv-SE" sz="1800" b="1" dirty="0"/>
              <a:t>.</a:t>
            </a:r>
          </a:p>
          <a:p>
            <a:r>
              <a:rPr lang="sv-SE" sz="1800" b="1" dirty="0"/>
              <a:t>To </a:t>
            </a:r>
            <a:r>
              <a:rPr lang="sv-SE" sz="1800" b="1" dirty="0" err="1"/>
              <a:t>give</a:t>
            </a:r>
            <a:r>
              <a:rPr lang="sv-SE" sz="1800" b="1" dirty="0"/>
              <a:t> </a:t>
            </a:r>
            <a:r>
              <a:rPr lang="sv-SE" sz="1800" b="1" dirty="0" err="1"/>
              <a:t>better</a:t>
            </a:r>
            <a:r>
              <a:rPr lang="sv-SE" sz="1800" b="1" dirty="0"/>
              <a:t> services and </a:t>
            </a:r>
            <a:r>
              <a:rPr lang="sv-SE" sz="1800" b="1" dirty="0" err="1"/>
              <a:t>products</a:t>
            </a:r>
            <a:r>
              <a:rPr lang="sv-SE" sz="1800" b="1" dirty="0"/>
              <a:t> to </a:t>
            </a:r>
            <a:r>
              <a:rPr lang="sv-SE" sz="1800" b="1" dirty="0" err="1"/>
              <a:t>his</a:t>
            </a:r>
            <a:r>
              <a:rPr lang="sv-SE" sz="1800" b="1" dirty="0"/>
              <a:t> </a:t>
            </a:r>
            <a:r>
              <a:rPr lang="sv-SE" sz="1800" b="1" dirty="0" err="1"/>
              <a:t>customers</a:t>
            </a:r>
            <a:r>
              <a:rPr lang="sv-SE" sz="1800" b="1" dirty="0"/>
              <a:t> the </a:t>
            </a:r>
            <a:r>
              <a:rPr lang="sv-SE" sz="1800" b="1" dirty="0" err="1"/>
              <a:t>company</a:t>
            </a:r>
            <a:r>
              <a:rPr lang="sv-SE" sz="1800" b="1" dirty="0"/>
              <a:t> </a:t>
            </a:r>
            <a:r>
              <a:rPr lang="sv-SE" sz="1800" b="1" dirty="0" err="1"/>
              <a:t>lunched</a:t>
            </a:r>
            <a:r>
              <a:rPr lang="sv-SE" sz="1800" b="1" dirty="0"/>
              <a:t> </a:t>
            </a:r>
            <a:r>
              <a:rPr lang="sv-SE" sz="1800" b="1" dirty="0" err="1"/>
              <a:t>Domino`s</a:t>
            </a:r>
            <a:r>
              <a:rPr lang="sv-SE" sz="1800" b="1" dirty="0"/>
              <a:t> </a:t>
            </a:r>
            <a:r>
              <a:rPr lang="sv-SE" sz="1800" b="1" dirty="0" err="1"/>
              <a:t>Tracker</a:t>
            </a:r>
            <a:r>
              <a:rPr lang="sv-SE" sz="1800" b="1" dirty="0"/>
              <a:t>, last generation </a:t>
            </a:r>
            <a:r>
              <a:rPr lang="sv-SE" sz="1800" b="1" dirty="0" err="1"/>
              <a:t>technology</a:t>
            </a:r>
            <a:r>
              <a:rPr lang="sv-SE" sz="1800" b="1" dirty="0"/>
              <a:t> </a:t>
            </a:r>
            <a:r>
              <a:rPr lang="sv-SE" sz="1800" b="1" dirty="0" err="1"/>
              <a:t>permitting</a:t>
            </a:r>
            <a:r>
              <a:rPr lang="sv-SE" sz="1800" b="1" dirty="0"/>
              <a:t> </a:t>
            </a:r>
            <a:r>
              <a:rPr lang="sv-SE" sz="1800" b="1" dirty="0" err="1"/>
              <a:t>customers</a:t>
            </a:r>
            <a:r>
              <a:rPr lang="sv-SE" sz="1800" b="1" dirty="0"/>
              <a:t> to </a:t>
            </a:r>
            <a:r>
              <a:rPr lang="sv-SE" sz="1800" b="1" dirty="0" err="1"/>
              <a:t>track</a:t>
            </a:r>
            <a:r>
              <a:rPr lang="sv-SE" sz="1800" b="1" dirty="0"/>
              <a:t> </a:t>
            </a:r>
            <a:r>
              <a:rPr lang="sv-SE" sz="1800" b="1" dirty="0" err="1"/>
              <a:t>their</a:t>
            </a:r>
            <a:r>
              <a:rPr lang="sv-SE" sz="1800" b="1" dirty="0"/>
              <a:t> orders online.</a:t>
            </a:r>
          </a:p>
        </p:txBody>
      </p:sp>
    </p:spTree>
    <p:extLst>
      <p:ext uri="{BB962C8B-B14F-4D97-AF65-F5344CB8AC3E}">
        <p14:creationId xmlns:p14="http://schemas.microsoft.com/office/powerpoint/2010/main" val="233686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724E-C468-47A5-A6AA-E7298C5C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Domino`s</a:t>
            </a:r>
            <a:r>
              <a:rPr lang="sv-SE" dirty="0"/>
              <a:t> pizza</a:t>
            </a:r>
            <a:endParaRPr lang="en-GB" dirty="0"/>
          </a:p>
        </p:txBody>
      </p:sp>
      <p:pic>
        <p:nvPicPr>
          <p:cNvPr id="2050" name="Picture 2" descr="Domino launches world's first driverless pizza delivery vehicles">
            <a:extLst>
              <a:ext uri="{FF2B5EF4-FFF2-40B4-BE49-F238E27FC236}">
                <a16:creationId xmlns:a16="http://schemas.microsoft.com/office/drawing/2014/main" id="{956994B8-25FD-432E-8454-670BDF6CF8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79" y="3197910"/>
            <a:ext cx="3548779" cy="222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Your food delivery drone is on its way">
            <a:extLst>
              <a:ext uri="{FF2B5EF4-FFF2-40B4-BE49-F238E27FC236}">
                <a16:creationId xmlns:a16="http://schemas.microsoft.com/office/drawing/2014/main" id="{437D4617-D903-4F6F-846B-B8B3E6AC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239" y="3965807"/>
            <a:ext cx="3955521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065AC-96C6-4B64-8F45-CFB59A9673C5}"/>
              </a:ext>
            </a:extLst>
          </p:cNvPr>
          <p:cNvSpPr txBox="1"/>
          <p:nvPr/>
        </p:nvSpPr>
        <p:spPr>
          <a:xfrm>
            <a:off x="8204541" y="2281088"/>
            <a:ext cx="38100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b="1" dirty="0" err="1"/>
              <a:t>Today</a:t>
            </a:r>
            <a:r>
              <a:rPr lang="sv-SE" sz="1800" b="1" dirty="0"/>
              <a:t> </a:t>
            </a:r>
            <a:r>
              <a:rPr lang="sv-SE" sz="1800" b="1" dirty="0" err="1"/>
              <a:t>Domino`s</a:t>
            </a:r>
            <a:r>
              <a:rPr lang="sv-SE" sz="1800" b="1" dirty="0"/>
              <a:t> </a:t>
            </a:r>
            <a:r>
              <a:rPr lang="sv-SE" sz="1800" b="1" dirty="0" err="1"/>
              <a:t>AnyWare</a:t>
            </a:r>
            <a:r>
              <a:rPr lang="sv-SE" sz="1800" b="1" dirty="0"/>
              <a:t> </a:t>
            </a:r>
            <a:r>
              <a:rPr lang="sv-SE" sz="1800" b="1" dirty="0" err="1"/>
              <a:t>techology</a:t>
            </a:r>
            <a:r>
              <a:rPr lang="sv-SE" sz="1800" b="1" dirty="0"/>
              <a:t> </a:t>
            </a:r>
            <a:r>
              <a:rPr lang="sv-SE" sz="1800" b="1" dirty="0" err="1"/>
              <a:t>enables</a:t>
            </a:r>
            <a:r>
              <a:rPr lang="sv-SE" sz="1800" b="1" dirty="0"/>
              <a:t> </a:t>
            </a:r>
            <a:r>
              <a:rPr lang="sv-SE" sz="1800" b="1" dirty="0" err="1"/>
              <a:t>customers</a:t>
            </a:r>
            <a:r>
              <a:rPr lang="sv-SE" sz="1800" b="1" dirty="0"/>
              <a:t> to order in </a:t>
            </a:r>
            <a:r>
              <a:rPr lang="sv-SE" sz="1800" b="1" dirty="0" err="1"/>
              <a:t>more</a:t>
            </a:r>
            <a:r>
              <a:rPr lang="sv-SE" sz="1800" b="1" dirty="0"/>
              <a:t> </a:t>
            </a:r>
            <a:r>
              <a:rPr lang="sv-SE" sz="1800" b="1" dirty="0" err="1"/>
              <a:t>ways</a:t>
            </a:r>
            <a:r>
              <a:rPr lang="sv-SE" sz="1800" b="1" dirty="0"/>
              <a:t> and on </a:t>
            </a:r>
            <a:r>
              <a:rPr lang="sv-SE" sz="1800" b="1" dirty="0" err="1"/>
              <a:t>more</a:t>
            </a:r>
            <a:r>
              <a:rPr lang="sv-SE" sz="1800" b="1" dirty="0"/>
              <a:t> </a:t>
            </a:r>
            <a:r>
              <a:rPr lang="sv-SE" sz="1800" b="1" dirty="0" err="1"/>
              <a:t>devices</a:t>
            </a:r>
            <a:r>
              <a:rPr lang="sv-SE" sz="18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b="1" dirty="0"/>
              <a:t>The </a:t>
            </a:r>
            <a:r>
              <a:rPr lang="sv-SE" sz="1800" b="1" dirty="0" err="1"/>
              <a:t>company</a:t>
            </a:r>
            <a:r>
              <a:rPr lang="sv-SE" sz="1800" b="1" dirty="0"/>
              <a:t> has </a:t>
            </a:r>
            <a:r>
              <a:rPr lang="sv-SE" sz="1800" b="1" dirty="0" err="1"/>
              <a:t>promoted</a:t>
            </a:r>
            <a:r>
              <a:rPr lang="sv-SE" sz="1800" b="1" dirty="0"/>
              <a:t> the </a:t>
            </a:r>
            <a:r>
              <a:rPr lang="sv-SE" sz="1800" b="1" dirty="0" err="1"/>
              <a:t>use</a:t>
            </a:r>
            <a:r>
              <a:rPr lang="sv-SE" sz="1800" b="1" dirty="0"/>
              <a:t> </a:t>
            </a:r>
            <a:r>
              <a:rPr lang="sv-SE" sz="1800" b="1" dirty="0" err="1"/>
              <a:t>of</a:t>
            </a:r>
            <a:r>
              <a:rPr lang="sv-SE" sz="1800" b="1" dirty="0"/>
              <a:t> AI and </a:t>
            </a:r>
            <a:r>
              <a:rPr lang="sv-SE" sz="1800" b="1" dirty="0" err="1"/>
              <a:t>Machine</a:t>
            </a:r>
            <a:r>
              <a:rPr lang="sv-SE" sz="1800" b="1" dirty="0"/>
              <a:t> </a:t>
            </a:r>
            <a:r>
              <a:rPr lang="sv-SE" sz="1800" b="1" dirty="0" err="1"/>
              <a:t>learning</a:t>
            </a:r>
            <a:r>
              <a:rPr lang="sv-SE" sz="1800" b="1" dirty="0"/>
              <a:t> </a:t>
            </a:r>
            <a:r>
              <a:rPr lang="sv-SE" sz="1800" b="1" dirty="0" err="1"/>
              <a:t>technology</a:t>
            </a:r>
            <a:r>
              <a:rPr lang="sv-SE" sz="1800" b="1" dirty="0"/>
              <a:t> to </a:t>
            </a:r>
            <a:r>
              <a:rPr lang="sv-SE" sz="1800" b="1" dirty="0" err="1"/>
              <a:t>improve</a:t>
            </a:r>
            <a:r>
              <a:rPr lang="sv-SE" sz="1800" b="1" dirty="0"/>
              <a:t> </a:t>
            </a:r>
            <a:r>
              <a:rPr lang="sv-SE" sz="1800" b="1" dirty="0" err="1"/>
              <a:t>product</a:t>
            </a:r>
            <a:r>
              <a:rPr lang="sv-SE" sz="1800" b="1" dirty="0"/>
              <a:t> </a:t>
            </a:r>
            <a:r>
              <a:rPr lang="sv-SE" sz="1800" b="1" dirty="0" err="1"/>
              <a:t>quality</a:t>
            </a:r>
            <a:r>
              <a:rPr lang="sv-SE" sz="1800" b="1" dirty="0"/>
              <a:t> and </a:t>
            </a:r>
            <a:r>
              <a:rPr lang="sv-SE" sz="1800" b="1" dirty="0" err="1"/>
              <a:t>enhance</a:t>
            </a:r>
            <a:r>
              <a:rPr lang="sv-SE" sz="1800" b="1" dirty="0"/>
              <a:t> in-store and online operations.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ED0B4-5B21-4FA7-A084-4F02D3EF2759}"/>
              </a:ext>
            </a:extLst>
          </p:cNvPr>
          <p:cNvSpPr txBox="1"/>
          <p:nvPr/>
        </p:nvSpPr>
        <p:spPr>
          <a:xfrm>
            <a:off x="2720975" y="2281088"/>
            <a:ext cx="4073525" cy="646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800" b="1" dirty="0" err="1"/>
              <a:t>They</a:t>
            </a:r>
            <a:r>
              <a:rPr lang="sv-SE" sz="1800" b="1" dirty="0"/>
              <a:t> </a:t>
            </a:r>
            <a:r>
              <a:rPr lang="sv-SE" sz="1800" b="1" dirty="0" err="1"/>
              <a:t>use</a:t>
            </a:r>
            <a:r>
              <a:rPr lang="sv-SE" sz="1800" b="1" dirty="0"/>
              <a:t> </a:t>
            </a:r>
            <a:r>
              <a:rPr lang="sv-SE" sz="1800" b="1" dirty="0" err="1"/>
              <a:t>autonomus</a:t>
            </a:r>
            <a:r>
              <a:rPr lang="sv-SE" sz="1800" b="1" dirty="0"/>
              <a:t> </a:t>
            </a:r>
            <a:r>
              <a:rPr lang="sv-SE" sz="1800" b="1" dirty="0" err="1"/>
              <a:t>vehicles</a:t>
            </a:r>
            <a:r>
              <a:rPr lang="sv-SE" sz="1800" b="1" dirty="0"/>
              <a:t> and </a:t>
            </a:r>
            <a:r>
              <a:rPr lang="sv-SE" sz="1800" b="1" dirty="0" err="1"/>
              <a:t>drones</a:t>
            </a:r>
            <a:r>
              <a:rPr lang="sv-SE" sz="1800" b="1" dirty="0"/>
              <a:t> for pizza </a:t>
            </a:r>
            <a:r>
              <a:rPr lang="sv-SE" sz="1800" b="1" dirty="0" err="1"/>
              <a:t>delivery</a:t>
            </a:r>
            <a:endParaRPr lang="sv-SE" sz="1800" b="1" dirty="0"/>
          </a:p>
        </p:txBody>
      </p:sp>
    </p:spTree>
    <p:extLst>
      <p:ext uri="{BB962C8B-B14F-4D97-AF65-F5344CB8AC3E}">
        <p14:creationId xmlns:p14="http://schemas.microsoft.com/office/powerpoint/2010/main" val="321560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AC33-FE64-47DB-B97C-29523ABC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Capital</a:t>
            </a:r>
            <a:r>
              <a:rPr lang="sv-SE" dirty="0"/>
              <a:t> Bank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73E0B-D892-4DCB-8FA1-88D62837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350" y="2108200"/>
            <a:ext cx="4472327" cy="693135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sv-SE" sz="2000" dirty="0"/>
              <a:t>The </a:t>
            </a:r>
            <a:r>
              <a:rPr lang="sv-SE" sz="2000" dirty="0" err="1"/>
              <a:t>credit</a:t>
            </a:r>
            <a:r>
              <a:rPr lang="sv-SE" sz="2000" dirty="0"/>
              <a:t> </a:t>
            </a:r>
            <a:r>
              <a:rPr lang="sv-SE" sz="2000" dirty="0" err="1"/>
              <a:t>card</a:t>
            </a:r>
            <a:r>
              <a:rPr lang="sv-SE" sz="2000" dirty="0"/>
              <a:t> </a:t>
            </a:r>
            <a:r>
              <a:rPr lang="sv-SE" sz="2000" dirty="0" err="1"/>
              <a:t>giant</a:t>
            </a:r>
            <a:r>
              <a:rPr lang="sv-SE" sz="2000" dirty="0"/>
              <a:t> in Virginia</a:t>
            </a:r>
            <a:endParaRPr lang="en-GB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01D0A-F1AC-4893-99C5-A7C7E7240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2108200"/>
            <a:ext cx="4700059" cy="4381500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r>
              <a:rPr lang="sv-SE" sz="1600" dirty="0"/>
              <a:t>In 2012 the </a:t>
            </a:r>
            <a:r>
              <a:rPr lang="sv-SE" sz="1600" dirty="0" err="1"/>
              <a:t>Capital</a:t>
            </a:r>
            <a:r>
              <a:rPr lang="sv-SE" sz="1600" dirty="0"/>
              <a:t> bank </a:t>
            </a:r>
            <a:r>
              <a:rPr lang="sv-SE" sz="1600" dirty="0" err="1"/>
              <a:t>declared</a:t>
            </a:r>
            <a:r>
              <a:rPr lang="sv-SE" sz="1600" dirty="0"/>
              <a:t> to offer a </a:t>
            </a:r>
            <a:r>
              <a:rPr lang="sv-SE" sz="1600" dirty="0" err="1"/>
              <a:t>personilzed</a:t>
            </a:r>
            <a:r>
              <a:rPr lang="sv-SE" sz="1600" dirty="0"/>
              <a:t> </a:t>
            </a:r>
            <a:r>
              <a:rPr lang="sv-SE" sz="1600" dirty="0" err="1"/>
              <a:t>banking</a:t>
            </a:r>
            <a:r>
              <a:rPr lang="sv-SE" sz="1600" dirty="0"/>
              <a:t> service in real </a:t>
            </a:r>
            <a:r>
              <a:rPr lang="sv-SE" sz="1600" dirty="0" err="1"/>
              <a:t>time</a:t>
            </a:r>
            <a:r>
              <a:rPr lang="sv-SE" sz="1600" dirty="0"/>
              <a:t> </a:t>
            </a:r>
            <a:r>
              <a:rPr lang="sv-SE" sz="1600" dirty="0" err="1"/>
              <a:t>through</a:t>
            </a:r>
            <a:r>
              <a:rPr lang="sv-SE" sz="1600" dirty="0"/>
              <a:t> the digital transformation.</a:t>
            </a:r>
          </a:p>
          <a:p>
            <a:r>
              <a:rPr lang="sv-SE" sz="1600" dirty="0" err="1"/>
              <a:t>Based</a:t>
            </a:r>
            <a:r>
              <a:rPr lang="sv-SE" sz="1600" dirty="0"/>
              <a:t> on the modern </a:t>
            </a:r>
            <a:r>
              <a:rPr lang="sv-SE" sz="1600" dirty="0" err="1"/>
              <a:t>technology</a:t>
            </a:r>
            <a:r>
              <a:rPr lang="sv-SE" sz="1600" dirty="0"/>
              <a:t> the </a:t>
            </a:r>
            <a:r>
              <a:rPr lang="sv-SE" sz="1600" dirty="0" err="1"/>
              <a:t>company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</a:t>
            </a:r>
            <a:r>
              <a:rPr lang="sv-SE" sz="1600" dirty="0" err="1"/>
              <a:t>big</a:t>
            </a:r>
            <a:r>
              <a:rPr lang="sv-SE" sz="1600" dirty="0"/>
              <a:t> data and </a:t>
            </a:r>
            <a:r>
              <a:rPr lang="sv-SE" sz="1600" dirty="0" err="1"/>
              <a:t>machine</a:t>
            </a:r>
            <a:r>
              <a:rPr lang="sv-SE" sz="1600" dirty="0"/>
              <a:t> </a:t>
            </a:r>
            <a:r>
              <a:rPr lang="sv-SE" sz="1600" dirty="0" err="1"/>
              <a:t>learning</a:t>
            </a:r>
            <a:r>
              <a:rPr lang="sv-SE" sz="1600" dirty="0"/>
              <a:t> to </a:t>
            </a:r>
            <a:r>
              <a:rPr lang="sv-SE" sz="1600" dirty="0" err="1"/>
              <a:t>better</a:t>
            </a:r>
            <a:r>
              <a:rPr lang="sv-SE" sz="1600" dirty="0"/>
              <a:t> understand </a:t>
            </a:r>
            <a:r>
              <a:rPr lang="sv-SE" sz="1600" dirty="0" err="1"/>
              <a:t>customers</a:t>
            </a:r>
            <a:endParaRPr lang="sv-SE" sz="1600" dirty="0"/>
          </a:p>
          <a:p>
            <a:r>
              <a:rPr lang="sv-SE" sz="1600" dirty="0" err="1"/>
              <a:t>Embraced</a:t>
            </a:r>
            <a:r>
              <a:rPr lang="sv-SE" sz="1600" dirty="0"/>
              <a:t> </a:t>
            </a:r>
            <a:r>
              <a:rPr lang="sv-SE" sz="1600" dirty="0" err="1"/>
              <a:t>cloud</a:t>
            </a:r>
            <a:r>
              <a:rPr lang="sv-SE" sz="1600" dirty="0"/>
              <a:t> </a:t>
            </a:r>
            <a:r>
              <a:rPr lang="sv-SE" sz="1600" dirty="0" err="1"/>
              <a:t>computing</a:t>
            </a:r>
            <a:endParaRPr lang="sv-SE" sz="1600" dirty="0"/>
          </a:p>
          <a:p>
            <a:r>
              <a:rPr lang="sv-SE" sz="1600" dirty="0" err="1"/>
              <a:t>Implimented</a:t>
            </a:r>
            <a:r>
              <a:rPr lang="sv-SE" sz="1600" dirty="0"/>
              <a:t> </a:t>
            </a:r>
            <a:r>
              <a:rPr lang="sv-SE" sz="1600" dirty="0" err="1"/>
              <a:t>agile</a:t>
            </a:r>
            <a:r>
              <a:rPr lang="sv-SE" sz="1600" dirty="0"/>
              <a:t> software </a:t>
            </a:r>
            <a:r>
              <a:rPr lang="sv-SE" sz="1600" dirty="0" err="1"/>
              <a:t>development</a:t>
            </a:r>
            <a:r>
              <a:rPr lang="sv-SE" sz="1600" dirty="0"/>
              <a:t> and </a:t>
            </a:r>
            <a:r>
              <a:rPr lang="sv-SE" sz="1600" dirty="0" err="1"/>
              <a:t>DevOps</a:t>
            </a:r>
            <a:r>
              <a:rPr lang="sv-SE" sz="1600" dirty="0"/>
              <a:t>, </a:t>
            </a:r>
            <a:r>
              <a:rPr lang="sv-SE" sz="1600" dirty="0" err="1"/>
              <a:t>incl.the</a:t>
            </a:r>
            <a:r>
              <a:rPr lang="sv-SE" sz="1600" dirty="0"/>
              <a:t> </a:t>
            </a:r>
            <a:r>
              <a:rPr lang="sv-SE" sz="1600" dirty="0" err="1"/>
              <a:t>open</a:t>
            </a:r>
            <a:r>
              <a:rPr lang="sv-SE" sz="1600" dirty="0"/>
              <a:t> source software.</a:t>
            </a:r>
          </a:p>
          <a:p>
            <a:r>
              <a:rPr lang="sv-SE" sz="1600" dirty="0"/>
              <a:t>In November 2020 it </a:t>
            </a:r>
            <a:r>
              <a:rPr lang="sv-SE" sz="1600" dirty="0" err="1"/>
              <a:t>closed</a:t>
            </a:r>
            <a:r>
              <a:rPr lang="sv-SE" sz="1600" dirty="0"/>
              <a:t> all </a:t>
            </a:r>
            <a:r>
              <a:rPr lang="sv-SE" sz="1600" dirty="0" err="1"/>
              <a:t>its</a:t>
            </a:r>
            <a:r>
              <a:rPr lang="sv-SE" sz="1600" dirty="0"/>
              <a:t> </a:t>
            </a:r>
            <a:r>
              <a:rPr lang="sv-SE" sz="1600" dirty="0" err="1"/>
              <a:t>local</a:t>
            </a:r>
            <a:r>
              <a:rPr lang="sv-SE" sz="1600" dirty="0"/>
              <a:t> data centers </a:t>
            </a:r>
            <a:r>
              <a:rPr lang="sv-SE" sz="1600" dirty="0" err="1"/>
              <a:t>becoming</a:t>
            </a:r>
            <a:r>
              <a:rPr lang="sv-SE" sz="1600" dirty="0"/>
              <a:t> the </a:t>
            </a:r>
            <a:r>
              <a:rPr lang="sv-SE" sz="1600" dirty="0" err="1"/>
              <a:t>first</a:t>
            </a:r>
            <a:r>
              <a:rPr lang="sv-SE" sz="1600" dirty="0"/>
              <a:t> bank to do it so, </a:t>
            </a:r>
            <a:r>
              <a:rPr lang="sv-SE" sz="1600" dirty="0" err="1"/>
              <a:t>moving</a:t>
            </a:r>
            <a:r>
              <a:rPr lang="sv-SE" sz="1600" dirty="0"/>
              <a:t> all </a:t>
            </a:r>
            <a:r>
              <a:rPr lang="sv-SE" sz="1600" dirty="0" err="1"/>
              <a:t>applications</a:t>
            </a:r>
            <a:r>
              <a:rPr lang="sv-SE" sz="1600" dirty="0"/>
              <a:t> and systems to Amazon Web Services</a:t>
            </a:r>
          </a:p>
          <a:p>
            <a:r>
              <a:rPr lang="sv-SE" sz="1600" dirty="0"/>
              <a:t>The </a:t>
            </a:r>
            <a:r>
              <a:rPr lang="sv-SE" sz="1600" dirty="0" err="1"/>
              <a:t>cloud-first</a:t>
            </a:r>
            <a:r>
              <a:rPr lang="sv-SE" sz="1600" dirty="0"/>
              <a:t> policy </a:t>
            </a:r>
            <a:r>
              <a:rPr lang="sv-SE" sz="1600" dirty="0" err="1"/>
              <a:t>helped</a:t>
            </a:r>
            <a:r>
              <a:rPr lang="sv-SE" sz="1600" dirty="0"/>
              <a:t> </a:t>
            </a:r>
            <a:r>
              <a:rPr lang="sv-SE" sz="1600" dirty="0" err="1"/>
              <a:t>Capital</a:t>
            </a:r>
            <a:r>
              <a:rPr lang="sv-SE" sz="1600" dirty="0"/>
              <a:t> </a:t>
            </a:r>
            <a:r>
              <a:rPr lang="sv-SE" sz="1600" dirty="0" err="1"/>
              <a:t>one</a:t>
            </a:r>
            <a:r>
              <a:rPr lang="sv-SE" sz="1600" dirty="0"/>
              <a:t> and </a:t>
            </a:r>
            <a:r>
              <a:rPr lang="sv-SE" sz="1600" dirty="0" err="1"/>
              <a:t>its</a:t>
            </a:r>
            <a:r>
              <a:rPr lang="sv-SE" sz="1600" dirty="0"/>
              <a:t> digital transformation team </a:t>
            </a:r>
            <a:r>
              <a:rPr lang="sv-SE" sz="1600" dirty="0" err="1"/>
              <a:t>move</a:t>
            </a:r>
            <a:r>
              <a:rPr lang="sv-SE" sz="1600" dirty="0"/>
              <a:t> </a:t>
            </a:r>
            <a:r>
              <a:rPr lang="sv-SE" sz="1600" dirty="0" err="1"/>
              <a:t>away</a:t>
            </a:r>
            <a:r>
              <a:rPr lang="sv-SE" sz="1600" dirty="0"/>
              <a:t> from </a:t>
            </a:r>
            <a:r>
              <a:rPr lang="sv-SE" sz="1600" dirty="0" err="1"/>
              <a:t>infrastructure</a:t>
            </a:r>
            <a:r>
              <a:rPr lang="sv-SE" sz="1600" dirty="0"/>
              <a:t> </a:t>
            </a:r>
            <a:r>
              <a:rPr lang="sv-SE" sz="1600" dirty="0" err="1"/>
              <a:t>managment</a:t>
            </a:r>
            <a:r>
              <a:rPr lang="sv-SE" sz="1600" dirty="0"/>
              <a:t> and focus on </a:t>
            </a:r>
            <a:r>
              <a:rPr lang="sv-SE" sz="1600" dirty="0" err="1"/>
              <a:t>customer-centric</a:t>
            </a:r>
            <a:r>
              <a:rPr lang="sv-SE" sz="1600" dirty="0"/>
              <a:t> innovation by </a:t>
            </a:r>
            <a:r>
              <a:rPr lang="sv-SE" sz="1600" dirty="0" err="1"/>
              <a:t>using</a:t>
            </a:r>
            <a:r>
              <a:rPr lang="sv-SE" sz="1600" dirty="0"/>
              <a:t> </a:t>
            </a:r>
            <a:r>
              <a:rPr lang="sv-SE" sz="1600" dirty="0" err="1"/>
              <a:t>machine</a:t>
            </a:r>
            <a:r>
              <a:rPr lang="sv-SE" sz="1600" dirty="0"/>
              <a:t> </a:t>
            </a:r>
            <a:r>
              <a:rPr lang="sv-SE" sz="1600" dirty="0" err="1"/>
              <a:t>learning</a:t>
            </a:r>
            <a:r>
              <a:rPr lang="sv-SE" sz="1600" dirty="0"/>
              <a:t> to </a:t>
            </a:r>
            <a:r>
              <a:rPr lang="sv-SE" sz="1600" dirty="0" err="1"/>
              <a:t>turn</a:t>
            </a:r>
            <a:r>
              <a:rPr lang="sv-SE" sz="1600" dirty="0"/>
              <a:t> data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insights</a:t>
            </a:r>
            <a:r>
              <a:rPr lang="sv-SE" sz="1600" dirty="0"/>
              <a:t>.</a:t>
            </a:r>
          </a:p>
          <a:p>
            <a:endParaRPr lang="sv-SE" sz="1600" dirty="0"/>
          </a:p>
          <a:p>
            <a:endParaRPr lang="en-GB" sz="1600" dirty="0"/>
          </a:p>
        </p:txBody>
      </p:sp>
      <p:pic>
        <p:nvPicPr>
          <p:cNvPr id="4098" name="Picture 2" descr="Capital One credit card rewards are now redeemable on Amazon">
            <a:extLst>
              <a:ext uri="{FF2B5EF4-FFF2-40B4-BE49-F238E27FC236}">
                <a16:creationId xmlns:a16="http://schemas.microsoft.com/office/drawing/2014/main" id="{4E04B511-9B91-45CE-AE87-35E5CB4E9C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070079"/>
            <a:ext cx="4472327" cy="29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80F397C-CEC5-4759-8773-550444F8E424}"/>
              </a:ext>
            </a:extLst>
          </p:cNvPr>
          <p:cNvSpPr txBox="1">
            <a:spLocks/>
          </p:cNvSpPr>
          <p:nvPr/>
        </p:nvSpPr>
        <p:spPr>
          <a:xfrm>
            <a:off x="2075174" y="6248223"/>
            <a:ext cx="2134677" cy="482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/>
              <a:t>All–in on digital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4081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7E62-658A-4C07-A48C-62DE5D1F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Walmart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3B2F-FE29-480A-9A64-44B754CD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696" y="2489200"/>
            <a:ext cx="2526191" cy="502708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retail</a:t>
            </a:r>
            <a:r>
              <a:rPr lang="sv-SE" dirty="0"/>
              <a:t> </a:t>
            </a:r>
            <a:r>
              <a:rPr lang="sv-SE" dirty="0" err="1"/>
              <a:t>giant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63BC3-EB58-4E2F-9128-D7BAFEAA2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2241547"/>
            <a:ext cx="4700059" cy="4349753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sv-SE" sz="1600" dirty="0"/>
              <a:t>In 2018 </a:t>
            </a:r>
            <a:r>
              <a:rPr lang="sv-SE" sz="1600" dirty="0" err="1"/>
              <a:t>Walmart</a:t>
            </a:r>
            <a:r>
              <a:rPr lang="sv-SE" sz="1600" dirty="0"/>
              <a:t> has </a:t>
            </a:r>
            <a:r>
              <a:rPr lang="sv-SE" sz="1600" dirty="0" err="1"/>
              <a:t>put</a:t>
            </a:r>
            <a:r>
              <a:rPr lang="sv-SE" sz="1600" dirty="0"/>
              <a:t>  the digital transformation </a:t>
            </a:r>
            <a:r>
              <a:rPr lang="sv-SE" sz="1600" dirty="0" err="1"/>
              <a:t>budjet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11.700 millions $</a:t>
            </a:r>
          </a:p>
          <a:p>
            <a:r>
              <a:rPr lang="sv-SE" sz="1600" dirty="0"/>
              <a:t>To speed </a:t>
            </a:r>
            <a:r>
              <a:rPr lang="sv-SE" sz="1600" dirty="0" err="1"/>
              <a:t>its</a:t>
            </a:r>
            <a:r>
              <a:rPr lang="sv-SE" sz="1600" dirty="0"/>
              <a:t> transformation has </a:t>
            </a:r>
            <a:r>
              <a:rPr lang="sv-SE" sz="1600" dirty="0" err="1"/>
              <a:t>partnered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Microsoft to </a:t>
            </a:r>
            <a:r>
              <a:rPr lang="sv-SE" sz="1600" dirty="0" err="1"/>
              <a:t>capitalize</a:t>
            </a:r>
            <a:r>
              <a:rPr lang="sv-SE" sz="1600" dirty="0"/>
              <a:t> on </a:t>
            </a:r>
            <a:r>
              <a:rPr lang="sv-SE" sz="1600" dirty="0" err="1"/>
              <a:t>giant`s</a:t>
            </a:r>
            <a:r>
              <a:rPr lang="sv-SE" sz="1600" dirty="0"/>
              <a:t> </a:t>
            </a:r>
            <a:r>
              <a:rPr lang="sv-SE" sz="1600" dirty="0" err="1"/>
              <a:t>cloud</a:t>
            </a:r>
            <a:r>
              <a:rPr lang="sv-SE" sz="1600" dirty="0"/>
              <a:t> </a:t>
            </a:r>
            <a:r>
              <a:rPr lang="sv-SE" sz="1600" dirty="0" err="1"/>
              <a:t>computing</a:t>
            </a:r>
            <a:r>
              <a:rPr lang="sv-SE" sz="1600" dirty="0"/>
              <a:t> </a:t>
            </a:r>
            <a:r>
              <a:rPr lang="sv-SE" sz="1600" dirty="0" err="1"/>
              <a:t>power</a:t>
            </a:r>
            <a:r>
              <a:rPr lang="sv-SE" sz="1600" dirty="0"/>
              <a:t> and </a:t>
            </a:r>
            <a:r>
              <a:rPr lang="sv-SE" sz="1600" dirty="0" err="1"/>
              <a:t>scale</a:t>
            </a:r>
            <a:r>
              <a:rPr lang="sv-SE" sz="1600" dirty="0"/>
              <a:t> </a:t>
            </a:r>
            <a:r>
              <a:rPr lang="sv-SE" sz="1600" dirty="0" err="1"/>
              <a:t>its</a:t>
            </a:r>
            <a:r>
              <a:rPr lang="sv-SE" sz="1600" dirty="0"/>
              <a:t> AI, </a:t>
            </a:r>
            <a:r>
              <a:rPr lang="sv-SE" sz="1600" dirty="0" err="1"/>
              <a:t>machine</a:t>
            </a:r>
            <a:r>
              <a:rPr lang="sv-SE" sz="1600" dirty="0"/>
              <a:t> </a:t>
            </a:r>
            <a:r>
              <a:rPr lang="sv-SE" sz="1600" dirty="0" err="1"/>
              <a:t>learning</a:t>
            </a:r>
            <a:r>
              <a:rPr lang="sv-SE" sz="1600" dirty="0"/>
              <a:t> and </a:t>
            </a:r>
            <a:r>
              <a:rPr lang="sv-SE" sz="1600" dirty="0" err="1"/>
              <a:t>its</a:t>
            </a:r>
            <a:r>
              <a:rPr lang="sv-SE" sz="1600" dirty="0"/>
              <a:t> data </a:t>
            </a:r>
            <a:r>
              <a:rPr lang="sv-SE" sz="1600" dirty="0" err="1"/>
              <a:t>analytics</a:t>
            </a:r>
            <a:r>
              <a:rPr lang="sv-SE" sz="1600" dirty="0"/>
              <a:t> </a:t>
            </a:r>
            <a:r>
              <a:rPr lang="sv-SE" sz="1600" dirty="0" err="1"/>
              <a:t>initiatives</a:t>
            </a:r>
            <a:r>
              <a:rPr lang="sv-SE" sz="1600" dirty="0"/>
              <a:t>.</a:t>
            </a:r>
          </a:p>
          <a:p>
            <a:r>
              <a:rPr lang="sv-SE" sz="1600" dirty="0" err="1"/>
              <a:t>Also</a:t>
            </a:r>
            <a:r>
              <a:rPr lang="sv-SE" sz="1600" dirty="0"/>
              <a:t> </a:t>
            </a:r>
            <a:r>
              <a:rPr lang="sv-SE" sz="1600" dirty="0" err="1"/>
              <a:t>partnered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Google for voice-</a:t>
            </a:r>
            <a:r>
              <a:rPr lang="sv-SE" sz="1600" dirty="0" err="1"/>
              <a:t>enabled</a:t>
            </a:r>
            <a:r>
              <a:rPr lang="sv-SE" sz="1600" dirty="0"/>
              <a:t> shopping.</a:t>
            </a:r>
          </a:p>
          <a:p>
            <a:r>
              <a:rPr lang="sv-SE" sz="1600" dirty="0" err="1"/>
              <a:t>Constantly</a:t>
            </a:r>
            <a:r>
              <a:rPr lang="sv-SE" sz="1600" dirty="0"/>
              <a:t> </a:t>
            </a:r>
            <a:r>
              <a:rPr lang="sv-SE" sz="1600" dirty="0" err="1"/>
              <a:t>investments</a:t>
            </a:r>
            <a:r>
              <a:rPr lang="sv-SE" sz="1600" dirty="0"/>
              <a:t> from the </a:t>
            </a:r>
            <a:r>
              <a:rPr lang="sv-SE" sz="1600" dirty="0" err="1"/>
              <a:t>supply</a:t>
            </a:r>
            <a:r>
              <a:rPr lang="sv-SE" sz="1600" dirty="0"/>
              <a:t> </a:t>
            </a:r>
            <a:r>
              <a:rPr lang="sv-SE" sz="1600" dirty="0" err="1"/>
              <a:t>chains</a:t>
            </a:r>
            <a:r>
              <a:rPr lang="sv-SE" sz="1600" dirty="0"/>
              <a:t> to the </a:t>
            </a:r>
            <a:r>
              <a:rPr lang="sv-SE" sz="1600" dirty="0" err="1"/>
              <a:t>sale</a:t>
            </a:r>
            <a:r>
              <a:rPr lang="sv-SE" sz="1600" dirty="0"/>
              <a:t>, in the </a:t>
            </a:r>
            <a:r>
              <a:rPr lang="sv-SE" sz="1600" dirty="0" err="1"/>
              <a:t>customer</a:t>
            </a:r>
            <a:r>
              <a:rPr lang="sv-SE" sz="1600" dirty="0"/>
              <a:t> services, in the marketing, and in store operations</a:t>
            </a:r>
          </a:p>
          <a:p>
            <a:r>
              <a:rPr lang="sv-SE" sz="1600" dirty="0"/>
              <a:t>The </a:t>
            </a:r>
            <a:r>
              <a:rPr lang="sv-SE" sz="1600" dirty="0" err="1"/>
              <a:t>digitizing</a:t>
            </a:r>
            <a:r>
              <a:rPr lang="sv-SE" sz="1600" dirty="0"/>
              <a:t> </a:t>
            </a:r>
            <a:r>
              <a:rPr lang="sv-SE" sz="1600" dirty="0" err="1"/>
              <a:t>Walmart`s</a:t>
            </a:r>
            <a:r>
              <a:rPr lang="sv-SE" sz="1600" dirty="0"/>
              <a:t> </a:t>
            </a:r>
            <a:r>
              <a:rPr lang="sv-SE" sz="1600" dirty="0" err="1"/>
              <a:t>supply</a:t>
            </a:r>
            <a:r>
              <a:rPr lang="sv-SE" sz="1600" dirty="0"/>
              <a:t> </a:t>
            </a:r>
            <a:r>
              <a:rPr lang="sv-SE" sz="1600" dirty="0" err="1"/>
              <a:t>chain</a:t>
            </a:r>
            <a:r>
              <a:rPr lang="sv-SE" sz="1600" dirty="0"/>
              <a:t> is </a:t>
            </a:r>
            <a:r>
              <a:rPr lang="sv-SE" sz="1600" dirty="0" err="1"/>
              <a:t>essential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its</a:t>
            </a:r>
            <a:r>
              <a:rPr lang="sv-SE" sz="1600" dirty="0"/>
              <a:t> </a:t>
            </a:r>
            <a:r>
              <a:rPr lang="sv-SE" sz="1600" dirty="0" err="1"/>
              <a:t>omnichannel</a:t>
            </a:r>
            <a:r>
              <a:rPr lang="sv-SE" sz="1600" dirty="0"/>
              <a:t> </a:t>
            </a:r>
            <a:r>
              <a:rPr lang="sv-SE" sz="1600" dirty="0" err="1"/>
              <a:t>strategy</a:t>
            </a:r>
            <a:r>
              <a:rPr lang="sv-SE" sz="1600" dirty="0"/>
              <a:t>, 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enables</a:t>
            </a:r>
            <a:r>
              <a:rPr lang="sv-SE" sz="1600" dirty="0"/>
              <a:t> the </a:t>
            </a:r>
            <a:r>
              <a:rPr lang="sv-SE" sz="1600" dirty="0" err="1"/>
              <a:t>company</a:t>
            </a:r>
            <a:r>
              <a:rPr lang="sv-SE" sz="1600" dirty="0"/>
              <a:t> to serve </a:t>
            </a:r>
            <a:r>
              <a:rPr lang="sv-SE" sz="1600" dirty="0" err="1"/>
              <a:t>customers</a:t>
            </a:r>
            <a:r>
              <a:rPr lang="sv-SE" sz="1600" dirty="0"/>
              <a:t> </a:t>
            </a:r>
            <a:r>
              <a:rPr lang="sv-SE" sz="1600" dirty="0" err="1"/>
              <a:t>through</a:t>
            </a:r>
            <a:r>
              <a:rPr lang="sv-SE" sz="1600" dirty="0"/>
              <a:t> online, mobile and in-store </a:t>
            </a:r>
            <a:r>
              <a:rPr lang="sv-SE" sz="1600" dirty="0" err="1"/>
              <a:t>interactions</a:t>
            </a:r>
            <a:r>
              <a:rPr lang="sv-SE" sz="1600" dirty="0"/>
              <a:t>.</a:t>
            </a:r>
          </a:p>
        </p:txBody>
      </p:sp>
      <p:pic>
        <p:nvPicPr>
          <p:cNvPr id="5122" name="Picture 2" descr="Walmart Corporate">
            <a:extLst>
              <a:ext uri="{FF2B5EF4-FFF2-40B4-BE49-F238E27FC236}">
                <a16:creationId xmlns:a16="http://schemas.microsoft.com/office/drawing/2014/main" id="{BF6A378B-AC23-459D-960E-7B8E9BD208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" y="3265942"/>
            <a:ext cx="4668146" cy="245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8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E3B7-9DA7-4BF5-A631-87F09760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Tesla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6749-C775-4AF7-821E-D3348067C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716" y="2336873"/>
            <a:ext cx="3867565" cy="426508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sv-SE" dirty="0"/>
              <a:t>Electric </a:t>
            </a:r>
            <a:r>
              <a:rPr lang="sv-SE" dirty="0" err="1"/>
              <a:t>car</a:t>
            </a:r>
            <a:r>
              <a:rPr lang="sv-SE" dirty="0"/>
              <a:t> </a:t>
            </a:r>
            <a:r>
              <a:rPr lang="sv-SE" dirty="0" err="1"/>
              <a:t>manufacturer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950CF-2894-43AD-902E-BDDF137E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5423" y="2209873"/>
            <a:ext cx="4700059" cy="4216327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r>
              <a:rPr lang="sv-SE" sz="1600" dirty="0"/>
              <a:t>Tesla has </a:t>
            </a:r>
            <a:r>
              <a:rPr lang="sv-SE" sz="1600" dirty="0" err="1"/>
              <a:t>infused</a:t>
            </a:r>
            <a:r>
              <a:rPr lang="sv-SE" sz="1600" dirty="0"/>
              <a:t> </a:t>
            </a:r>
            <a:r>
              <a:rPr lang="sv-SE" sz="1600" dirty="0" err="1"/>
              <a:t>technology</a:t>
            </a:r>
            <a:r>
              <a:rPr lang="sv-SE" sz="1600" dirty="0"/>
              <a:t> to all </a:t>
            </a:r>
            <a:r>
              <a:rPr lang="sv-SE" sz="1600" dirty="0" err="1"/>
              <a:t>facets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the </a:t>
            </a:r>
            <a:r>
              <a:rPr lang="sv-SE" sz="1600" dirty="0" err="1"/>
              <a:t>driving</a:t>
            </a:r>
            <a:r>
              <a:rPr lang="sv-SE" sz="1600" dirty="0"/>
              <a:t> </a:t>
            </a:r>
            <a:r>
              <a:rPr lang="sv-SE" sz="1600" dirty="0" err="1"/>
              <a:t>experience</a:t>
            </a:r>
            <a:r>
              <a:rPr lang="sv-SE" sz="1600" dirty="0"/>
              <a:t>.</a:t>
            </a:r>
          </a:p>
          <a:p>
            <a:r>
              <a:rPr lang="en-GB" sz="1600" dirty="0"/>
              <a:t>The Tesla cars receive software updates over the air</a:t>
            </a:r>
          </a:p>
          <a:p>
            <a:r>
              <a:rPr lang="en-GB" sz="1600" dirty="0"/>
              <a:t>The success of Tesla: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Removed any middleman from the car-buying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It uses extensive use of digital </a:t>
            </a:r>
            <a:r>
              <a:rPr lang="en-GB" sz="1600" dirty="0" err="1"/>
              <a:t>technoly</a:t>
            </a:r>
            <a:r>
              <a:rPr lang="en-GB" sz="1600" dirty="0"/>
              <a:t> to redefine the way the cars are built and driven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Constant approach to innovation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Through direct-to customer sales model has allowed Tesla to control the </a:t>
            </a:r>
            <a:r>
              <a:rPr lang="en-GB" sz="1600" dirty="0" err="1"/>
              <a:t>cutomer`s</a:t>
            </a:r>
            <a:r>
              <a:rPr lang="en-GB" sz="1600" dirty="0"/>
              <a:t> shopping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/>
              <a:t>In-house production – less costs and more innovation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/>
          </a:p>
        </p:txBody>
      </p:sp>
      <p:pic>
        <p:nvPicPr>
          <p:cNvPr id="6146" name="Picture 2" descr="Tesla becomes world's most valuable carmaker without making a profit | Tesla  | The Guardian">
            <a:extLst>
              <a:ext uri="{FF2B5EF4-FFF2-40B4-BE49-F238E27FC236}">
                <a16:creationId xmlns:a16="http://schemas.microsoft.com/office/drawing/2014/main" id="{DD3AB642-C034-4D46-BE2B-2644EACC5D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08" y="3028949"/>
            <a:ext cx="4031380" cy="301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83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DC5E-0070-4218-A09F-9E468EA3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DT in </a:t>
            </a:r>
            <a:r>
              <a:rPr lang="sv-SE" dirty="0" err="1"/>
              <a:t>agriculture</a:t>
            </a:r>
            <a:r>
              <a:rPr lang="sv-SE" dirty="0"/>
              <a:t> or old business </a:t>
            </a:r>
            <a:r>
              <a:rPr lang="sv-SE" dirty="0" err="1"/>
              <a:t>model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6D6C5-D570-4092-A1E6-9D6B65644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89911" y="2042931"/>
            <a:ext cx="5985522" cy="4734045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lnSpcReduction="10000"/>
          </a:bodyPr>
          <a:lstStyle/>
          <a:p>
            <a:r>
              <a:rPr lang="sv-SE" sz="1800" dirty="0"/>
              <a:t>By </a:t>
            </a:r>
            <a:r>
              <a:rPr lang="sv-SE" sz="1800" dirty="0" err="1"/>
              <a:t>rising</a:t>
            </a:r>
            <a:r>
              <a:rPr lang="sv-SE" sz="1800" dirty="0"/>
              <a:t> the population in the </a:t>
            </a:r>
            <a:r>
              <a:rPr lang="sv-SE" sz="1800" dirty="0" err="1"/>
              <a:t>world</a:t>
            </a:r>
            <a:r>
              <a:rPr lang="sv-SE" sz="1800" dirty="0"/>
              <a:t> </a:t>
            </a:r>
            <a:r>
              <a:rPr lang="sv-SE" sz="1800" dirty="0" err="1"/>
              <a:t>conventional</a:t>
            </a:r>
            <a:r>
              <a:rPr lang="sv-SE" sz="1800" dirty="0"/>
              <a:t> </a:t>
            </a:r>
            <a:r>
              <a:rPr lang="sv-SE" sz="1800" dirty="0" err="1"/>
              <a:t>production</a:t>
            </a:r>
            <a:r>
              <a:rPr lang="sv-SE" sz="1800" dirty="0"/>
              <a:t> </a:t>
            </a:r>
            <a:r>
              <a:rPr lang="sv-SE" sz="1800" dirty="0" err="1"/>
              <a:t>mechanisms</a:t>
            </a:r>
            <a:r>
              <a:rPr lang="sv-SE" sz="1800" dirty="0"/>
              <a:t> </a:t>
            </a:r>
            <a:r>
              <a:rPr lang="sv-SE" sz="1800" dirty="0" err="1"/>
              <a:t>have</a:t>
            </a:r>
            <a:r>
              <a:rPr lang="sv-SE" sz="1800" dirty="0"/>
              <a:t> </a:t>
            </a:r>
            <a:r>
              <a:rPr lang="sv-SE" sz="1800" dirty="0" err="1"/>
              <a:t>become</a:t>
            </a:r>
            <a:r>
              <a:rPr lang="sv-SE" sz="1800" dirty="0"/>
              <a:t> </a:t>
            </a:r>
            <a:r>
              <a:rPr lang="sv-SE" sz="1800" dirty="0" err="1"/>
              <a:t>absolete</a:t>
            </a:r>
            <a:r>
              <a:rPr lang="sv-SE" sz="1800" dirty="0"/>
              <a:t>.</a:t>
            </a:r>
          </a:p>
          <a:p>
            <a:r>
              <a:rPr lang="sv-SE" sz="1800" dirty="0" err="1"/>
              <a:t>Automated</a:t>
            </a:r>
            <a:r>
              <a:rPr lang="sv-SE" sz="1800" dirty="0"/>
              <a:t> systems in the form </a:t>
            </a:r>
            <a:r>
              <a:rPr lang="sv-SE" sz="1800" dirty="0" err="1"/>
              <a:t>of</a:t>
            </a:r>
            <a:r>
              <a:rPr lang="sv-SE" sz="1800" dirty="0"/>
              <a:t> sensor </a:t>
            </a:r>
            <a:r>
              <a:rPr lang="sv-SE" sz="1800" dirty="0" err="1"/>
              <a:t>can</a:t>
            </a:r>
            <a:r>
              <a:rPr lang="sv-SE" sz="1800" dirty="0"/>
              <a:t> </a:t>
            </a:r>
            <a:r>
              <a:rPr lang="sv-SE" sz="1800" dirty="0" err="1"/>
              <a:t>control</a:t>
            </a:r>
            <a:r>
              <a:rPr lang="sv-SE" sz="1800" dirty="0"/>
              <a:t> </a:t>
            </a:r>
            <a:r>
              <a:rPr lang="sv-SE" sz="1800" dirty="0" err="1"/>
              <a:t>humidity</a:t>
            </a:r>
            <a:r>
              <a:rPr lang="sv-SE" sz="1800" dirty="0"/>
              <a:t>, temp.,</a:t>
            </a:r>
            <a:r>
              <a:rPr lang="sv-SE" sz="1800" dirty="0" err="1"/>
              <a:t>Ph</a:t>
            </a:r>
            <a:r>
              <a:rPr lang="sv-SE" sz="1800" dirty="0"/>
              <a:t>, make </a:t>
            </a:r>
            <a:r>
              <a:rPr lang="sv-SE" sz="1800" dirty="0" err="1"/>
              <a:t>more</a:t>
            </a:r>
            <a:r>
              <a:rPr lang="sv-SE" sz="1800" dirty="0"/>
              <a:t> </a:t>
            </a:r>
            <a:r>
              <a:rPr lang="sv-SE" sz="1800" dirty="0" err="1"/>
              <a:t>efficent</a:t>
            </a:r>
            <a:r>
              <a:rPr lang="sv-SE" sz="1800" dirty="0"/>
              <a:t> </a:t>
            </a:r>
            <a:r>
              <a:rPr lang="sv-SE" sz="1800" dirty="0" err="1"/>
              <a:t>decisions</a:t>
            </a:r>
            <a:r>
              <a:rPr lang="sv-SE" sz="1800" dirty="0"/>
              <a:t>.</a:t>
            </a:r>
          </a:p>
          <a:p>
            <a:r>
              <a:rPr lang="sv-SE" sz="1800" dirty="0" err="1"/>
              <a:t>Agreculture</a:t>
            </a:r>
            <a:r>
              <a:rPr lang="sv-SE" sz="1800" dirty="0"/>
              <a:t> </a:t>
            </a:r>
            <a:r>
              <a:rPr lang="sv-SE" sz="1800" dirty="0" err="1"/>
              <a:t>technology</a:t>
            </a:r>
            <a:r>
              <a:rPr lang="sv-SE" sz="1800" dirty="0"/>
              <a:t> makes </a:t>
            </a:r>
            <a:r>
              <a:rPr lang="sv-SE" sz="1800" dirty="0" err="1"/>
              <a:t>phytosanitary</a:t>
            </a:r>
            <a:r>
              <a:rPr lang="sv-SE" sz="1800" dirty="0"/>
              <a:t> </a:t>
            </a:r>
            <a:r>
              <a:rPr lang="sv-SE" sz="1800" dirty="0" err="1"/>
              <a:t>monitoring</a:t>
            </a:r>
            <a:r>
              <a:rPr lang="sv-SE" sz="1800" dirty="0"/>
              <a:t> </a:t>
            </a:r>
            <a:r>
              <a:rPr lang="sv-SE" sz="1800" dirty="0" err="1"/>
              <a:t>that</a:t>
            </a:r>
            <a:r>
              <a:rPr lang="sv-SE" sz="1800" dirty="0"/>
              <a:t> </a:t>
            </a:r>
            <a:r>
              <a:rPr lang="sv-SE" sz="1800" dirty="0" err="1"/>
              <a:t>helps</a:t>
            </a:r>
            <a:r>
              <a:rPr lang="sv-SE" sz="1800" dirty="0"/>
              <a:t> fight pests and </a:t>
            </a:r>
            <a:r>
              <a:rPr lang="sv-SE" sz="1800" dirty="0" err="1"/>
              <a:t>weeds</a:t>
            </a:r>
            <a:r>
              <a:rPr lang="sv-SE" sz="1800" dirty="0"/>
              <a:t> the moment </a:t>
            </a:r>
            <a:r>
              <a:rPr lang="sv-SE" sz="1800" dirty="0" err="1"/>
              <a:t>they</a:t>
            </a:r>
            <a:r>
              <a:rPr lang="sv-SE" sz="1800" dirty="0"/>
              <a:t> start to form.</a:t>
            </a:r>
          </a:p>
          <a:p>
            <a:r>
              <a:rPr lang="sv-SE" sz="1800" dirty="0"/>
              <a:t>Less </a:t>
            </a:r>
            <a:r>
              <a:rPr lang="sv-SE" sz="1800" dirty="0" err="1"/>
              <a:t>waste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time</a:t>
            </a:r>
            <a:r>
              <a:rPr lang="sv-SE" sz="1800" dirty="0"/>
              <a:t> and </a:t>
            </a:r>
            <a:r>
              <a:rPr lang="sv-SE" sz="1800" dirty="0" err="1"/>
              <a:t>energy</a:t>
            </a:r>
            <a:r>
              <a:rPr lang="sv-SE" sz="1800" dirty="0"/>
              <a:t>- </a:t>
            </a:r>
            <a:r>
              <a:rPr lang="sv-SE" sz="1800" dirty="0" err="1"/>
              <a:t>thank</a:t>
            </a:r>
            <a:r>
              <a:rPr lang="sv-SE" sz="1800" dirty="0"/>
              <a:t> you to </a:t>
            </a:r>
            <a:r>
              <a:rPr lang="sv-SE" sz="1800" dirty="0" err="1"/>
              <a:t>cloud</a:t>
            </a:r>
            <a:r>
              <a:rPr lang="sv-SE" sz="1800" dirty="0"/>
              <a:t> </a:t>
            </a:r>
            <a:r>
              <a:rPr lang="sv-SE" sz="1800" dirty="0" err="1"/>
              <a:t>syncronization</a:t>
            </a:r>
            <a:r>
              <a:rPr lang="sv-SE" sz="1800" dirty="0"/>
              <a:t> </a:t>
            </a:r>
            <a:r>
              <a:rPr lang="sv-SE" sz="1800" dirty="0" err="1"/>
              <a:t>we</a:t>
            </a:r>
            <a:r>
              <a:rPr lang="sv-SE" sz="1800" dirty="0"/>
              <a:t> </a:t>
            </a:r>
            <a:r>
              <a:rPr lang="sv-SE" sz="1800" dirty="0" err="1"/>
              <a:t>can</a:t>
            </a:r>
            <a:r>
              <a:rPr lang="sv-SE" sz="1800" dirty="0"/>
              <a:t> monitor the status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our</a:t>
            </a:r>
            <a:r>
              <a:rPr lang="sv-SE" sz="1800" dirty="0"/>
              <a:t> </a:t>
            </a:r>
            <a:r>
              <a:rPr lang="sv-SE" sz="1800" dirty="0" err="1"/>
              <a:t>crops</a:t>
            </a:r>
            <a:r>
              <a:rPr lang="sv-SE" sz="1800" dirty="0"/>
              <a:t> in real </a:t>
            </a:r>
            <a:r>
              <a:rPr lang="sv-SE" sz="1800" dirty="0" err="1"/>
              <a:t>time</a:t>
            </a:r>
            <a:r>
              <a:rPr lang="sv-SE" sz="1800" dirty="0"/>
              <a:t>. </a:t>
            </a:r>
            <a:r>
              <a:rPr lang="sv-SE" sz="1800" dirty="0" err="1"/>
              <a:t>We</a:t>
            </a:r>
            <a:r>
              <a:rPr lang="sv-SE" sz="1800" dirty="0"/>
              <a:t> </a:t>
            </a:r>
            <a:r>
              <a:rPr lang="sv-SE" sz="1800" dirty="0" err="1"/>
              <a:t>can</a:t>
            </a:r>
            <a:r>
              <a:rPr lang="sv-SE" sz="1800" dirty="0"/>
              <a:t> </a:t>
            </a:r>
            <a:r>
              <a:rPr lang="sv-SE" sz="1800" dirty="0" err="1"/>
              <a:t>configure</a:t>
            </a:r>
            <a:r>
              <a:rPr lang="sv-SE" sz="1800" dirty="0"/>
              <a:t> alarm or sms </a:t>
            </a:r>
            <a:r>
              <a:rPr lang="sv-SE" sz="1800" dirty="0" err="1"/>
              <a:t>when</a:t>
            </a:r>
            <a:r>
              <a:rPr lang="sv-SE" sz="1800" dirty="0"/>
              <a:t> a </a:t>
            </a:r>
            <a:r>
              <a:rPr lang="sv-SE" sz="1800" dirty="0" err="1"/>
              <a:t>critical</a:t>
            </a:r>
            <a:r>
              <a:rPr lang="sv-SE" sz="1800" dirty="0"/>
              <a:t> </a:t>
            </a:r>
            <a:r>
              <a:rPr lang="sv-SE" sz="1800" dirty="0" err="1"/>
              <a:t>variable</a:t>
            </a:r>
            <a:r>
              <a:rPr lang="sv-SE" sz="1800" dirty="0"/>
              <a:t> is </a:t>
            </a:r>
            <a:r>
              <a:rPr lang="sv-SE" sz="1800" dirty="0" err="1"/>
              <a:t>out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range,daily</a:t>
            </a:r>
            <a:r>
              <a:rPr lang="sv-SE" sz="1800" dirty="0"/>
              <a:t> management </a:t>
            </a:r>
            <a:r>
              <a:rPr lang="sv-SE" sz="1800" dirty="0" err="1"/>
              <a:t>reports,we</a:t>
            </a:r>
            <a:r>
              <a:rPr lang="sv-SE" sz="1800" dirty="0"/>
              <a:t> </a:t>
            </a:r>
            <a:r>
              <a:rPr lang="sv-SE" sz="1800" dirty="0" err="1"/>
              <a:t>can</a:t>
            </a:r>
            <a:r>
              <a:rPr lang="sv-SE" sz="1800" dirty="0"/>
              <a:t> </a:t>
            </a:r>
            <a:r>
              <a:rPr lang="sv-SE" sz="1800" dirty="0" err="1"/>
              <a:t>incorporate</a:t>
            </a:r>
            <a:r>
              <a:rPr lang="sv-SE" sz="1800" dirty="0"/>
              <a:t> </a:t>
            </a:r>
            <a:r>
              <a:rPr lang="sv-SE" sz="1800" dirty="0" err="1"/>
              <a:t>wheather</a:t>
            </a:r>
            <a:r>
              <a:rPr lang="sv-SE" sz="1800" dirty="0"/>
              <a:t> </a:t>
            </a:r>
            <a:r>
              <a:rPr lang="sv-SE" sz="1800" dirty="0" err="1"/>
              <a:t>forecast</a:t>
            </a:r>
            <a:r>
              <a:rPr lang="sv-SE" sz="1800" dirty="0"/>
              <a:t> </a:t>
            </a:r>
            <a:r>
              <a:rPr lang="sv-SE" sz="1800" dirty="0" err="1"/>
              <a:t>variable</a:t>
            </a:r>
            <a:r>
              <a:rPr lang="sv-SE" sz="1800" dirty="0"/>
              <a:t> for irrigation </a:t>
            </a:r>
            <a:r>
              <a:rPr lang="sv-SE" sz="1800" dirty="0" err="1"/>
              <a:t>scheduling</a:t>
            </a:r>
            <a:r>
              <a:rPr lang="sv-SE" sz="1800" dirty="0"/>
              <a:t>.</a:t>
            </a:r>
          </a:p>
          <a:p>
            <a:r>
              <a:rPr lang="sv-SE" sz="1800" dirty="0" err="1"/>
              <a:t>Climate</a:t>
            </a:r>
            <a:r>
              <a:rPr lang="sv-SE" sz="1800" dirty="0"/>
              <a:t> </a:t>
            </a:r>
            <a:r>
              <a:rPr lang="sv-SE" sz="1800" dirty="0" err="1"/>
              <a:t>change</a:t>
            </a:r>
            <a:r>
              <a:rPr lang="sv-SE" sz="1800" dirty="0"/>
              <a:t> = DT </a:t>
            </a:r>
            <a:r>
              <a:rPr lang="sv-SE" sz="1800" dirty="0" err="1"/>
              <a:t>very</a:t>
            </a:r>
            <a:r>
              <a:rPr lang="sv-SE" sz="1800" dirty="0"/>
              <a:t> </a:t>
            </a:r>
            <a:r>
              <a:rPr lang="sv-SE" sz="1800" dirty="0" err="1"/>
              <a:t>valuable</a:t>
            </a:r>
            <a:r>
              <a:rPr lang="sv-SE" sz="1800" dirty="0"/>
              <a:t>, to </a:t>
            </a:r>
            <a:r>
              <a:rPr lang="sv-SE" sz="1800" dirty="0" err="1"/>
              <a:t>know</a:t>
            </a:r>
            <a:r>
              <a:rPr lang="sv-SE" sz="1800" dirty="0"/>
              <a:t> </a:t>
            </a:r>
            <a:r>
              <a:rPr lang="sv-SE" sz="1800" dirty="0" err="1"/>
              <a:t>exactly</a:t>
            </a:r>
            <a:r>
              <a:rPr lang="sv-SE" sz="1800" dirty="0"/>
              <a:t> </a:t>
            </a:r>
            <a:r>
              <a:rPr lang="sv-SE" sz="1800" dirty="0" err="1"/>
              <a:t>when</a:t>
            </a:r>
            <a:r>
              <a:rPr lang="sv-SE" sz="1800" dirty="0"/>
              <a:t> a </a:t>
            </a:r>
            <a:r>
              <a:rPr lang="sv-SE" sz="1800" dirty="0" err="1"/>
              <a:t>crop</a:t>
            </a:r>
            <a:r>
              <a:rPr lang="sv-SE" sz="1800" dirty="0"/>
              <a:t> is attack by </a:t>
            </a:r>
            <a:r>
              <a:rPr lang="sv-SE" sz="1800" dirty="0" err="1"/>
              <a:t>fungi</a:t>
            </a:r>
            <a:r>
              <a:rPr lang="sv-SE" sz="1800" dirty="0"/>
              <a:t>, </a:t>
            </a:r>
            <a:r>
              <a:rPr lang="sv-SE" sz="1800" dirty="0" err="1"/>
              <a:t>bacteria</a:t>
            </a:r>
            <a:r>
              <a:rPr lang="sv-SE" sz="1800" dirty="0"/>
              <a:t> or </a:t>
            </a:r>
            <a:r>
              <a:rPr lang="sv-SE" sz="1800" dirty="0" err="1"/>
              <a:t>virus,pesticid</a:t>
            </a:r>
            <a:r>
              <a:rPr lang="sv-SE" sz="1800" dirty="0"/>
              <a:t> </a:t>
            </a:r>
            <a:r>
              <a:rPr lang="sv-SE" sz="1800" dirty="0" err="1"/>
              <a:t>can</a:t>
            </a:r>
            <a:r>
              <a:rPr lang="sv-SE" sz="1800" dirty="0"/>
              <a:t> be </a:t>
            </a:r>
            <a:r>
              <a:rPr lang="sv-SE" sz="1800" dirty="0" err="1"/>
              <a:t>used</a:t>
            </a:r>
            <a:r>
              <a:rPr lang="sv-SE" sz="1800" dirty="0"/>
              <a:t> </a:t>
            </a:r>
            <a:r>
              <a:rPr lang="sv-SE" sz="1800" dirty="0" err="1"/>
              <a:t>only</a:t>
            </a:r>
            <a:r>
              <a:rPr lang="sv-SE" sz="1800" dirty="0"/>
              <a:t> </a:t>
            </a:r>
            <a:r>
              <a:rPr lang="sv-SE" sz="1800" dirty="0" err="1"/>
              <a:t>when</a:t>
            </a:r>
            <a:r>
              <a:rPr lang="sv-SE" sz="1800" dirty="0"/>
              <a:t> </a:t>
            </a:r>
            <a:r>
              <a:rPr lang="sv-SE" sz="1800" dirty="0" err="1"/>
              <a:t>needed</a:t>
            </a:r>
            <a:r>
              <a:rPr lang="sv-SE" sz="1800" dirty="0"/>
              <a:t> </a:t>
            </a:r>
            <a:r>
              <a:rPr lang="sv-SE" sz="1800" dirty="0" err="1"/>
              <a:t>rather</a:t>
            </a:r>
            <a:r>
              <a:rPr lang="sv-SE" sz="1800" dirty="0"/>
              <a:t> </a:t>
            </a:r>
            <a:r>
              <a:rPr lang="sv-SE" sz="1800" dirty="0" err="1"/>
              <a:t>then</a:t>
            </a:r>
            <a:r>
              <a:rPr lang="sv-SE" sz="1800" dirty="0"/>
              <a:t> </a:t>
            </a:r>
            <a:r>
              <a:rPr lang="sv-SE" sz="1800" dirty="0" err="1"/>
              <a:t>use</a:t>
            </a:r>
            <a:r>
              <a:rPr lang="sv-SE" sz="1800" dirty="0"/>
              <a:t> </a:t>
            </a:r>
            <a:r>
              <a:rPr lang="sv-SE" sz="1800" dirty="0" err="1"/>
              <a:t>constantly</a:t>
            </a:r>
            <a:r>
              <a:rPr lang="sv-SE" sz="1800" dirty="0"/>
              <a:t>.</a:t>
            </a:r>
          </a:p>
          <a:p>
            <a:r>
              <a:rPr lang="sv-SE" sz="1800" dirty="0" err="1"/>
              <a:t>TrakitAgro,Atlas</a:t>
            </a:r>
            <a:r>
              <a:rPr lang="sv-SE" sz="1800" dirty="0"/>
              <a:t> = DT </a:t>
            </a:r>
            <a:r>
              <a:rPr lang="sv-SE" sz="1800" dirty="0" err="1"/>
              <a:t>platforms</a:t>
            </a:r>
            <a:r>
              <a:rPr lang="sv-SE" sz="1800" dirty="0"/>
              <a:t> </a:t>
            </a:r>
            <a:r>
              <a:rPr lang="sv-SE" sz="1800" dirty="0" err="1"/>
              <a:t>helping</a:t>
            </a:r>
            <a:r>
              <a:rPr lang="sv-SE" sz="1800" dirty="0"/>
              <a:t> </a:t>
            </a:r>
            <a:r>
              <a:rPr lang="sv-SE" sz="1800" dirty="0" err="1"/>
              <a:t>agriculture</a:t>
            </a:r>
            <a:endParaRPr lang="sv-SE" sz="1800" dirty="0"/>
          </a:p>
          <a:p>
            <a:endParaRPr lang="sv-SE" sz="1800" dirty="0"/>
          </a:p>
          <a:p>
            <a:endParaRPr lang="en-GB" sz="1800" dirty="0"/>
          </a:p>
        </p:txBody>
      </p:sp>
      <p:pic>
        <p:nvPicPr>
          <p:cNvPr id="3074" name="Picture 2" descr="Graphic showing how ATLAS is interconnected: data processing and analytical centres work with sensorplatforms and robots work with agricultural machinery work with sensors.">
            <a:extLst>
              <a:ext uri="{FF2B5EF4-FFF2-40B4-BE49-F238E27FC236}">
                <a16:creationId xmlns:a16="http://schemas.microsoft.com/office/drawing/2014/main" id="{0597B3AA-145E-46D9-87CF-141F7853B7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8" y="1597306"/>
            <a:ext cx="6001311" cy="3044141"/>
          </a:xfrm>
          <a:prstGeom prst="rect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dia's Biggest Challenge: The Future of Farming | The India Forum">
            <a:extLst>
              <a:ext uri="{FF2B5EF4-FFF2-40B4-BE49-F238E27FC236}">
                <a16:creationId xmlns:a16="http://schemas.microsoft.com/office/drawing/2014/main" id="{9D710C3F-6097-4446-A3A4-9DEF2E1FC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8" y="4768770"/>
            <a:ext cx="3380974" cy="208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armers: From India to Brazil, farmers face 'Post-Apocalyptic' food crisis  - The Economic Times">
            <a:extLst>
              <a:ext uri="{FF2B5EF4-FFF2-40B4-BE49-F238E27FC236}">
                <a16:creationId xmlns:a16="http://schemas.microsoft.com/office/drawing/2014/main" id="{A4610233-701D-4D8D-A686-8AF32F6B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36" y="492912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6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BB5E-72CC-49DA-9020-E33B88D0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E-</a:t>
            </a:r>
            <a:r>
              <a:rPr lang="sv-SE" dirty="0" err="1"/>
              <a:t>commerce</a:t>
            </a:r>
            <a:r>
              <a:rPr lang="sv-SE" dirty="0"/>
              <a:t> or </a:t>
            </a:r>
            <a:r>
              <a:rPr lang="sv-SE" dirty="0" err="1"/>
              <a:t>physical</a:t>
            </a:r>
            <a:r>
              <a:rPr lang="sv-SE" dirty="0"/>
              <a:t> stores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7655B-B572-4FF8-81BF-260D65EAB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06823" y="1719866"/>
            <a:ext cx="6259210" cy="5138134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r>
              <a:rPr lang="sv-SE" sz="1800" dirty="0" err="1"/>
              <a:t>Scedule</a:t>
            </a: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 err="1"/>
              <a:t>Physical</a:t>
            </a:r>
            <a:r>
              <a:rPr lang="sv-SE" sz="1800" dirty="0"/>
              <a:t> shop- 8h; Online store 24/7</a:t>
            </a:r>
          </a:p>
          <a:p>
            <a:r>
              <a:rPr lang="sv-SE" sz="1800" dirty="0"/>
              <a:t>Global </a:t>
            </a:r>
            <a:r>
              <a:rPr lang="sv-SE" sz="1800" dirty="0" err="1"/>
              <a:t>reach</a:t>
            </a:r>
            <a:endParaRPr lang="sv-SE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 err="1"/>
              <a:t>Phys.shop</a:t>
            </a:r>
            <a:r>
              <a:rPr lang="sv-SE" sz="1800" dirty="0"/>
              <a:t>- </a:t>
            </a:r>
            <a:r>
              <a:rPr lang="sv-SE" sz="1800" dirty="0" err="1"/>
              <a:t>limited</a:t>
            </a:r>
            <a:r>
              <a:rPr lang="sv-SE" sz="1800" dirty="0"/>
              <a:t> </a:t>
            </a:r>
            <a:r>
              <a:rPr lang="sv-SE" sz="1800" dirty="0" err="1"/>
              <a:t>field</a:t>
            </a:r>
            <a:r>
              <a:rPr lang="sv-SE" sz="1800" dirty="0"/>
              <a:t>, Online store </a:t>
            </a:r>
            <a:r>
              <a:rPr lang="sv-SE" sz="1800" dirty="0" err="1"/>
              <a:t>seen</a:t>
            </a:r>
            <a:r>
              <a:rPr lang="sv-SE" sz="1800" dirty="0"/>
              <a:t> by </a:t>
            </a:r>
            <a:r>
              <a:rPr lang="sv-SE" sz="1800" dirty="0" err="1"/>
              <a:t>milions</a:t>
            </a:r>
            <a:endParaRPr lang="sv-SE" sz="1800" dirty="0"/>
          </a:p>
          <a:p>
            <a:r>
              <a:rPr lang="sv-SE" sz="1800" dirty="0" err="1"/>
              <a:t>Customers</a:t>
            </a:r>
            <a:r>
              <a:rPr lang="sv-SE" sz="18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sz="1800" dirty="0"/>
              <a:t>Online shop-you </a:t>
            </a:r>
            <a:r>
              <a:rPr lang="sv-SE" sz="1800" dirty="0" err="1"/>
              <a:t>can</a:t>
            </a:r>
            <a:r>
              <a:rPr lang="sv-SE" sz="1800" dirty="0"/>
              <a:t> </a:t>
            </a:r>
            <a:r>
              <a:rPr lang="sv-SE" sz="1800" dirty="0" err="1"/>
              <a:t>obtain</a:t>
            </a:r>
            <a:r>
              <a:rPr lang="sv-SE" sz="1800" dirty="0"/>
              <a:t> </a:t>
            </a:r>
            <a:r>
              <a:rPr lang="sv-SE" sz="1800" dirty="0" err="1"/>
              <a:t>more</a:t>
            </a:r>
            <a:r>
              <a:rPr lang="sv-SE" sz="1800" dirty="0"/>
              <a:t> info about </a:t>
            </a:r>
            <a:r>
              <a:rPr lang="sv-SE" sz="1800" dirty="0" err="1"/>
              <a:t>behaviour</a:t>
            </a:r>
            <a:r>
              <a:rPr lang="sv-SE" sz="1800" dirty="0"/>
              <a:t> and </a:t>
            </a:r>
            <a:r>
              <a:rPr lang="sv-SE" sz="1800" dirty="0" err="1"/>
              <a:t>preferences</a:t>
            </a:r>
            <a:r>
              <a:rPr lang="sv-SE" sz="1800" dirty="0"/>
              <a:t>(Google </a:t>
            </a:r>
            <a:r>
              <a:rPr lang="sv-SE" sz="1800" dirty="0" err="1"/>
              <a:t>Analytics</a:t>
            </a:r>
            <a:r>
              <a:rPr lang="sv-SE" sz="1800" dirty="0"/>
              <a:t>),you </a:t>
            </a:r>
            <a:r>
              <a:rPr lang="sv-SE" sz="1800" dirty="0" err="1"/>
              <a:t>can</a:t>
            </a:r>
            <a:r>
              <a:rPr lang="sv-SE" sz="1800" dirty="0"/>
              <a:t> </a:t>
            </a:r>
            <a:r>
              <a:rPr lang="sv-SE" sz="1800" dirty="0" err="1"/>
              <a:t>have</a:t>
            </a:r>
            <a:r>
              <a:rPr lang="sv-SE" sz="1800" dirty="0"/>
              <a:t> </a:t>
            </a:r>
            <a:r>
              <a:rPr lang="sv-SE" sz="1800" dirty="0" err="1"/>
              <a:t>statistics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number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visits,which</a:t>
            </a:r>
            <a:r>
              <a:rPr lang="sv-SE" sz="1800" dirty="0"/>
              <a:t> </a:t>
            </a:r>
            <a:r>
              <a:rPr lang="sv-SE" sz="1800" dirty="0" err="1"/>
              <a:t>products</a:t>
            </a:r>
            <a:r>
              <a:rPr lang="sv-SE" sz="1800" dirty="0"/>
              <a:t> </a:t>
            </a:r>
            <a:r>
              <a:rPr lang="sv-SE" sz="1800" dirty="0" err="1"/>
              <a:t>are</a:t>
            </a:r>
            <a:r>
              <a:rPr lang="sv-SE" sz="1800" dirty="0"/>
              <a:t> </a:t>
            </a:r>
            <a:r>
              <a:rPr lang="sv-SE" sz="1800" dirty="0" err="1"/>
              <a:t>seen</a:t>
            </a:r>
            <a:r>
              <a:rPr lang="sv-SE" sz="1800" dirty="0"/>
              <a:t> </a:t>
            </a:r>
            <a:r>
              <a:rPr lang="sv-SE" sz="1800" dirty="0" err="1"/>
              <a:t>more</a:t>
            </a:r>
            <a:r>
              <a:rPr lang="sv-SE" sz="1800" dirty="0"/>
              <a:t>, </a:t>
            </a:r>
            <a:r>
              <a:rPr lang="sv-SE" sz="1800" dirty="0" err="1"/>
              <a:t>which</a:t>
            </a:r>
            <a:r>
              <a:rPr lang="sv-SE" sz="1800" dirty="0"/>
              <a:t> </a:t>
            </a:r>
            <a:r>
              <a:rPr lang="sv-SE" sz="1800" dirty="0" err="1"/>
              <a:t>countries</a:t>
            </a:r>
            <a:r>
              <a:rPr lang="sv-SE" sz="1800" dirty="0"/>
              <a:t> visit </a:t>
            </a:r>
            <a:r>
              <a:rPr lang="sv-SE" sz="1800" dirty="0" err="1"/>
              <a:t>your</a:t>
            </a:r>
            <a:r>
              <a:rPr lang="sv-SE" sz="1800" dirty="0"/>
              <a:t> </a:t>
            </a:r>
            <a:r>
              <a:rPr lang="sv-SE" sz="1800" dirty="0" err="1"/>
              <a:t>web,etc</a:t>
            </a:r>
            <a:r>
              <a:rPr lang="sv-SE" sz="1800" dirty="0"/>
              <a:t>…= </a:t>
            </a:r>
            <a:r>
              <a:rPr lang="sv-SE" sz="1800" dirty="0" err="1"/>
              <a:t>Help</a:t>
            </a:r>
            <a:r>
              <a:rPr lang="sv-SE" sz="1800" dirty="0"/>
              <a:t> </a:t>
            </a:r>
            <a:r>
              <a:rPr lang="sv-SE" sz="1800" dirty="0" err="1"/>
              <a:t>improve</a:t>
            </a:r>
            <a:r>
              <a:rPr lang="sv-SE" sz="1800" dirty="0"/>
              <a:t> </a:t>
            </a:r>
            <a:r>
              <a:rPr lang="sv-SE" sz="1800" dirty="0" err="1"/>
              <a:t>your</a:t>
            </a:r>
            <a:r>
              <a:rPr lang="sv-SE" sz="1800" dirty="0"/>
              <a:t> web and </a:t>
            </a:r>
            <a:r>
              <a:rPr lang="sv-SE" sz="1800" dirty="0" err="1"/>
              <a:t>products</a:t>
            </a:r>
            <a:r>
              <a:rPr lang="sv-SE" sz="1800" dirty="0"/>
              <a:t>.</a:t>
            </a:r>
          </a:p>
          <a:p>
            <a:r>
              <a:rPr lang="sv-SE" sz="1800" dirty="0" err="1"/>
              <a:t>Managment</a:t>
            </a:r>
            <a:r>
              <a:rPr lang="sv-SE" sz="1800" dirty="0"/>
              <a:t> in Online store </a:t>
            </a:r>
            <a:r>
              <a:rPr lang="sv-SE" sz="1800" dirty="0" err="1"/>
              <a:t>simlpier</a:t>
            </a:r>
            <a:r>
              <a:rPr lang="sv-SE" sz="1800" dirty="0"/>
              <a:t>, do from </a:t>
            </a:r>
            <a:r>
              <a:rPr lang="sv-SE" sz="1800" dirty="0" err="1"/>
              <a:t>anywhere</a:t>
            </a:r>
            <a:r>
              <a:rPr lang="sv-SE" sz="1800" dirty="0"/>
              <a:t> from the </a:t>
            </a:r>
            <a:r>
              <a:rPr lang="sv-SE" sz="1800" dirty="0" err="1"/>
              <a:t>world,no</a:t>
            </a:r>
            <a:r>
              <a:rPr lang="sv-SE" sz="1800" dirty="0"/>
              <a:t> </a:t>
            </a:r>
            <a:r>
              <a:rPr lang="sv-SE" sz="1800" dirty="0" err="1"/>
              <a:t>physical</a:t>
            </a:r>
            <a:r>
              <a:rPr lang="sv-SE" sz="1800" dirty="0"/>
              <a:t> </a:t>
            </a:r>
            <a:r>
              <a:rPr lang="sv-SE" sz="1800" dirty="0" err="1"/>
              <a:t>presence.Woocommerce</a:t>
            </a:r>
            <a:r>
              <a:rPr lang="sv-SE" sz="1800" dirty="0"/>
              <a:t> to </a:t>
            </a:r>
            <a:r>
              <a:rPr lang="sv-SE" sz="1800" dirty="0" err="1"/>
              <a:t>manage</a:t>
            </a:r>
            <a:r>
              <a:rPr lang="sv-SE" sz="1800" dirty="0"/>
              <a:t> </a:t>
            </a:r>
            <a:r>
              <a:rPr lang="sv-SE" sz="1800" dirty="0" err="1"/>
              <a:t>your</a:t>
            </a:r>
            <a:r>
              <a:rPr lang="sv-SE" sz="1800" dirty="0"/>
              <a:t> store </a:t>
            </a:r>
            <a:r>
              <a:rPr lang="sv-SE" sz="1800" dirty="0" err="1"/>
              <a:t>easily</a:t>
            </a:r>
            <a:endParaRPr lang="sv-SE" sz="1800" dirty="0"/>
          </a:p>
          <a:p>
            <a:r>
              <a:rPr lang="sv-SE" sz="1800" dirty="0" err="1"/>
              <a:t>More</a:t>
            </a:r>
            <a:r>
              <a:rPr lang="sv-SE" sz="1800" dirty="0"/>
              <a:t> </a:t>
            </a:r>
            <a:r>
              <a:rPr lang="sv-SE" sz="1800" dirty="0" err="1"/>
              <a:t>variety</a:t>
            </a:r>
            <a:r>
              <a:rPr lang="sv-SE" sz="1800" dirty="0"/>
              <a:t> and </a:t>
            </a:r>
            <a:r>
              <a:rPr lang="sv-SE" sz="1800" dirty="0" err="1"/>
              <a:t>quantity-buying</a:t>
            </a:r>
            <a:r>
              <a:rPr lang="sv-SE" sz="1800" dirty="0"/>
              <a:t> from </a:t>
            </a:r>
            <a:r>
              <a:rPr lang="sv-SE" sz="1800" dirty="0" err="1"/>
              <a:t>suppliers</a:t>
            </a:r>
            <a:r>
              <a:rPr lang="sv-SE" sz="1800" dirty="0"/>
              <a:t> </a:t>
            </a:r>
            <a:r>
              <a:rPr lang="sv-SE" sz="1800" dirty="0" err="1"/>
              <a:t>once</a:t>
            </a:r>
            <a:r>
              <a:rPr lang="sv-SE" sz="1800" dirty="0"/>
              <a:t> </a:t>
            </a:r>
            <a:r>
              <a:rPr lang="sv-SE" sz="1800" dirty="0" err="1"/>
              <a:t>customer</a:t>
            </a:r>
            <a:r>
              <a:rPr lang="sv-SE" sz="1800" dirty="0"/>
              <a:t> make the </a:t>
            </a:r>
            <a:r>
              <a:rPr lang="sv-SE" sz="1800" dirty="0" err="1"/>
              <a:t>payment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the order, you </a:t>
            </a:r>
            <a:r>
              <a:rPr lang="sv-SE" sz="1800" dirty="0" err="1"/>
              <a:t>only</a:t>
            </a:r>
            <a:r>
              <a:rPr lang="sv-SE" sz="1800" dirty="0"/>
              <a:t> </a:t>
            </a:r>
            <a:r>
              <a:rPr lang="sv-SE" sz="1800" dirty="0" err="1"/>
              <a:t>need</a:t>
            </a:r>
            <a:r>
              <a:rPr lang="sv-SE" sz="1800" dirty="0"/>
              <a:t> </a:t>
            </a:r>
            <a:r>
              <a:rPr lang="sv-SE" sz="1800" dirty="0" err="1"/>
              <a:t>photos</a:t>
            </a:r>
            <a:r>
              <a:rPr lang="sv-SE" sz="1800" dirty="0"/>
              <a:t>, a </a:t>
            </a:r>
            <a:r>
              <a:rPr lang="sv-SE" sz="1800" dirty="0" err="1"/>
              <a:t>description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the </a:t>
            </a:r>
            <a:r>
              <a:rPr lang="sv-SE" sz="1800" dirty="0" err="1"/>
              <a:t>product</a:t>
            </a:r>
            <a:r>
              <a:rPr lang="sv-SE" sz="1800" dirty="0"/>
              <a:t> and be </a:t>
            </a:r>
            <a:r>
              <a:rPr lang="sv-SE" sz="1800" dirty="0" err="1"/>
              <a:t>clear</a:t>
            </a:r>
            <a:r>
              <a:rPr lang="sv-SE" sz="1800" dirty="0"/>
              <a:t> </a:t>
            </a:r>
            <a:r>
              <a:rPr lang="sv-SE" sz="1800" dirty="0" err="1"/>
              <a:t>with</a:t>
            </a:r>
            <a:r>
              <a:rPr lang="sv-SE" sz="1800" dirty="0"/>
              <a:t> </a:t>
            </a:r>
            <a:r>
              <a:rPr lang="sv-SE" sz="1800" dirty="0" err="1"/>
              <a:t>delivery</a:t>
            </a:r>
            <a:r>
              <a:rPr lang="sv-SE" sz="1800" dirty="0"/>
              <a:t> </a:t>
            </a:r>
            <a:r>
              <a:rPr lang="sv-SE" sz="1800" dirty="0" err="1"/>
              <a:t>times</a:t>
            </a:r>
            <a:r>
              <a:rPr lang="sv-SE" sz="1800" dirty="0"/>
              <a:t>.</a:t>
            </a:r>
          </a:p>
          <a:p>
            <a:endParaRPr lang="sv-SE" sz="1800" dirty="0"/>
          </a:p>
          <a:p>
            <a:endParaRPr lang="sv-SE" sz="1800" dirty="0"/>
          </a:p>
          <a:p>
            <a:endParaRPr lang="sv-SE" sz="1800" dirty="0"/>
          </a:p>
          <a:p>
            <a:endParaRPr lang="sv-SE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ADCB8A-8CAA-4833-9CA6-D5592AF185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19" y="1719866"/>
            <a:ext cx="4577481" cy="26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1B149-345F-4777-B2BA-7E615BB397F2}"/>
              </a:ext>
            </a:extLst>
          </p:cNvPr>
          <p:cNvSpPr txBox="1"/>
          <p:nvPr/>
        </p:nvSpPr>
        <p:spPr>
          <a:xfrm flipH="1">
            <a:off x="837250" y="4445001"/>
            <a:ext cx="4077650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Most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customer</a:t>
            </a:r>
            <a:r>
              <a:rPr lang="sv-SE" sz="1600" dirty="0"/>
              <a:t> </a:t>
            </a:r>
            <a:r>
              <a:rPr lang="sv-SE" sz="1600" dirty="0" err="1"/>
              <a:t>after</a:t>
            </a:r>
            <a:r>
              <a:rPr lang="sv-SE" sz="1600" dirty="0"/>
              <a:t> visit </a:t>
            </a:r>
            <a:r>
              <a:rPr lang="sv-SE" sz="1600" dirty="0" err="1"/>
              <a:t>phys</a:t>
            </a:r>
            <a:r>
              <a:rPr lang="sv-SE" sz="1600" dirty="0"/>
              <a:t>. Shop goes to the online version; no web page-</a:t>
            </a:r>
            <a:r>
              <a:rPr lang="sv-SE" sz="1600" dirty="0" err="1"/>
              <a:t>lost</a:t>
            </a:r>
            <a:r>
              <a:rPr lang="sv-SE" sz="1600" dirty="0"/>
              <a:t> </a:t>
            </a:r>
            <a:r>
              <a:rPr lang="sv-SE" sz="1600" dirty="0" err="1"/>
              <a:t>clients</a:t>
            </a:r>
            <a:r>
              <a:rPr lang="sv-SE" sz="1600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 err="1"/>
              <a:t>Attractive</a:t>
            </a:r>
            <a:r>
              <a:rPr lang="sv-SE" sz="1600" dirty="0"/>
              <a:t> web </a:t>
            </a:r>
            <a:r>
              <a:rPr lang="sv-SE" sz="1600" dirty="0" err="1"/>
              <a:t>site,good</a:t>
            </a:r>
            <a:r>
              <a:rPr lang="sv-SE" sz="1600" dirty="0"/>
              <a:t> </a:t>
            </a:r>
            <a:r>
              <a:rPr lang="sv-SE" sz="1600" dirty="0" err="1"/>
              <a:t>cutomer</a:t>
            </a:r>
            <a:r>
              <a:rPr lang="sv-SE" sz="1600" dirty="0"/>
              <a:t> service = less </a:t>
            </a:r>
            <a:r>
              <a:rPr lang="sv-SE" sz="1600" dirty="0" err="1"/>
              <a:t>costs</a:t>
            </a:r>
            <a:r>
              <a:rPr lang="sv-SE" sz="1600" dirty="0"/>
              <a:t> for </a:t>
            </a:r>
            <a:r>
              <a:rPr lang="sv-SE" sz="1600" dirty="0" err="1"/>
              <a:t>advartising</a:t>
            </a:r>
            <a:r>
              <a:rPr lang="sv-SE" sz="1600" dirty="0"/>
              <a:t>, </a:t>
            </a:r>
            <a:r>
              <a:rPr lang="sv-SE" sz="1600" dirty="0" err="1"/>
              <a:t>thanks</a:t>
            </a:r>
            <a:r>
              <a:rPr lang="sv-SE" sz="1600" dirty="0"/>
              <a:t> to social </a:t>
            </a:r>
            <a:r>
              <a:rPr lang="sv-SE" sz="1600" dirty="0" err="1"/>
              <a:t>networks-easy</a:t>
            </a:r>
            <a:r>
              <a:rPr lang="sv-SE" sz="1600" dirty="0"/>
              <a:t> </a:t>
            </a:r>
            <a:r>
              <a:rPr lang="sv-SE" sz="1600" dirty="0" err="1"/>
              <a:t>buzz</a:t>
            </a:r>
            <a:r>
              <a:rPr lang="sv-SE" sz="1600" dirty="0"/>
              <a:t> marketing. </a:t>
            </a:r>
            <a:r>
              <a:rPr lang="sv-SE" sz="1600" dirty="0" err="1"/>
              <a:t>Our</a:t>
            </a:r>
            <a:r>
              <a:rPr lang="sv-SE" sz="1600" dirty="0"/>
              <a:t> </a:t>
            </a:r>
            <a:r>
              <a:rPr lang="sv-SE" sz="1600" dirty="0" err="1"/>
              <a:t>cutomers</a:t>
            </a:r>
            <a:r>
              <a:rPr lang="sv-SE" sz="1600" dirty="0"/>
              <a:t> </a:t>
            </a:r>
            <a:r>
              <a:rPr lang="sv-SE" sz="1600" dirty="0" err="1"/>
              <a:t>will</a:t>
            </a:r>
            <a:r>
              <a:rPr lang="sv-SE" sz="1600" dirty="0"/>
              <a:t> </a:t>
            </a:r>
            <a:r>
              <a:rPr lang="sv-SE" sz="1600" dirty="0" err="1"/>
              <a:t>recommend</a:t>
            </a:r>
            <a:r>
              <a:rPr lang="sv-SE" sz="1600" dirty="0"/>
              <a:t> </a:t>
            </a:r>
            <a:r>
              <a:rPr lang="sv-SE" sz="1600" dirty="0" err="1"/>
              <a:t>us</a:t>
            </a:r>
            <a:r>
              <a:rPr lang="sv-SE" sz="1600" dirty="0"/>
              <a:t> to </a:t>
            </a:r>
            <a:r>
              <a:rPr lang="sv-SE" sz="1600" dirty="0" err="1"/>
              <a:t>their</a:t>
            </a:r>
            <a:r>
              <a:rPr lang="sv-SE" sz="1600" dirty="0"/>
              <a:t> </a:t>
            </a:r>
            <a:r>
              <a:rPr lang="sv-SE" sz="1600" dirty="0" err="1"/>
              <a:t>family</a:t>
            </a:r>
            <a:r>
              <a:rPr lang="sv-SE" sz="1600" dirty="0"/>
              <a:t>, </a:t>
            </a:r>
            <a:r>
              <a:rPr lang="sv-SE" sz="1600" dirty="0" err="1"/>
              <a:t>friends</a:t>
            </a:r>
            <a:r>
              <a:rPr lang="sv-SE" sz="1600" dirty="0"/>
              <a:t> </a:t>
            </a:r>
            <a:r>
              <a:rPr lang="sv-SE" sz="1600" dirty="0" err="1"/>
              <a:t>without</a:t>
            </a:r>
            <a:r>
              <a:rPr lang="sv-SE" sz="1600" dirty="0"/>
              <a:t> </a:t>
            </a:r>
            <a:r>
              <a:rPr lang="sv-SE" sz="1600" dirty="0" err="1"/>
              <a:t>investing</a:t>
            </a:r>
            <a:r>
              <a:rPr lang="sv-SE" sz="1600" dirty="0"/>
              <a:t> in </a:t>
            </a:r>
            <a:r>
              <a:rPr lang="sv-SE" sz="1600" dirty="0" err="1"/>
              <a:t>ads</a:t>
            </a:r>
            <a:r>
              <a:rPr lang="sv-SE" sz="1600" dirty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071992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238</TotalTime>
  <Words>869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</vt:lpstr>
      <vt:lpstr>Berlin</vt:lpstr>
      <vt:lpstr>Digital transformation in business Examples</vt:lpstr>
      <vt:lpstr>Digital Transformation</vt:lpstr>
      <vt:lpstr>Notable examples of companies that achieved success in Digital Transformations</vt:lpstr>
      <vt:lpstr>Domino`s pizza</vt:lpstr>
      <vt:lpstr>Capital Bank</vt:lpstr>
      <vt:lpstr>Walmart</vt:lpstr>
      <vt:lpstr>Tesla</vt:lpstr>
      <vt:lpstr>DT in agriculture or old business model</vt:lpstr>
      <vt:lpstr>E-commerce or physical stores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in business Examples</dc:title>
  <dc:creator>Elis Mehmed</dc:creator>
  <cp:lastModifiedBy>Elis Mehmed</cp:lastModifiedBy>
  <cp:revision>3</cp:revision>
  <dcterms:created xsi:type="dcterms:W3CDTF">2022-03-25T16:00:03Z</dcterms:created>
  <dcterms:modified xsi:type="dcterms:W3CDTF">2022-03-26T11:16:55Z</dcterms:modified>
</cp:coreProperties>
</file>