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1C9A1-0E1F-42AB-980F-77080C12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011EFD-34DA-4408-9B61-18BA50E0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856D-8CF3-4F55-96A9-51A4E3220BE9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4BD88B-C7DA-4C44-8B07-554441A8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BAB093-A64D-4B73-91EA-DE096C4A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4799-E82A-4D52-B8BD-D9E1C8906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85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4EBF60-32E2-4C62-B21E-B3E00705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80623-AEA7-4AF9-8C74-F5832AC8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93305-F788-4F6F-A313-F07E860F2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856D-8CF3-4F55-96A9-51A4E3220BE9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2202C-CFB3-4331-B258-A61764230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A719B7-277D-4719-9AB2-2B6F173A3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4799-E82A-4D52-B8BD-D9E1C89064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03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pedro2007prrr/Trabalho-de-IT-jp?v=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A9824B0-52F6-486E-B9ED-8ECA3952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3E27E2-FBCB-4DB3-B76B-97993AE2EE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885C13F-7D00-4310-8CE4-D947B9F4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B20797-DD49-41BB-9852-F4B81AE485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30BC6B6-0C39-4C9A-9C4A-37DF5EE3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C43704-B7E6-4EB5-9A8E-2D3951D4F7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8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DC52FE09-B9D8-4ACF-A3C3-814F21F0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16B0D5-EAE3-4FBC-86E5-11A2228186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A538A36-A67F-48B8-B997-5CB30554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BE2CED-5CBA-44E4-9CF8-64724721B1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F032FBD-CAFE-42A8-B1F6-A6C0741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0CFFF2-C092-4B0E-9DFB-A87C6A22F5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0BCBF7F-AB0A-4014-84F8-3DCBA419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16D6DB-8417-4B6A-A40E-474B6CCA4F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9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370357F-A5E5-4BF0-9BD5-A611238E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23581E-6D86-4521-BBEE-222C6AD167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BF8DA39-D738-4266-9BBE-E1FC5AC9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F30524F-89D3-4636-882E-9E9FC4B9DE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hlinkClick r:id="rId3"/>
            <a:extLst>
              <a:ext uri="{FF2B5EF4-FFF2-40B4-BE49-F238E27FC236}">
                <a16:creationId xmlns:a16="http://schemas.microsoft.com/office/drawing/2014/main" id="{169B4602-1226-4EDF-BBA5-97A8A477FB99}"/>
              </a:ext>
            </a:extLst>
          </p:cNvPr>
          <p:cNvSpPr/>
          <p:nvPr/>
        </p:nvSpPr>
        <p:spPr>
          <a:xfrm>
            <a:off x="5855495" y="2166425"/>
            <a:ext cx="2845594" cy="51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6470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ricardo</dc:creator>
  <cp:lastModifiedBy>pedro ricardo</cp:lastModifiedBy>
  <cp:revision>3</cp:revision>
  <dcterms:created xsi:type="dcterms:W3CDTF">2023-04-12T01:47:45Z</dcterms:created>
  <dcterms:modified xsi:type="dcterms:W3CDTF">2023-04-12T02:09:05Z</dcterms:modified>
</cp:coreProperties>
</file>