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2"/>
  </p:notesMasterIdLst>
  <p:sldIdLst>
    <p:sldId id="256" r:id="rId2"/>
    <p:sldId id="259" r:id="rId3"/>
    <p:sldId id="324" r:id="rId4"/>
    <p:sldId id="258" r:id="rId5"/>
    <p:sldId id="325" r:id="rId6"/>
    <p:sldId id="326" r:id="rId7"/>
    <p:sldId id="260" r:id="rId8"/>
    <p:sldId id="262" r:id="rId9"/>
    <p:sldId id="263" r:id="rId10"/>
    <p:sldId id="323" r:id="rId11"/>
  </p:sldIdLst>
  <p:sldSz cx="9144000" cy="5143500" type="screen16x9"/>
  <p:notesSz cx="6858000" cy="9144000"/>
  <p:embeddedFontLst>
    <p:embeddedFont>
      <p:font typeface="Libre Baskerville" panose="02000000000000000000" pitchFamily="2" charset="0"/>
      <p:regular r:id="rId13"/>
      <p:bold r:id="rId14"/>
      <p: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555"/>
    <a:srgbClr val="E2AB00"/>
    <a:srgbClr val="7F69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10C7F5B-0D87-40C9-AF37-DCC6A6F23677}">
  <a:tblStyle styleId="{910C7F5B-0D87-40C9-AF37-DCC6A6F236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5" autoAdjust="0"/>
  </p:normalViewPr>
  <p:slideViewPr>
    <p:cSldViewPr snapToGrid="0">
      <p:cViewPr>
        <p:scale>
          <a:sx n="75" d="100"/>
          <a:sy n="75" d="100"/>
        </p:scale>
        <p:origin x="6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2" name="Google Shape;4472;g8a1f552b24_0_2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3" name="Google Shape;4473;g8a1f552b24_0_2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115414e45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2" name="Google Shape;692;g115414e45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51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8a1f552b24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8a1f552b24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81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379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966b42add8_4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966b42add8_4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8a1f552b2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8a1f552b2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113efd2e847_0_5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113efd2e847_0_5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>
            <a:off x="-3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228725" y="1288138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61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562775" y="3062763"/>
            <a:ext cx="2867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3" name="Google Shape;13;p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SECTION_HEADER_1_3_1_1_1">
    <p:bg>
      <p:bgPr>
        <a:solidFill>
          <a:schemeClr val="lt2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5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4" name="Google Shape;334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2209800" y="0"/>
            <a:ext cx="2105025" cy="2172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45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rot="10800000" flipH="1">
            <a:off x="4829175" y="2971175"/>
            <a:ext cx="2105025" cy="217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>
            <a:off x="5916772" y="0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714125" y="1572350"/>
            <a:ext cx="3248400" cy="168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38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/>
          </p:nvPr>
        </p:nvSpPr>
        <p:spPr>
          <a:xfrm>
            <a:off x="714125" y="543950"/>
            <a:ext cx="1429200" cy="8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60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lt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3159225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714125" y="543950"/>
            <a:ext cx="7716000" cy="3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714000" y="1064375"/>
            <a:ext cx="7716000" cy="35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14400" lvl="1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2pPr>
            <a:lvl3pPr marL="1371600" lvl="2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3pPr>
            <a:lvl4pPr marL="1828800" lvl="3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4pPr>
            <a:lvl5pPr marL="2286000" lvl="4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5pPr>
            <a:lvl6pPr marL="2743200" lvl="5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■"/>
              <a:defRPr sz="1300"/>
            </a:lvl6pPr>
            <a:lvl7pPr marL="3200400" lvl="6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●"/>
              <a:defRPr sz="1300"/>
            </a:lvl7pPr>
            <a:lvl8pPr marL="3657600" lvl="7" indent="-311150" rtl="0">
              <a:spcBef>
                <a:spcPts val="1600"/>
              </a:spcBef>
              <a:spcAft>
                <a:spcPts val="0"/>
              </a:spcAft>
              <a:buSzPts val="1300"/>
              <a:buFont typeface="Roboto Condensed Light"/>
              <a:buChar char="○"/>
              <a:defRPr sz="1300"/>
            </a:lvl8pPr>
            <a:lvl9pPr marL="4114800" lvl="8" indent="-311150" rtl="0">
              <a:spcBef>
                <a:spcPts val="1600"/>
              </a:spcBef>
              <a:spcAft>
                <a:spcPts val="1600"/>
              </a:spcAft>
              <a:buSzPts val="1300"/>
              <a:buFont typeface="Roboto Condensed Light"/>
              <a:buChar char="■"/>
              <a:defRPr sz="1300"/>
            </a:lvl9pPr>
          </a:lstStyle>
          <a:p>
            <a:endParaRPr dirty="0"/>
          </a:p>
        </p:txBody>
      </p:sp>
      <p:sp>
        <p:nvSpPr>
          <p:cNvPr id="25" name="Google Shape;25;p4"/>
          <p:cNvSpPr/>
          <p:nvPr/>
        </p:nvSpPr>
        <p:spPr>
          <a:xfrm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9"/>
          <p:cNvPicPr preferRelativeResize="0"/>
          <p:nvPr/>
        </p:nvPicPr>
        <p:blipFill>
          <a:blip r:embed="rId2">
            <a:alphaModFix amt="55000"/>
          </a:blip>
          <a:stretch>
            <a:fillRect/>
          </a:stretch>
        </p:blipFill>
        <p:spPr>
          <a:xfrm flipH="1">
            <a:off x="2958360" y="177972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714120" y="1576894"/>
            <a:ext cx="306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714125" y="1995206"/>
            <a:ext cx="2650200" cy="15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54" name="Google Shape;54;p9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SECTION_TITLE_AND_DESCRIPTION_1_1"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4350075" y="665212"/>
            <a:ext cx="4078151" cy="392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3">
            <a:alphaModFix amt="55000"/>
          </a:blip>
          <a:stretch>
            <a:fillRect/>
          </a:stretch>
        </p:blipFill>
        <p:spPr>
          <a:xfrm flipH="1">
            <a:off x="490460" y="1223675"/>
            <a:ext cx="3227225" cy="33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552901" y="1696025"/>
            <a:ext cx="38754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2000">
                <a:solidFill>
                  <a:schemeClr val="dk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subTitle" idx="1"/>
          </p:nvPr>
        </p:nvSpPr>
        <p:spPr>
          <a:xfrm>
            <a:off x="4342325" y="2333775"/>
            <a:ext cx="4087500" cy="156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 dirty="0"/>
          </a:p>
        </p:txBody>
      </p:sp>
      <p:sp>
        <p:nvSpPr>
          <p:cNvPr id="74" name="Google Shape;74;p1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HEADER_1_3">
    <p:bg>
      <p:bgPr>
        <a:solidFill>
          <a:schemeClr val="lt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176338" y="1157288"/>
            <a:ext cx="6791325" cy="282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>
            <a:spLocks noGrp="1"/>
          </p:cNvSpPr>
          <p:nvPr>
            <p:ph type="subTitle" idx="1"/>
          </p:nvPr>
        </p:nvSpPr>
        <p:spPr>
          <a:xfrm>
            <a:off x="16601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16601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2" hasCustomPrompt="1"/>
          </p:nvPr>
        </p:nvSpPr>
        <p:spPr>
          <a:xfrm>
            <a:off x="820488" y="152521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16601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 idx="4"/>
          </p:nvPr>
        </p:nvSpPr>
        <p:spPr>
          <a:xfrm>
            <a:off x="16601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0" name="Google Shape;130;p21"/>
          <p:cNvSpPr txBox="1">
            <a:spLocks noGrp="1"/>
          </p:cNvSpPr>
          <p:nvPr>
            <p:ph type="title" idx="5" hasCustomPrompt="1"/>
          </p:nvPr>
        </p:nvSpPr>
        <p:spPr>
          <a:xfrm>
            <a:off x="818688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1" name="Google Shape;131;p21"/>
          <p:cNvSpPr txBox="1">
            <a:spLocks noGrp="1"/>
          </p:cNvSpPr>
          <p:nvPr>
            <p:ph type="subTitle" idx="6"/>
          </p:nvPr>
        </p:nvSpPr>
        <p:spPr>
          <a:xfrm>
            <a:off x="5985313" y="20831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32" name="Google Shape;132;p21"/>
          <p:cNvSpPr txBox="1">
            <a:spLocks noGrp="1"/>
          </p:cNvSpPr>
          <p:nvPr>
            <p:ph type="title" idx="7"/>
          </p:nvPr>
        </p:nvSpPr>
        <p:spPr>
          <a:xfrm>
            <a:off x="5985327" y="1591375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3" name="Google Shape;133;p21"/>
          <p:cNvSpPr txBox="1">
            <a:spLocks noGrp="1"/>
          </p:cNvSpPr>
          <p:nvPr>
            <p:ph type="title" idx="8" hasCustomPrompt="1"/>
          </p:nvPr>
        </p:nvSpPr>
        <p:spPr>
          <a:xfrm>
            <a:off x="5130913" y="152521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4" name="Google Shape;134;p21"/>
          <p:cNvSpPr txBox="1">
            <a:spLocks noGrp="1"/>
          </p:cNvSpPr>
          <p:nvPr>
            <p:ph type="subTitle" idx="9"/>
          </p:nvPr>
        </p:nvSpPr>
        <p:spPr>
          <a:xfrm>
            <a:off x="5985313" y="37859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35" name="Google Shape;135;p21"/>
          <p:cNvSpPr txBox="1">
            <a:spLocks noGrp="1"/>
          </p:cNvSpPr>
          <p:nvPr>
            <p:ph type="title" idx="13"/>
          </p:nvPr>
        </p:nvSpPr>
        <p:spPr>
          <a:xfrm>
            <a:off x="5985327" y="3290150"/>
            <a:ext cx="2169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6" name="Google Shape;136;p21"/>
          <p:cNvSpPr txBox="1">
            <a:spLocks noGrp="1"/>
          </p:cNvSpPr>
          <p:nvPr>
            <p:ph type="title" idx="14" hasCustomPrompt="1"/>
          </p:nvPr>
        </p:nvSpPr>
        <p:spPr>
          <a:xfrm>
            <a:off x="5130913" y="322398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37" name="Google Shape;137;p21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38" name="Google Shape;138;p21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SECTION_HEADER_1_3_2">
    <p:bg>
      <p:bgPr>
        <a:solidFill>
          <a:schemeClr val="lt2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2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>
            <a:spLocks noGrp="1"/>
          </p:cNvSpPr>
          <p:nvPr>
            <p:ph type="subTitle" idx="1"/>
          </p:nvPr>
        </p:nvSpPr>
        <p:spPr>
          <a:xfrm>
            <a:off x="7141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7141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 idx="2" hasCustomPrompt="1"/>
          </p:nvPr>
        </p:nvSpPr>
        <p:spPr>
          <a:xfrm>
            <a:off x="705313" y="1245763"/>
            <a:ext cx="9126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6" name="Google Shape;146;p22"/>
          <p:cNvSpPr txBox="1">
            <a:spLocks noGrp="1"/>
          </p:cNvSpPr>
          <p:nvPr>
            <p:ph type="subTitle" idx="3"/>
          </p:nvPr>
        </p:nvSpPr>
        <p:spPr>
          <a:xfrm>
            <a:off x="7141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4"/>
          </p:nvPr>
        </p:nvSpPr>
        <p:spPr>
          <a:xfrm>
            <a:off x="7141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title" idx="5" hasCustomPrompt="1"/>
          </p:nvPr>
        </p:nvSpPr>
        <p:spPr>
          <a:xfrm>
            <a:off x="704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49" name="Google Shape;149;p22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50" name="Google Shape;150;p22"/>
          <p:cNvSpPr txBox="1">
            <a:spLocks noGrp="1"/>
          </p:cNvSpPr>
          <p:nvPr>
            <p:ph type="title" idx="7"/>
          </p:nvPr>
        </p:nvSpPr>
        <p:spPr>
          <a:xfrm>
            <a:off x="6088225" y="1743775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51" name="Google Shape;151;p22"/>
          <p:cNvSpPr txBox="1">
            <a:spLocks noGrp="1"/>
          </p:cNvSpPr>
          <p:nvPr>
            <p:ph type="title" idx="8" hasCustomPrompt="1"/>
          </p:nvPr>
        </p:nvSpPr>
        <p:spPr>
          <a:xfrm>
            <a:off x="7515413" y="1245763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52" name="Google Shape;152;p22"/>
          <p:cNvSpPr txBox="1">
            <a:spLocks noGrp="1"/>
          </p:cNvSpPr>
          <p:nvPr>
            <p:ph type="subTitle" idx="9"/>
          </p:nvPr>
        </p:nvSpPr>
        <p:spPr>
          <a:xfrm>
            <a:off x="6088213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title" idx="13"/>
          </p:nvPr>
        </p:nvSpPr>
        <p:spPr>
          <a:xfrm>
            <a:off x="6088225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54" name="Google Shape;154;p22">
            <a:hlinkClick r:id="" action="ppaction://noaction"/>
          </p:cNvPr>
          <p:cNvSpPr txBox="1">
            <a:spLocks noGrp="1"/>
          </p:cNvSpPr>
          <p:nvPr>
            <p:ph type="title" idx="14" hasCustomPrompt="1"/>
          </p:nvPr>
        </p:nvSpPr>
        <p:spPr>
          <a:xfrm>
            <a:off x="7515413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155" name="Google Shape;155;p22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30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56" name="Google Shape;156;p22"/>
          <p:cNvSpPr txBox="1">
            <a:spLocks noGrp="1"/>
          </p:cNvSpPr>
          <p:nvPr>
            <p:ph type="subTitle" idx="16"/>
          </p:nvPr>
        </p:nvSpPr>
        <p:spPr>
          <a:xfrm>
            <a:off x="3401175" y="393838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 dirty="0"/>
          </a:p>
        </p:txBody>
      </p:sp>
      <p:sp>
        <p:nvSpPr>
          <p:cNvPr id="157" name="Google Shape;157;p22"/>
          <p:cNvSpPr txBox="1">
            <a:spLocks noGrp="1"/>
          </p:cNvSpPr>
          <p:nvPr>
            <p:ph type="title" idx="17"/>
          </p:nvPr>
        </p:nvSpPr>
        <p:spPr>
          <a:xfrm>
            <a:off x="3401187" y="3442550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0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 dirty="0"/>
          </a:p>
        </p:txBody>
      </p:sp>
      <p:sp>
        <p:nvSpPr>
          <p:cNvPr id="158" name="Google Shape;158;p22">
            <a:hlinkClick r:id="" action="ppaction://noaction"/>
          </p:cNvPr>
          <p:cNvSpPr txBox="1">
            <a:spLocks noGrp="1"/>
          </p:cNvSpPr>
          <p:nvPr>
            <p:ph type="title" idx="18" hasCustomPrompt="1"/>
          </p:nvPr>
        </p:nvSpPr>
        <p:spPr>
          <a:xfrm>
            <a:off x="4113975" y="2944538"/>
            <a:ext cx="91440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400" b="1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None/>
              <a:defRPr sz="3600">
                <a:solidFill>
                  <a:schemeClr val="accent5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SECTION_HEADER_1_3_1_1">
    <p:bg>
      <p:bgPr>
        <a:solidFill>
          <a:schemeClr val="lt2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9" name="Google Shape;329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1519237"/>
            <a:ext cx="2060450" cy="1984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44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 rot="10800000">
            <a:off x="7083550" y="1639987"/>
            <a:ext cx="2060450" cy="1984276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4"/>
          <p:cNvSpPr/>
          <p:nvPr/>
        </p:nvSpPr>
        <p:spPr>
          <a:xfrm flipH="1">
            <a:off x="226985" y="206940"/>
            <a:ext cx="8690031" cy="4729620"/>
          </a:xfrm>
          <a:custGeom>
            <a:avLst/>
            <a:gdLst/>
            <a:ahLst/>
            <a:cxnLst/>
            <a:rect l="l" t="t" r="r" b="b"/>
            <a:pathLst>
              <a:path w="284476" h="182031" fill="none" extrusionOk="0">
                <a:moveTo>
                  <a:pt x="284476" y="174380"/>
                </a:moveTo>
                <a:lnTo>
                  <a:pt x="284476" y="7619"/>
                </a:lnTo>
                <a:cubicBezTo>
                  <a:pt x="280258" y="7619"/>
                  <a:pt x="276824" y="4219"/>
                  <a:pt x="276824" y="1"/>
                </a:cubicBezTo>
                <a:lnTo>
                  <a:pt x="7620" y="1"/>
                </a:lnTo>
                <a:cubicBezTo>
                  <a:pt x="7620" y="4219"/>
                  <a:pt x="4219" y="7619"/>
                  <a:pt x="1" y="7619"/>
                </a:cubicBezTo>
                <a:lnTo>
                  <a:pt x="1" y="174380"/>
                </a:lnTo>
                <a:cubicBezTo>
                  <a:pt x="4219" y="174380"/>
                  <a:pt x="7620" y="177780"/>
                  <a:pt x="7620" y="182031"/>
                </a:cubicBezTo>
                <a:lnTo>
                  <a:pt x="276824" y="182031"/>
                </a:lnTo>
                <a:cubicBezTo>
                  <a:pt x="276824" y="177780"/>
                  <a:pt x="280258" y="174380"/>
                  <a:pt x="284476" y="174380"/>
                </a:cubicBezTo>
                <a:close/>
              </a:path>
            </a:pathLst>
          </a:custGeom>
          <a:noFill/>
          <a:ln w="26975" cap="rnd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Libre Baskerville"/>
              <a:buNone/>
              <a:defRPr sz="2800" b="1">
                <a:solidFill>
                  <a:schemeClr val="dk2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○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Char char="■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7" r:id="rId7"/>
    <p:sldLayoutId id="2147483668" r:id="rId8"/>
    <p:sldLayoutId id="2147483690" r:id="rId9"/>
    <p:sldLayoutId id="2147483691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38">
          <p15:clr>
            <a:srgbClr val="EA4335"/>
          </p15:clr>
        </p15:guide>
        <p15:guide id="2" orient="horz" pos="2903">
          <p15:clr>
            <a:srgbClr val="EA4335"/>
          </p15:clr>
        </p15:guide>
        <p15:guide id="3" pos="451">
          <p15:clr>
            <a:srgbClr val="EA4335"/>
          </p15:clr>
        </p15:guide>
        <p15:guide id="4" pos="53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66"/>
          <p:cNvSpPr txBox="1">
            <a:spLocks noGrp="1"/>
          </p:cNvSpPr>
          <p:nvPr>
            <p:ph type="ctrTitle"/>
          </p:nvPr>
        </p:nvSpPr>
        <p:spPr>
          <a:xfrm>
            <a:off x="4228975" y="874441"/>
            <a:ext cx="4200900" cy="18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100" b="1" dirty="0">
                <a:solidFill>
                  <a:schemeClr val="dk2"/>
                </a:solidFill>
              </a:rPr>
              <a:t>gramática normativa</a:t>
            </a:r>
            <a:endParaRPr sz="5400" dirty="0">
              <a:solidFill>
                <a:schemeClr val="dk2"/>
              </a:solidFill>
            </a:endParaRPr>
          </a:p>
        </p:txBody>
      </p:sp>
      <p:grpSp>
        <p:nvGrpSpPr>
          <p:cNvPr id="614" name="Google Shape;614;p66"/>
          <p:cNvGrpSpPr/>
          <p:nvPr/>
        </p:nvGrpSpPr>
        <p:grpSpPr>
          <a:xfrm>
            <a:off x="738890" y="2365488"/>
            <a:ext cx="4048654" cy="2351539"/>
            <a:chOff x="953187" y="2352950"/>
            <a:chExt cx="4174300" cy="2424517"/>
          </a:xfrm>
        </p:grpSpPr>
        <p:sp>
          <p:nvSpPr>
            <p:cNvPr id="615" name="Google Shape;615;p66"/>
            <p:cNvSpPr/>
            <p:nvPr/>
          </p:nvSpPr>
          <p:spPr>
            <a:xfrm>
              <a:off x="953187" y="4251247"/>
              <a:ext cx="4174300" cy="526220"/>
            </a:xfrm>
            <a:custGeom>
              <a:avLst/>
              <a:gdLst/>
              <a:ahLst/>
              <a:cxnLst/>
              <a:rect l="l" t="t" r="r" b="b"/>
              <a:pathLst>
                <a:path w="166972" h="15234" extrusionOk="0">
                  <a:moveTo>
                    <a:pt x="83486" y="1"/>
                  </a:moveTo>
                  <a:cubicBezTo>
                    <a:pt x="37370" y="1"/>
                    <a:pt x="1" y="3411"/>
                    <a:pt x="1" y="7617"/>
                  </a:cubicBezTo>
                  <a:cubicBezTo>
                    <a:pt x="1" y="11823"/>
                    <a:pt x="37370" y="15233"/>
                    <a:pt x="83486" y="15233"/>
                  </a:cubicBezTo>
                  <a:cubicBezTo>
                    <a:pt x="129602" y="15233"/>
                    <a:pt x="166971" y="11823"/>
                    <a:pt x="166971" y="7617"/>
                  </a:cubicBezTo>
                  <a:cubicBezTo>
                    <a:pt x="166971" y="3411"/>
                    <a:pt x="129602" y="1"/>
                    <a:pt x="834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66"/>
            <p:cNvSpPr/>
            <p:nvPr/>
          </p:nvSpPr>
          <p:spPr>
            <a:xfrm>
              <a:off x="3151725" y="3745425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1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8" y="25025"/>
                  </a:lnTo>
                  <a:lnTo>
                    <a:pt x="56808" y="2825"/>
                  </a:lnTo>
                  <a:lnTo>
                    <a:pt x="65073" y="2825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66"/>
            <p:cNvSpPr/>
            <p:nvPr/>
          </p:nvSpPr>
          <p:spPr>
            <a:xfrm>
              <a:off x="1524925" y="3745425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0" y="1"/>
                  </a:moveTo>
                  <a:lnTo>
                    <a:pt x="0" y="27850"/>
                  </a:lnTo>
                  <a:lnTo>
                    <a:pt x="65073" y="27850"/>
                  </a:lnTo>
                  <a:lnTo>
                    <a:pt x="650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66"/>
            <p:cNvSpPr/>
            <p:nvPr/>
          </p:nvSpPr>
          <p:spPr>
            <a:xfrm>
              <a:off x="1371125" y="3745425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52" y="1"/>
                  </a:moveTo>
                  <a:cubicBezTo>
                    <a:pt x="2763" y="1"/>
                    <a:pt x="1" y="6236"/>
                    <a:pt x="1" y="13936"/>
                  </a:cubicBezTo>
                  <a:cubicBezTo>
                    <a:pt x="1" y="21615"/>
                    <a:pt x="2763" y="27850"/>
                    <a:pt x="6152" y="27850"/>
                  </a:cubicBezTo>
                  <a:cubicBezTo>
                    <a:pt x="9563" y="27850"/>
                    <a:pt x="12325" y="21615"/>
                    <a:pt x="12325" y="13936"/>
                  </a:cubicBezTo>
                  <a:cubicBezTo>
                    <a:pt x="12325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66"/>
            <p:cNvSpPr/>
            <p:nvPr/>
          </p:nvSpPr>
          <p:spPr>
            <a:xfrm>
              <a:off x="2992725" y="3745425"/>
              <a:ext cx="307600" cy="696250"/>
            </a:xfrm>
            <a:custGeom>
              <a:avLst/>
              <a:gdLst/>
              <a:ahLst/>
              <a:cxnLst/>
              <a:rect l="l" t="t" r="r" b="b"/>
              <a:pathLst>
                <a:path w="12304" h="27850" extrusionOk="0">
                  <a:moveTo>
                    <a:pt x="6152" y="1"/>
                  </a:moveTo>
                  <a:cubicBezTo>
                    <a:pt x="2741" y="1"/>
                    <a:pt x="0" y="6236"/>
                    <a:pt x="0" y="13936"/>
                  </a:cubicBezTo>
                  <a:cubicBezTo>
                    <a:pt x="0" y="21615"/>
                    <a:pt x="2741" y="27850"/>
                    <a:pt x="6152" y="27850"/>
                  </a:cubicBezTo>
                  <a:cubicBezTo>
                    <a:pt x="9541" y="27850"/>
                    <a:pt x="12303" y="21615"/>
                    <a:pt x="12303" y="13936"/>
                  </a:cubicBezTo>
                  <a:cubicBezTo>
                    <a:pt x="12303" y="6236"/>
                    <a:pt x="9541" y="1"/>
                    <a:pt x="6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66"/>
            <p:cNvSpPr/>
            <p:nvPr/>
          </p:nvSpPr>
          <p:spPr>
            <a:xfrm>
              <a:off x="3099950" y="3816050"/>
              <a:ext cx="245350" cy="555025"/>
            </a:xfrm>
            <a:custGeom>
              <a:avLst/>
              <a:gdLst/>
              <a:ahLst/>
              <a:cxnLst/>
              <a:rect l="l" t="t" r="r" b="b"/>
              <a:pathLst>
                <a:path w="9814" h="22201" extrusionOk="0">
                  <a:moveTo>
                    <a:pt x="4917" y="0"/>
                  </a:moveTo>
                  <a:cubicBezTo>
                    <a:pt x="2197" y="0"/>
                    <a:pt x="0" y="4980"/>
                    <a:pt x="0" y="11111"/>
                  </a:cubicBezTo>
                  <a:cubicBezTo>
                    <a:pt x="0" y="17241"/>
                    <a:pt x="2197" y="22200"/>
                    <a:pt x="4917" y="22200"/>
                  </a:cubicBezTo>
                  <a:cubicBezTo>
                    <a:pt x="7617" y="22200"/>
                    <a:pt x="9814" y="17241"/>
                    <a:pt x="9814" y="11111"/>
                  </a:cubicBezTo>
                  <a:cubicBezTo>
                    <a:pt x="9814" y="4980"/>
                    <a:pt x="7617" y="0"/>
                    <a:pt x="49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66"/>
            <p:cNvSpPr/>
            <p:nvPr/>
          </p:nvSpPr>
          <p:spPr>
            <a:xfrm>
              <a:off x="3222875" y="3816050"/>
              <a:ext cx="1497100" cy="555025"/>
            </a:xfrm>
            <a:custGeom>
              <a:avLst/>
              <a:gdLst/>
              <a:ahLst/>
              <a:cxnLst/>
              <a:rect l="l" t="t" r="r" b="b"/>
              <a:pathLst>
                <a:path w="59884" h="22201" extrusionOk="0">
                  <a:moveTo>
                    <a:pt x="0" y="0"/>
                  </a:moveTo>
                  <a:lnTo>
                    <a:pt x="0" y="22200"/>
                  </a:lnTo>
                  <a:lnTo>
                    <a:pt x="59884" y="22200"/>
                  </a:lnTo>
                  <a:cubicBezTo>
                    <a:pt x="58587" y="22200"/>
                    <a:pt x="57519" y="17241"/>
                    <a:pt x="57519" y="11111"/>
                  </a:cubicBezTo>
                  <a:cubicBezTo>
                    <a:pt x="57519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66"/>
            <p:cNvSpPr/>
            <p:nvPr/>
          </p:nvSpPr>
          <p:spPr>
            <a:xfrm>
              <a:off x="4753950" y="3745425"/>
              <a:ext cx="49200" cy="70650"/>
            </a:xfrm>
            <a:custGeom>
              <a:avLst/>
              <a:gdLst/>
              <a:ahLst/>
              <a:cxnLst/>
              <a:rect l="l" t="t" r="r" b="b"/>
              <a:pathLst>
                <a:path w="1968" h="2826" extrusionOk="0">
                  <a:moveTo>
                    <a:pt x="984" y="1"/>
                  </a:moveTo>
                  <a:cubicBezTo>
                    <a:pt x="440" y="1"/>
                    <a:pt x="1" y="628"/>
                    <a:pt x="1" y="1423"/>
                  </a:cubicBezTo>
                  <a:cubicBezTo>
                    <a:pt x="1" y="2198"/>
                    <a:pt x="440" y="2825"/>
                    <a:pt x="984" y="2825"/>
                  </a:cubicBezTo>
                  <a:cubicBezTo>
                    <a:pt x="1528" y="2825"/>
                    <a:pt x="1968" y="2198"/>
                    <a:pt x="1968" y="1423"/>
                  </a:cubicBezTo>
                  <a:cubicBezTo>
                    <a:pt x="1968" y="628"/>
                    <a:pt x="1528" y="1"/>
                    <a:pt x="9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66"/>
            <p:cNvSpPr/>
            <p:nvPr/>
          </p:nvSpPr>
          <p:spPr>
            <a:xfrm>
              <a:off x="4753950" y="4371050"/>
              <a:ext cx="49200" cy="70625"/>
            </a:xfrm>
            <a:custGeom>
              <a:avLst/>
              <a:gdLst/>
              <a:ahLst/>
              <a:cxnLst/>
              <a:rect l="l" t="t" r="r" b="b"/>
              <a:pathLst>
                <a:path w="1968" h="2825" extrusionOk="0">
                  <a:moveTo>
                    <a:pt x="984" y="0"/>
                  </a:moveTo>
                  <a:cubicBezTo>
                    <a:pt x="440" y="0"/>
                    <a:pt x="1" y="628"/>
                    <a:pt x="1" y="1423"/>
                  </a:cubicBezTo>
                  <a:cubicBezTo>
                    <a:pt x="1" y="2197"/>
                    <a:pt x="440" y="2825"/>
                    <a:pt x="984" y="2825"/>
                  </a:cubicBezTo>
                  <a:cubicBezTo>
                    <a:pt x="1528" y="2825"/>
                    <a:pt x="1968" y="2197"/>
                    <a:pt x="1968" y="1423"/>
                  </a:cubicBezTo>
                  <a:cubicBezTo>
                    <a:pt x="1968" y="628"/>
                    <a:pt x="1528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66"/>
            <p:cNvSpPr/>
            <p:nvPr/>
          </p:nvSpPr>
          <p:spPr>
            <a:xfrm>
              <a:off x="3345275" y="3941600"/>
              <a:ext cx="205075" cy="320675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66"/>
            <p:cNvSpPr/>
            <p:nvPr/>
          </p:nvSpPr>
          <p:spPr>
            <a:xfrm>
              <a:off x="2862975" y="3049200"/>
              <a:ext cx="1626850" cy="696250"/>
            </a:xfrm>
            <a:custGeom>
              <a:avLst/>
              <a:gdLst/>
              <a:ahLst/>
              <a:cxnLst/>
              <a:rect l="l" t="t" r="r" b="b"/>
              <a:pathLst>
                <a:path w="65074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25025"/>
                  </a:lnTo>
                  <a:lnTo>
                    <a:pt x="56809" y="25025"/>
                  </a:lnTo>
                  <a:lnTo>
                    <a:pt x="56809" y="2825"/>
                  </a:lnTo>
                  <a:lnTo>
                    <a:pt x="65073" y="2825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66"/>
            <p:cNvSpPr/>
            <p:nvPr/>
          </p:nvSpPr>
          <p:spPr>
            <a:xfrm>
              <a:off x="1236175" y="3049200"/>
              <a:ext cx="1626825" cy="696250"/>
            </a:xfrm>
            <a:custGeom>
              <a:avLst/>
              <a:gdLst/>
              <a:ahLst/>
              <a:cxnLst/>
              <a:rect l="l" t="t" r="r" b="b"/>
              <a:pathLst>
                <a:path w="65073" h="27850" extrusionOk="0">
                  <a:moveTo>
                    <a:pt x="1" y="0"/>
                  </a:moveTo>
                  <a:lnTo>
                    <a:pt x="1" y="27850"/>
                  </a:lnTo>
                  <a:lnTo>
                    <a:pt x="65073" y="27850"/>
                  </a:lnTo>
                  <a:lnTo>
                    <a:pt x="650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66"/>
            <p:cNvSpPr/>
            <p:nvPr/>
          </p:nvSpPr>
          <p:spPr>
            <a:xfrm>
              <a:off x="1082375" y="3049200"/>
              <a:ext cx="307625" cy="696250"/>
            </a:xfrm>
            <a:custGeom>
              <a:avLst/>
              <a:gdLst/>
              <a:ahLst/>
              <a:cxnLst/>
              <a:rect l="l" t="t" r="r" b="b"/>
              <a:pathLst>
                <a:path w="12305" h="27850" extrusionOk="0">
                  <a:moveTo>
                    <a:pt x="6153" y="0"/>
                  </a:moveTo>
                  <a:cubicBezTo>
                    <a:pt x="2763" y="0"/>
                    <a:pt x="1" y="6236"/>
                    <a:pt x="1" y="13915"/>
                  </a:cubicBezTo>
                  <a:cubicBezTo>
                    <a:pt x="1" y="21614"/>
                    <a:pt x="2763" y="27850"/>
                    <a:pt x="6153" y="27850"/>
                  </a:cubicBezTo>
                  <a:cubicBezTo>
                    <a:pt x="9563" y="27850"/>
                    <a:pt x="12304" y="21614"/>
                    <a:pt x="12304" y="13915"/>
                  </a:cubicBezTo>
                  <a:cubicBezTo>
                    <a:pt x="12304" y="6236"/>
                    <a:pt x="9563" y="0"/>
                    <a:pt x="61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66"/>
            <p:cNvSpPr/>
            <p:nvPr/>
          </p:nvSpPr>
          <p:spPr>
            <a:xfrm>
              <a:off x="2703450" y="3049200"/>
              <a:ext cx="308125" cy="696250"/>
            </a:xfrm>
            <a:custGeom>
              <a:avLst/>
              <a:gdLst/>
              <a:ahLst/>
              <a:cxnLst/>
              <a:rect l="l" t="t" r="r" b="b"/>
              <a:pathLst>
                <a:path w="12325" h="27850" extrusionOk="0">
                  <a:moveTo>
                    <a:pt x="6173" y="0"/>
                  </a:moveTo>
                  <a:cubicBezTo>
                    <a:pt x="2762" y="0"/>
                    <a:pt x="0" y="6236"/>
                    <a:pt x="0" y="13915"/>
                  </a:cubicBezTo>
                  <a:cubicBezTo>
                    <a:pt x="0" y="21614"/>
                    <a:pt x="2762" y="27850"/>
                    <a:pt x="6173" y="27850"/>
                  </a:cubicBezTo>
                  <a:cubicBezTo>
                    <a:pt x="9562" y="27850"/>
                    <a:pt x="12324" y="21614"/>
                    <a:pt x="12324" y="13915"/>
                  </a:cubicBezTo>
                  <a:cubicBezTo>
                    <a:pt x="12324" y="6236"/>
                    <a:pt x="9562" y="0"/>
                    <a:pt x="6173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66"/>
            <p:cNvSpPr/>
            <p:nvPr/>
          </p:nvSpPr>
          <p:spPr>
            <a:xfrm>
              <a:off x="2811200" y="3119825"/>
              <a:ext cx="245350" cy="555000"/>
            </a:xfrm>
            <a:custGeom>
              <a:avLst/>
              <a:gdLst/>
              <a:ahLst/>
              <a:cxnLst/>
              <a:rect l="l" t="t" r="r" b="b"/>
              <a:pathLst>
                <a:path w="9814" h="22200" extrusionOk="0">
                  <a:moveTo>
                    <a:pt x="4897" y="0"/>
                  </a:moveTo>
                  <a:cubicBezTo>
                    <a:pt x="2198" y="0"/>
                    <a:pt x="1" y="4959"/>
                    <a:pt x="1" y="11090"/>
                  </a:cubicBezTo>
                  <a:cubicBezTo>
                    <a:pt x="1" y="17220"/>
                    <a:pt x="2198" y="22200"/>
                    <a:pt x="4897" y="22200"/>
                  </a:cubicBezTo>
                  <a:cubicBezTo>
                    <a:pt x="7617" y="22200"/>
                    <a:pt x="9814" y="17220"/>
                    <a:pt x="9814" y="11090"/>
                  </a:cubicBezTo>
                  <a:cubicBezTo>
                    <a:pt x="9814" y="4959"/>
                    <a:pt x="7617" y="0"/>
                    <a:pt x="4897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66"/>
            <p:cNvSpPr/>
            <p:nvPr/>
          </p:nvSpPr>
          <p:spPr>
            <a:xfrm>
              <a:off x="2933600" y="3119825"/>
              <a:ext cx="1497125" cy="555000"/>
            </a:xfrm>
            <a:custGeom>
              <a:avLst/>
              <a:gdLst/>
              <a:ahLst/>
              <a:cxnLst/>
              <a:rect l="l" t="t" r="r" b="b"/>
              <a:pathLst>
                <a:path w="59885" h="22200" extrusionOk="0">
                  <a:moveTo>
                    <a:pt x="1" y="0"/>
                  </a:moveTo>
                  <a:lnTo>
                    <a:pt x="1" y="22200"/>
                  </a:lnTo>
                  <a:lnTo>
                    <a:pt x="59884" y="22200"/>
                  </a:lnTo>
                  <a:cubicBezTo>
                    <a:pt x="58587" y="22200"/>
                    <a:pt x="57541" y="17220"/>
                    <a:pt x="57541" y="11090"/>
                  </a:cubicBezTo>
                  <a:cubicBezTo>
                    <a:pt x="57541" y="4980"/>
                    <a:pt x="58587" y="0"/>
                    <a:pt x="59884" y="0"/>
                  </a:cubicBezTo>
                  <a:close/>
                </a:path>
              </a:pathLst>
            </a:custGeom>
            <a:solidFill>
              <a:srgbClr val="FFF9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66"/>
            <p:cNvSpPr/>
            <p:nvPr/>
          </p:nvSpPr>
          <p:spPr>
            <a:xfrm>
              <a:off x="4465225" y="3049200"/>
              <a:ext cx="48650" cy="70625"/>
            </a:xfrm>
            <a:custGeom>
              <a:avLst/>
              <a:gdLst/>
              <a:ahLst/>
              <a:cxnLst/>
              <a:rect l="l" t="t" r="r" b="b"/>
              <a:pathLst>
                <a:path w="1946" h="2825" extrusionOk="0">
                  <a:moveTo>
                    <a:pt x="983" y="0"/>
                  </a:moveTo>
                  <a:cubicBezTo>
                    <a:pt x="439" y="0"/>
                    <a:pt x="0" y="628"/>
                    <a:pt x="0" y="1402"/>
                  </a:cubicBezTo>
                  <a:cubicBezTo>
                    <a:pt x="0" y="2197"/>
                    <a:pt x="439" y="2825"/>
                    <a:pt x="983" y="2825"/>
                  </a:cubicBezTo>
                  <a:cubicBezTo>
                    <a:pt x="1507" y="2825"/>
                    <a:pt x="1946" y="2197"/>
                    <a:pt x="1946" y="1402"/>
                  </a:cubicBezTo>
                  <a:cubicBezTo>
                    <a:pt x="1946" y="628"/>
                    <a:pt x="1507" y="0"/>
                    <a:pt x="983" y="0"/>
                  </a:cubicBez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66"/>
            <p:cNvSpPr/>
            <p:nvPr/>
          </p:nvSpPr>
          <p:spPr>
            <a:xfrm>
              <a:off x="4465225" y="3674800"/>
              <a:ext cx="49175" cy="70650"/>
            </a:xfrm>
            <a:custGeom>
              <a:avLst/>
              <a:gdLst/>
              <a:ahLst/>
              <a:cxnLst/>
              <a:rect l="l" t="t" r="r" b="b"/>
              <a:pathLst>
                <a:path w="1967" h="2826" extrusionOk="0">
                  <a:moveTo>
                    <a:pt x="983" y="1"/>
                  </a:moveTo>
                  <a:cubicBezTo>
                    <a:pt x="439" y="1"/>
                    <a:pt x="0" y="629"/>
                    <a:pt x="0" y="1403"/>
                  </a:cubicBezTo>
                  <a:cubicBezTo>
                    <a:pt x="0" y="2198"/>
                    <a:pt x="439" y="2826"/>
                    <a:pt x="983" y="2826"/>
                  </a:cubicBezTo>
                  <a:cubicBezTo>
                    <a:pt x="1527" y="2826"/>
                    <a:pt x="1967" y="2198"/>
                    <a:pt x="1967" y="1403"/>
                  </a:cubicBezTo>
                  <a:cubicBezTo>
                    <a:pt x="1967" y="629"/>
                    <a:pt x="1527" y="1"/>
                    <a:pt x="98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66"/>
            <p:cNvSpPr/>
            <p:nvPr/>
          </p:nvSpPr>
          <p:spPr>
            <a:xfrm>
              <a:off x="3347375" y="2352950"/>
              <a:ext cx="1626300" cy="696275"/>
            </a:xfrm>
            <a:custGeom>
              <a:avLst/>
              <a:gdLst/>
              <a:ahLst/>
              <a:cxnLst/>
              <a:rect l="l" t="t" r="r" b="b"/>
              <a:pathLst>
                <a:path w="65052" h="27851" extrusionOk="0">
                  <a:moveTo>
                    <a:pt x="0" y="1"/>
                  </a:moveTo>
                  <a:lnTo>
                    <a:pt x="0" y="27850"/>
                  </a:lnTo>
                  <a:lnTo>
                    <a:pt x="65052" y="27850"/>
                  </a:lnTo>
                  <a:lnTo>
                    <a:pt x="65052" y="25005"/>
                  </a:lnTo>
                  <a:lnTo>
                    <a:pt x="56787" y="25005"/>
                  </a:lnTo>
                  <a:lnTo>
                    <a:pt x="56787" y="2826"/>
                  </a:lnTo>
                  <a:lnTo>
                    <a:pt x="65052" y="2826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66"/>
            <p:cNvSpPr/>
            <p:nvPr/>
          </p:nvSpPr>
          <p:spPr>
            <a:xfrm>
              <a:off x="1720550" y="2352950"/>
              <a:ext cx="1626325" cy="696275"/>
            </a:xfrm>
            <a:custGeom>
              <a:avLst/>
              <a:gdLst/>
              <a:ahLst/>
              <a:cxnLst/>
              <a:rect l="l" t="t" r="r" b="b"/>
              <a:pathLst>
                <a:path w="65053" h="27851" extrusionOk="0">
                  <a:moveTo>
                    <a:pt x="1" y="1"/>
                  </a:moveTo>
                  <a:lnTo>
                    <a:pt x="1" y="27850"/>
                  </a:lnTo>
                  <a:lnTo>
                    <a:pt x="65052" y="27850"/>
                  </a:lnTo>
                  <a:lnTo>
                    <a:pt x="650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66"/>
            <p:cNvSpPr/>
            <p:nvPr/>
          </p:nvSpPr>
          <p:spPr>
            <a:xfrm>
              <a:off x="1566250" y="2352950"/>
              <a:ext cx="308125" cy="696275"/>
            </a:xfrm>
            <a:custGeom>
              <a:avLst/>
              <a:gdLst/>
              <a:ahLst/>
              <a:cxnLst/>
              <a:rect l="l" t="t" r="r" b="b"/>
              <a:pathLst>
                <a:path w="12325" h="27851" extrusionOk="0">
                  <a:moveTo>
                    <a:pt x="6173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73" y="27850"/>
                  </a:cubicBezTo>
                  <a:cubicBezTo>
                    <a:pt x="9562" y="27850"/>
                    <a:pt x="12324" y="21615"/>
                    <a:pt x="12324" y="13915"/>
                  </a:cubicBezTo>
                  <a:cubicBezTo>
                    <a:pt x="12324" y="6236"/>
                    <a:pt x="9562" y="1"/>
                    <a:pt x="61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66"/>
            <p:cNvSpPr/>
            <p:nvPr/>
          </p:nvSpPr>
          <p:spPr>
            <a:xfrm>
              <a:off x="3187825" y="2352950"/>
              <a:ext cx="307600" cy="696275"/>
            </a:xfrm>
            <a:custGeom>
              <a:avLst/>
              <a:gdLst/>
              <a:ahLst/>
              <a:cxnLst/>
              <a:rect l="l" t="t" r="r" b="b"/>
              <a:pathLst>
                <a:path w="12304" h="27851" extrusionOk="0">
                  <a:moveTo>
                    <a:pt x="6152" y="1"/>
                  </a:moveTo>
                  <a:cubicBezTo>
                    <a:pt x="2762" y="1"/>
                    <a:pt x="1" y="6236"/>
                    <a:pt x="1" y="13915"/>
                  </a:cubicBezTo>
                  <a:cubicBezTo>
                    <a:pt x="1" y="21615"/>
                    <a:pt x="2762" y="27850"/>
                    <a:pt x="6152" y="27850"/>
                  </a:cubicBezTo>
                  <a:cubicBezTo>
                    <a:pt x="9563" y="27850"/>
                    <a:pt x="12304" y="21615"/>
                    <a:pt x="12304" y="13915"/>
                  </a:cubicBezTo>
                  <a:cubicBezTo>
                    <a:pt x="12304" y="6236"/>
                    <a:pt x="9563" y="1"/>
                    <a:pt x="6152" y="1"/>
                  </a:cubicBezTo>
                  <a:close/>
                </a:path>
              </a:pathLst>
            </a:custGeom>
            <a:solidFill>
              <a:srgbClr val="7164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66"/>
            <p:cNvSpPr/>
            <p:nvPr/>
          </p:nvSpPr>
          <p:spPr>
            <a:xfrm>
              <a:off x="3295050" y="2423575"/>
              <a:ext cx="245375" cy="555025"/>
            </a:xfrm>
            <a:custGeom>
              <a:avLst/>
              <a:gdLst/>
              <a:ahLst/>
              <a:cxnLst/>
              <a:rect l="l" t="t" r="r" b="b"/>
              <a:pathLst>
                <a:path w="9815" h="22201" extrusionOk="0">
                  <a:moveTo>
                    <a:pt x="4918" y="1"/>
                  </a:moveTo>
                  <a:cubicBezTo>
                    <a:pt x="2198" y="1"/>
                    <a:pt x="1" y="4960"/>
                    <a:pt x="1" y="11090"/>
                  </a:cubicBezTo>
                  <a:cubicBezTo>
                    <a:pt x="1" y="17221"/>
                    <a:pt x="2198" y="22201"/>
                    <a:pt x="4918" y="22201"/>
                  </a:cubicBezTo>
                  <a:cubicBezTo>
                    <a:pt x="7617" y="22201"/>
                    <a:pt x="9814" y="17221"/>
                    <a:pt x="9814" y="11090"/>
                  </a:cubicBezTo>
                  <a:cubicBezTo>
                    <a:pt x="9814" y="4960"/>
                    <a:pt x="7617" y="1"/>
                    <a:pt x="4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66"/>
            <p:cNvSpPr/>
            <p:nvPr/>
          </p:nvSpPr>
          <p:spPr>
            <a:xfrm>
              <a:off x="3417975" y="2423575"/>
              <a:ext cx="1497125" cy="554500"/>
            </a:xfrm>
            <a:custGeom>
              <a:avLst/>
              <a:gdLst/>
              <a:ahLst/>
              <a:cxnLst/>
              <a:rect l="l" t="t" r="r" b="b"/>
              <a:pathLst>
                <a:path w="59885" h="22180" extrusionOk="0">
                  <a:moveTo>
                    <a:pt x="1" y="1"/>
                  </a:moveTo>
                  <a:lnTo>
                    <a:pt x="1" y="22180"/>
                  </a:lnTo>
                  <a:lnTo>
                    <a:pt x="59884" y="22180"/>
                  </a:lnTo>
                  <a:cubicBezTo>
                    <a:pt x="58587" y="22180"/>
                    <a:pt x="57541" y="17221"/>
                    <a:pt x="57541" y="11090"/>
                  </a:cubicBezTo>
                  <a:cubicBezTo>
                    <a:pt x="57541" y="4960"/>
                    <a:pt x="58587" y="1"/>
                    <a:pt x="598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66"/>
            <p:cNvSpPr/>
            <p:nvPr/>
          </p:nvSpPr>
          <p:spPr>
            <a:xfrm>
              <a:off x="4949600" y="2352950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9"/>
                    <a:pt x="0" y="1403"/>
                  </a:cubicBezTo>
                  <a:cubicBezTo>
                    <a:pt x="0" y="2177"/>
                    <a:pt x="440" y="2826"/>
                    <a:pt x="963" y="2826"/>
                  </a:cubicBezTo>
                  <a:cubicBezTo>
                    <a:pt x="1507" y="2826"/>
                    <a:pt x="1946" y="2177"/>
                    <a:pt x="1946" y="1403"/>
                  </a:cubicBezTo>
                  <a:cubicBezTo>
                    <a:pt x="1946" y="629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66"/>
            <p:cNvSpPr/>
            <p:nvPr/>
          </p:nvSpPr>
          <p:spPr>
            <a:xfrm>
              <a:off x="4949600" y="2978575"/>
              <a:ext cx="48675" cy="70650"/>
            </a:xfrm>
            <a:custGeom>
              <a:avLst/>
              <a:gdLst/>
              <a:ahLst/>
              <a:cxnLst/>
              <a:rect l="l" t="t" r="r" b="b"/>
              <a:pathLst>
                <a:path w="1947" h="2826" extrusionOk="0">
                  <a:moveTo>
                    <a:pt x="963" y="1"/>
                  </a:moveTo>
                  <a:cubicBezTo>
                    <a:pt x="440" y="1"/>
                    <a:pt x="0" y="628"/>
                    <a:pt x="0" y="1403"/>
                  </a:cubicBezTo>
                  <a:cubicBezTo>
                    <a:pt x="0" y="2177"/>
                    <a:pt x="440" y="2825"/>
                    <a:pt x="963" y="2825"/>
                  </a:cubicBezTo>
                  <a:cubicBezTo>
                    <a:pt x="1507" y="2825"/>
                    <a:pt x="1946" y="2177"/>
                    <a:pt x="1946" y="1403"/>
                  </a:cubicBezTo>
                  <a:cubicBezTo>
                    <a:pt x="1946" y="628"/>
                    <a:pt x="1507" y="1"/>
                    <a:pt x="9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66"/>
            <p:cNvSpPr/>
            <p:nvPr/>
          </p:nvSpPr>
          <p:spPr>
            <a:xfrm>
              <a:off x="1720550" y="2352950"/>
              <a:ext cx="230725" cy="696275"/>
            </a:xfrm>
            <a:custGeom>
              <a:avLst/>
              <a:gdLst/>
              <a:ahLst/>
              <a:cxnLst/>
              <a:rect l="l" t="t" r="r" b="b"/>
              <a:pathLst>
                <a:path w="9229" h="27851" extrusionOk="0">
                  <a:moveTo>
                    <a:pt x="6152" y="1"/>
                  </a:moveTo>
                  <a:cubicBezTo>
                    <a:pt x="2763" y="1"/>
                    <a:pt x="1" y="6236"/>
                    <a:pt x="1" y="13915"/>
                  </a:cubicBezTo>
                  <a:cubicBezTo>
                    <a:pt x="1" y="21615"/>
                    <a:pt x="2763" y="27850"/>
                    <a:pt x="6152" y="27850"/>
                  </a:cubicBezTo>
                  <a:lnTo>
                    <a:pt x="9228" y="27850"/>
                  </a:lnTo>
                  <a:cubicBezTo>
                    <a:pt x="5838" y="27850"/>
                    <a:pt x="3077" y="21615"/>
                    <a:pt x="3077" y="13915"/>
                  </a:cubicBezTo>
                  <a:cubicBezTo>
                    <a:pt x="3077" y="6236"/>
                    <a:pt x="5838" y="1"/>
                    <a:pt x="92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66"/>
            <p:cNvSpPr/>
            <p:nvPr/>
          </p:nvSpPr>
          <p:spPr>
            <a:xfrm>
              <a:off x="1874350" y="2352950"/>
              <a:ext cx="231225" cy="696275"/>
            </a:xfrm>
            <a:custGeom>
              <a:avLst/>
              <a:gdLst/>
              <a:ahLst/>
              <a:cxnLst/>
              <a:rect l="l" t="t" r="r" b="b"/>
              <a:pathLst>
                <a:path w="9249" h="27851" extrusionOk="0">
                  <a:moveTo>
                    <a:pt x="6152" y="1"/>
                  </a:moveTo>
                  <a:cubicBezTo>
                    <a:pt x="2762" y="1"/>
                    <a:pt x="0" y="6236"/>
                    <a:pt x="0" y="13915"/>
                  </a:cubicBezTo>
                  <a:cubicBezTo>
                    <a:pt x="0" y="21615"/>
                    <a:pt x="2762" y="27850"/>
                    <a:pt x="6152" y="27850"/>
                  </a:cubicBezTo>
                  <a:lnTo>
                    <a:pt x="9249" y="27850"/>
                  </a:lnTo>
                  <a:cubicBezTo>
                    <a:pt x="5838" y="27850"/>
                    <a:pt x="3076" y="21615"/>
                    <a:pt x="3076" y="13915"/>
                  </a:cubicBezTo>
                  <a:cubicBezTo>
                    <a:pt x="3076" y="6236"/>
                    <a:pt x="5838" y="1"/>
                    <a:pt x="92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66"/>
            <p:cNvSpPr/>
            <p:nvPr/>
          </p:nvSpPr>
          <p:spPr>
            <a:xfrm>
              <a:off x="4408036" y="2610309"/>
              <a:ext cx="285848" cy="333099"/>
            </a:xfrm>
            <a:custGeom>
              <a:avLst/>
              <a:gdLst/>
              <a:ahLst/>
              <a:cxnLst/>
              <a:rect l="l" t="t" r="r" b="b"/>
              <a:pathLst>
                <a:path w="6089" h="8266" extrusionOk="0">
                  <a:moveTo>
                    <a:pt x="0" y="1"/>
                  </a:moveTo>
                  <a:lnTo>
                    <a:pt x="0" y="8266"/>
                  </a:lnTo>
                  <a:lnTo>
                    <a:pt x="3034" y="6634"/>
                  </a:lnTo>
                  <a:lnTo>
                    <a:pt x="6089" y="8266"/>
                  </a:lnTo>
                  <a:lnTo>
                    <a:pt x="608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66"/>
            <p:cNvSpPr/>
            <p:nvPr/>
          </p:nvSpPr>
          <p:spPr>
            <a:xfrm>
              <a:off x="1374800" y="3745425"/>
              <a:ext cx="1771725" cy="275175"/>
            </a:xfrm>
            <a:custGeom>
              <a:avLst/>
              <a:gdLst/>
              <a:ahLst/>
              <a:cxnLst/>
              <a:rect l="l" t="t" r="r" b="b"/>
              <a:pathLst>
                <a:path w="70869" h="11007" extrusionOk="0">
                  <a:moveTo>
                    <a:pt x="6026" y="1"/>
                  </a:moveTo>
                  <a:cubicBezTo>
                    <a:pt x="3055" y="1"/>
                    <a:pt x="586" y="4708"/>
                    <a:pt x="0" y="11006"/>
                  </a:cubicBezTo>
                  <a:lnTo>
                    <a:pt x="64843" y="11006"/>
                  </a:lnTo>
                  <a:cubicBezTo>
                    <a:pt x="65449" y="4708"/>
                    <a:pt x="67918" y="1"/>
                    <a:pt x="708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66"/>
            <p:cNvSpPr/>
            <p:nvPr/>
          </p:nvSpPr>
          <p:spPr>
            <a:xfrm>
              <a:off x="3146500" y="3745425"/>
              <a:ext cx="5250" cy="550"/>
            </a:xfrm>
            <a:custGeom>
              <a:avLst/>
              <a:gdLst/>
              <a:ahLst/>
              <a:cxnLst/>
              <a:rect l="l" t="t" r="r" b="b"/>
              <a:pathLst>
                <a:path w="210" h="22" extrusionOk="0">
                  <a:moveTo>
                    <a:pt x="1" y="1"/>
                  </a:moveTo>
                  <a:cubicBezTo>
                    <a:pt x="84" y="1"/>
                    <a:pt x="147" y="1"/>
                    <a:pt x="210" y="22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66"/>
            <p:cNvSpPr/>
            <p:nvPr/>
          </p:nvSpPr>
          <p:spPr>
            <a:xfrm>
              <a:off x="3146500" y="4441650"/>
              <a:ext cx="5250" cy="25"/>
            </a:xfrm>
            <a:custGeom>
              <a:avLst/>
              <a:gdLst/>
              <a:ahLst/>
              <a:cxnLst/>
              <a:rect l="l" t="t" r="r" b="b"/>
              <a:pathLst>
                <a:path w="210" h="1" extrusionOk="0">
                  <a:moveTo>
                    <a:pt x="210" y="1"/>
                  </a:moveTo>
                  <a:cubicBezTo>
                    <a:pt x="147" y="1"/>
                    <a:pt x="84" y="1"/>
                    <a:pt x="1" y="1"/>
                  </a:cubicBezTo>
                  <a:lnTo>
                    <a:pt x="210" y="1"/>
                  </a:lnTo>
                  <a:close/>
                </a:path>
              </a:pathLst>
            </a:custGeom>
            <a:solidFill>
              <a:srgbClr val="FFB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66"/>
            <p:cNvSpPr/>
            <p:nvPr/>
          </p:nvSpPr>
          <p:spPr>
            <a:xfrm>
              <a:off x="3187825" y="3049200"/>
              <a:ext cx="1326575" cy="70625"/>
            </a:xfrm>
            <a:custGeom>
              <a:avLst/>
              <a:gdLst/>
              <a:ahLst/>
              <a:cxnLst/>
              <a:rect l="l" t="t" r="r" b="b"/>
              <a:pathLst>
                <a:path w="53063" h="2825" extrusionOk="0">
                  <a:moveTo>
                    <a:pt x="1" y="0"/>
                  </a:moveTo>
                  <a:lnTo>
                    <a:pt x="1" y="2825"/>
                  </a:lnTo>
                  <a:lnTo>
                    <a:pt x="52079" y="2825"/>
                  </a:lnTo>
                  <a:cubicBezTo>
                    <a:pt x="52623" y="2825"/>
                    <a:pt x="53042" y="2197"/>
                    <a:pt x="53042" y="1402"/>
                  </a:cubicBezTo>
                  <a:cubicBezTo>
                    <a:pt x="53063" y="628"/>
                    <a:pt x="52623" y="0"/>
                    <a:pt x="52079" y="0"/>
                  </a:cubicBezTo>
                  <a:close/>
                </a:path>
              </a:pathLst>
            </a:custGeom>
            <a:solidFill>
              <a:srgbClr val="9B74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66"/>
            <p:cNvSpPr/>
            <p:nvPr/>
          </p:nvSpPr>
          <p:spPr>
            <a:xfrm>
              <a:off x="3215550" y="3119825"/>
              <a:ext cx="1215175" cy="160075"/>
            </a:xfrm>
            <a:custGeom>
              <a:avLst/>
              <a:gdLst/>
              <a:ahLst/>
              <a:cxnLst/>
              <a:rect l="l" t="t" r="r" b="b"/>
              <a:pathLst>
                <a:path w="48607" h="6403" extrusionOk="0">
                  <a:moveTo>
                    <a:pt x="2135" y="0"/>
                  </a:moveTo>
                  <a:cubicBezTo>
                    <a:pt x="1193" y="0"/>
                    <a:pt x="377" y="2636"/>
                    <a:pt x="0" y="6403"/>
                  </a:cubicBezTo>
                  <a:lnTo>
                    <a:pt x="46472" y="6403"/>
                  </a:lnTo>
                  <a:cubicBezTo>
                    <a:pt x="46848" y="2615"/>
                    <a:pt x="47664" y="0"/>
                    <a:pt x="48606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66"/>
            <p:cNvSpPr/>
            <p:nvPr/>
          </p:nvSpPr>
          <p:spPr>
            <a:xfrm>
              <a:off x="2015050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66"/>
            <p:cNvSpPr/>
            <p:nvPr/>
          </p:nvSpPr>
          <p:spPr>
            <a:xfrm>
              <a:off x="2205975" y="4261200"/>
              <a:ext cx="1859625" cy="347875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66"/>
            <p:cNvSpPr/>
            <p:nvPr/>
          </p:nvSpPr>
          <p:spPr>
            <a:xfrm>
              <a:off x="3119300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66"/>
            <p:cNvSpPr/>
            <p:nvPr/>
          </p:nvSpPr>
          <p:spPr>
            <a:xfrm>
              <a:off x="2918425" y="4282875"/>
              <a:ext cx="42925" cy="78025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66"/>
            <p:cNvSpPr/>
            <p:nvPr/>
          </p:nvSpPr>
          <p:spPr>
            <a:xfrm>
              <a:off x="2902750" y="4179075"/>
              <a:ext cx="275150" cy="18257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66"/>
            <p:cNvSpPr/>
            <p:nvPr/>
          </p:nvSpPr>
          <p:spPr>
            <a:xfrm>
              <a:off x="2207550" y="3913875"/>
              <a:ext cx="723475" cy="723975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66"/>
            <p:cNvSpPr/>
            <p:nvPr/>
          </p:nvSpPr>
          <p:spPr>
            <a:xfrm>
              <a:off x="2207550" y="3914350"/>
              <a:ext cx="458250" cy="457775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66"/>
            <p:cNvSpPr/>
            <p:nvPr/>
          </p:nvSpPr>
          <p:spPr>
            <a:xfrm>
              <a:off x="2239475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66"/>
            <p:cNvSpPr/>
            <p:nvPr/>
          </p:nvSpPr>
          <p:spPr>
            <a:xfrm>
              <a:off x="21923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66"/>
            <p:cNvSpPr/>
            <p:nvPr/>
          </p:nvSpPr>
          <p:spPr>
            <a:xfrm>
              <a:off x="3149650" y="3913875"/>
              <a:ext cx="723450" cy="723975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66"/>
            <p:cNvSpPr/>
            <p:nvPr/>
          </p:nvSpPr>
          <p:spPr>
            <a:xfrm>
              <a:off x="3149125" y="3914350"/>
              <a:ext cx="458775" cy="457775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66"/>
            <p:cNvSpPr/>
            <p:nvPr/>
          </p:nvSpPr>
          <p:spPr>
            <a:xfrm>
              <a:off x="3181550" y="3946300"/>
              <a:ext cx="526250" cy="526250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66"/>
            <p:cNvSpPr/>
            <p:nvPr/>
          </p:nvSpPr>
          <p:spPr>
            <a:xfrm>
              <a:off x="3134475" y="3899225"/>
              <a:ext cx="753800" cy="753275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66"/>
            <p:cNvSpPr/>
            <p:nvPr/>
          </p:nvSpPr>
          <p:spPr>
            <a:xfrm>
              <a:off x="216780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66"/>
            <p:cNvSpPr/>
            <p:nvPr/>
          </p:nvSpPr>
          <p:spPr>
            <a:xfrm>
              <a:off x="3858950" y="4241325"/>
              <a:ext cx="53900" cy="69600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4" name="Google Shape;664;p66"/>
          <p:cNvSpPr/>
          <p:nvPr/>
        </p:nvSpPr>
        <p:spPr>
          <a:xfrm>
            <a:off x="796907" y="214107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66"/>
          <p:cNvSpPr/>
          <p:nvPr/>
        </p:nvSpPr>
        <p:spPr>
          <a:xfrm>
            <a:off x="4571993" y="3700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66"/>
          <p:cNvSpPr/>
          <p:nvPr/>
        </p:nvSpPr>
        <p:spPr>
          <a:xfrm>
            <a:off x="2452435" y="1162010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4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1137;p147">
            <a:extLst>
              <a:ext uri="{FF2B5EF4-FFF2-40B4-BE49-F238E27FC236}">
                <a16:creationId xmlns:a16="http://schemas.microsoft.com/office/drawing/2014/main" id="{9EB1A333-25D8-8128-EAB4-C36A56033F0F}"/>
              </a:ext>
            </a:extLst>
          </p:cNvPr>
          <p:cNvGrpSpPr/>
          <p:nvPr/>
        </p:nvGrpSpPr>
        <p:grpSpPr>
          <a:xfrm>
            <a:off x="3302363" y="1145032"/>
            <a:ext cx="2539273" cy="2853435"/>
            <a:chOff x="4030586" y="3805246"/>
            <a:chExt cx="286522" cy="340565"/>
          </a:xfrm>
        </p:grpSpPr>
        <p:sp>
          <p:nvSpPr>
            <p:cNvPr id="3" name="Google Shape;11138;p147">
              <a:extLst>
                <a:ext uri="{FF2B5EF4-FFF2-40B4-BE49-F238E27FC236}">
                  <a16:creationId xmlns:a16="http://schemas.microsoft.com/office/drawing/2014/main" id="{D9521237-319E-B7E9-3BE6-9E0CC6B73645}"/>
                </a:ext>
              </a:extLst>
            </p:cNvPr>
            <p:cNvSpPr/>
            <p:nvPr/>
          </p:nvSpPr>
          <p:spPr>
            <a:xfrm>
              <a:off x="4030586" y="3826122"/>
              <a:ext cx="87735" cy="145533"/>
            </a:xfrm>
            <a:custGeom>
              <a:avLst/>
              <a:gdLst/>
              <a:ahLst/>
              <a:cxnLst/>
              <a:rect l="l" t="t" r="r" b="b"/>
              <a:pathLst>
                <a:path w="3341" h="5542" extrusionOk="0">
                  <a:moveTo>
                    <a:pt x="584" y="0"/>
                  </a:moveTo>
                  <a:cubicBezTo>
                    <a:pt x="259" y="0"/>
                    <a:pt x="0" y="259"/>
                    <a:pt x="0" y="584"/>
                  </a:cubicBezTo>
                  <a:lnTo>
                    <a:pt x="0" y="1388"/>
                  </a:lnTo>
                  <a:cubicBezTo>
                    <a:pt x="0" y="3321"/>
                    <a:pt x="986" y="3723"/>
                    <a:pt x="1790" y="4039"/>
                  </a:cubicBezTo>
                  <a:cubicBezTo>
                    <a:pt x="2230" y="4221"/>
                    <a:pt x="2613" y="4374"/>
                    <a:pt x="2804" y="4757"/>
                  </a:cubicBezTo>
                  <a:cubicBezTo>
                    <a:pt x="2852" y="4852"/>
                    <a:pt x="2843" y="4967"/>
                    <a:pt x="2766" y="5044"/>
                  </a:cubicBezTo>
                  <a:cubicBezTo>
                    <a:pt x="2697" y="5120"/>
                    <a:pt x="2599" y="5156"/>
                    <a:pt x="2499" y="5156"/>
                  </a:cubicBezTo>
                  <a:cubicBezTo>
                    <a:pt x="2460" y="5156"/>
                    <a:pt x="2421" y="5150"/>
                    <a:pt x="2383" y="5139"/>
                  </a:cubicBezTo>
                  <a:cubicBezTo>
                    <a:pt x="2240" y="5082"/>
                    <a:pt x="2221" y="4910"/>
                    <a:pt x="2230" y="4776"/>
                  </a:cubicBezTo>
                  <a:cubicBezTo>
                    <a:pt x="2235" y="4642"/>
                    <a:pt x="2135" y="4572"/>
                    <a:pt x="2035" y="4572"/>
                  </a:cubicBezTo>
                  <a:cubicBezTo>
                    <a:pt x="1943" y="4572"/>
                    <a:pt x="1852" y="4632"/>
                    <a:pt x="1847" y="4757"/>
                  </a:cubicBezTo>
                  <a:cubicBezTo>
                    <a:pt x="1838" y="4919"/>
                    <a:pt x="1857" y="5331"/>
                    <a:pt x="2230" y="5494"/>
                  </a:cubicBezTo>
                  <a:cubicBezTo>
                    <a:pt x="2316" y="5522"/>
                    <a:pt x="2402" y="5541"/>
                    <a:pt x="2489" y="5541"/>
                  </a:cubicBezTo>
                  <a:cubicBezTo>
                    <a:pt x="2699" y="5541"/>
                    <a:pt x="2900" y="5465"/>
                    <a:pt x="3044" y="5312"/>
                  </a:cubicBezTo>
                  <a:cubicBezTo>
                    <a:pt x="3225" y="5120"/>
                    <a:pt x="3273" y="4833"/>
                    <a:pt x="3149" y="4594"/>
                  </a:cubicBezTo>
                  <a:cubicBezTo>
                    <a:pt x="2891" y="4077"/>
                    <a:pt x="2402" y="3886"/>
                    <a:pt x="1924" y="3694"/>
                  </a:cubicBezTo>
                  <a:cubicBezTo>
                    <a:pt x="1551" y="3532"/>
                    <a:pt x="1158" y="3379"/>
                    <a:pt x="871" y="3053"/>
                  </a:cubicBezTo>
                  <a:cubicBezTo>
                    <a:pt x="546" y="2690"/>
                    <a:pt x="383" y="2144"/>
                    <a:pt x="383" y="1398"/>
                  </a:cubicBezTo>
                  <a:lnTo>
                    <a:pt x="383" y="594"/>
                  </a:lnTo>
                  <a:cubicBezTo>
                    <a:pt x="383" y="479"/>
                    <a:pt x="469" y="393"/>
                    <a:pt x="575" y="393"/>
                  </a:cubicBezTo>
                  <a:cubicBezTo>
                    <a:pt x="881" y="393"/>
                    <a:pt x="1168" y="546"/>
                    <a:pt x="1340" y="795"/>
                  </a:cubicBezTo>
                  <a:lnTo>
                    <a:pt x="1493" y="1015"/>
                  </a:lnTo>
                  <a:cubicBezTo>
                    <a:pt x="1646" y="1235"/>
                    <a:pt x="1905" y="1369"/>
                    <a:pt x="2182" y="1369"/>
                  </a:cubicBezTo>
                  <a:lnTo>
                    <a:pt x="3082" y="1369"/>
                  </a:lnTo>
                  <a:cubicBezTo>
                    <a:pt x="3340" y="1369"/>
                    <a:pt x="3340" y="986"/>
                    <a:pt x="3082" y="986"/>
                  </a:cubicBezTo>
                  <a:lnTo>
                    <a:pt x="2182" y="986"/>
                  </a:lnTo>
                  <a:cubicBezTo>
                    <a:pt x="2029" y="986"/>
                    <a:pt x="1895" y="909"/>
                    <a:pt x="1809" y="795"/>
                  </a:cubicBezTo>
                  <a:lnTo>
                    <a:pt x="1656" y="574"/>
                  </a:lnTo>
                  <a:cubicBezTo>
                    <a:pt x="1417" y="220"/>
                    <a:pt x="1015" y="10"/>
                    <a:pt x="584" y="0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38100">
              <a:solidFill>
                <a:srgbClr val="FFD555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11139;p147">
              <a:extLst>
                <a:ext uri="{FF2B5EF4-FFF2-40B4-BE49-F238E27FC236}">
                  <a16:creationId xmlns:a16="http://schemas.microsoft.com/office/drawing/2014/main" id="{79FB2D81-824E-9652-6646-33FB24F19F02}"/>
                </a:ext>
              </a:extLst>
            </p:cNvPr>
            <p:cNvSpPr/>
            <p:nvPr/>
          </p:nvSpPr>
          <p:spPr>
            <a:xfrm>
              <a:off x="4229373" y="3825860"/>
              <a:ext cx="87735" cy="145796"/>
            </a:xfrm>
            <a:custGeom>
              <a:avLst/>
              <a:gdLst/>
              <a:ahLst/>
              <a:cxnLst/>
              <a:rect l="l" t="t" r="r" b="b"/>
              <a:pathLst>
                <a:path w="3341" h="5552" extrusionOk="0">
                  <a:moveTo>
                    <a:pt x="2757" y="1"/>
                  </a:moveTo>
                  <a:cubicBezTo>
                    <a:pt x="2326" y="1"/>
                    <a:pt x="1924" y="221"/>
                    <a:pt x="1685" y="575"/>
                  </a:cubicBezTo>
                  <a:lnTo>
                    <a:pt x="1532" y="785"/>
                  </a:lnTo>
                  <a:cubicBezTo>
                    <a:pt x="1446" y="910"/>
                    <a:pt x="1312" y="986"/>
                    <a:pt x="1158" y="986"/>
                  </a:cubicBezTo>
                  <a:lnTo>
                    <a:pt x="259" y="986"/>
                  </a:lnTo>
                  <a:cubicBezTo>
                    <a:pt x="0" y="986"/>
                    <a:pt x="0" y="1369"/>
                    <a:pt x="259" y="1369"/>
                  </a:cubicBezTo>
                  <a:lnTo>
                    <a:pt x="1168" y="1369"/>
                  </a:lnTo>
                  <a:cubicBezTo>
                    <a:pt x="1436" y="1369"/>
                    <a:pt x="1694" y="1235"/>
                    <a:pt x="1857" y="1015"/>
                  </a:cubicBezTo>
                  <a:lnTo>
                    <a:pt x="2001" y="795"/>
                  </a:lnTo>
                  <a:cubicBezTo>
                    <a:pt x="2182" y="546"/>
                    <a:pt x="2460" y="393"/>
                    <a:pt x="2766" y="393"/>
                  </a:cubicBezTo>
                  <a:cubicBezTo>
                    <a:pt x="2881" y="393"/>
                    <a:pt x="2967" y="479"/>
                    <a:pt x="2967" y="584"/>
                  </a:cubicBezTo>
                  <a:lnTo>
                    <a:pt x="2967" y="1388"/>
                  </a:lnTo>
                  <a:cubicBezTo>
                    <a:pt x="2967" y="2144"/>
                    <a:pt x="2804" y="2700"/>
                    <a:pt x="2479" y="3054"/>
                  </a:cubicBezTo>
                  <a:cubicBezTo>
                    <a:pt x="2192" y="3369"/>
                    <a:pt x="1800" y="3532"/>
                    <a:pt x="1417" y="3685"/>
                  </a:cubicBezTo>
                  <a:cubicBezTo>
                    <a:pt x="948" y="3877"/>
                    <a:pt x="450" y="4078"/>
                    <a:pt x="201" y="4594"/>
                  </a:cubicBezTo>
                  <a:cubicBezTo>
                    <a:pt x="77" y="4834"/>
                    <a:pt x="115" y="5121"/>
                    <a:pt x="307" y="5312"/>
                  </a:cubicBezTo>
                  <a:cubicBezTo>
                    <a:pt x="450" y="5465"/>
                    <a:pt x="651" y="5551"/>
                    <a:pt x="862" y="5551"/>
                  </a:cubicBezTo>
                  <a:cubicBezTo>
                    <a:pt x="948" y="5551"/>
                    <a:pt x="1034" y="5523"/>
                    <a:pt x="1111" y="5494"/>
                  </a:cubicBezTo>
                  <a:cubicBezTo>
                    <a:pt x="1484" y="5331"/>
                    <a:pt x="1503" y="4920"/>
                    <a:pt x="1493" y="4757"/>
                  </a:cubicBezTo>
                  <a:cubicBezTo>
                    <a:pt x="1489" y="4632"/>
                    <a:pt x="1396" y="4572"/>
                    <a:pt x="1303" y="4572"/>
                  </a:cubicBezTo>
                  <a:cubicBezTo>
                    <a:pt x="1204" y="4572"/>
                    <a:pt x="1106" y="4639"/>
                    <a:pt x="1111" y="4767"/>
                  </a:cubicBezTo>
                  <a:cubicBezTo>
                    <a:pt x="1120" y="4901"/>
                    <a:pt x="1101" y="5073"/>
                    <a:pt x="957" y="5140"/>
                  </a:cubicBezTo>
                  <a:cubicBezTo>
                    <a:pt x="923" y="5150"/>
                    <a:pt x="887" y="5155"/>
                    <a:pt x="851" y="5155"/>
                  </a:cubicBezTo>
                  <a:cubicBezTo>
                    <a:pt x="748" y="5155"/>
                    <a:pt x="646" y="5115"/>
                    <a:pt x="575" y="5044"/>
                  </a:cubicBezTo>
                  <a:cubicBezTo>
                    <a:pt x="498" y="4968"/>
                    <a:pt x="488" y="4853"/>
                    <a:pt x="536" y="4757"/>
                  </a:cubicBezTo>
                  <a:cubicBezTo>
                    <a:pt x="728" y="4374"/>
                    <a:pt x="1111" y="4221"/>
                    <a:pt x="1551" y="4039"/>
                  </a:cubicBezTo>
                  <a:cubicBezTo>
                    <a:pt x="2355" y="3714"/>
                    <a:pt x="3340" y="3312"/>
                    <a:pt x="3340" y="1388"/>
                  </a:cubicBezTo>
                  <a:lnTo>
                    <a:pt x="3340" y="584"/>
                  </a:lnTo>
                  <a:cubicBezTo>
                    <a:pt x="3340" y="259"/>
                    <a:pt x="3082" y="1"/>
                    <a:pt x="2757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 w="38100">
              <a:solidFill>
                <a:srgbClr val="E2AB00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11140;p147">
              <a:extLst>
                <a:ext uri="{FF2B5EF4-FFF2-40B4-BE49-F238E27FC236}">
                  <a16:creationId xmlns:a16="http://schemas.microsoft.com/office/drawing/2014/main" id="{D43B4E80-AB05-BD63-0413-4046DFDB030B}"/>
                </a:ext>
              </a:extLst>
            </p:cNvPr>
            <p:cNvSpPr/>
            <p:nvPr/>
          </p:nvSpPr>
          <p:spPr>
            <a:xfrm>
              <a:off x="4162779" y="3999018"/>
              <a:ext cx="22400" cy="101547"/>
            </a:xfrm>
            <a:custGeom>
              <a:avLst/>
              <a:gdLst/>
              <a:ahLst/>
              <a:cxnLst/>
              <a:rect l="l" t="t" r="r" b="b"/>
              <a:pathLst>
                <a:path w="853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852" y="3867"/>
                  </a:lnTo>
                  <a:lnTo>
                    <a:pt x="852" y="1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141;p147">
              <a:extLst>
                <a:ext uri="{FF2B5EF4-FFF2-40B4-BE49-F238E27FC236}">
                  <a16:creationId xmlns:a16="http://schemas.microsoft.com/office/drawing/2014/main" id="{A9EAFB04-233E-21CC-44E4-D4424087D865}"/>
                </a:ext>
              </a:extLst>
            </p:cNvPr>
            <p:cNvSpPr/>
            <p:nvPr/>
          </p:nvSpPr>
          <p:spPr>
            <a:xfrm>
              <a:off x="4091902" y="3816564"/>
              <a:ext cx="163889" cy="200836"/>
            </a:xfrm>
            <a:custGeom>
              <a:avLst/>
              <a:gdLst/>
              <a:ahLst/>
              <a:cxnLst/>
              <a:rect l="l" t="t" r="r" b="b"/>
              <a:pathLst>
                <a:path w="6241" h="7648" extrusionOk="0">
                  <a:moveTo>
                    <a:pt x="0" y="1"/>
                  </a:moveTo>
                  <a:lnTo>
                    <a:pt x="0" y="2518"/>
                  </a:lnTo>
                  <a:cubicBezTo>
                    <a:pt x="0" y="4288"/>
                    <a:pt x="843" y="5963"/>
                    <a:pt x="2269" y="7016"/>
                  </a:cubicBezTo>
                  <a:lnTo>
                    <a:pt x="3120" y="7647"/>
                  </a:lnTo>
                  <a:lnTo>
                    <a:pt x="3972" y="7016"/>
                  </a:lnTo>
                  <a:cubicBezTo>
                    <a:pt x="5398" y="5963"/>
                    <a:pt x="6240" y="4288"/>
                    <a:pt x="6240" y="2518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Google Shape;11142;p147">
              <a:extLst>
                <a:ext uri="{FF2B5EF4-FFF2-40B4-BE49-F238E27FC236}">
                  <a16:creationId xmlns:a16="http://schemas.microsoft.com/office/drawing/2014/main" id="{A37FB446-1753-EB05-8CDB-8AE5CD3AC7E5}"/>
                </a:ext>
              </a:extLst>
            </p:cNvPr>
            <p:cNvSpPr/>
            <p:nvPr/>
          </p:nvSpPr>
          <p:spPr>
            <a:xfrm>
              <a:off x="4157263" y="3816564"/>
              <a:ext cx="97530" cy="200836"/>
            </a:xfrm>
            <a:custGeom>
              <a:avLst/>
              <a:gdLst/>
              <a:ahLst/>
              <a:cxnLst/>
              <a:rect l="l" t="t" r="r" b="b"/>
              <a:pathLst>
                <a:path w="3714" h="7648" extrusionOk="0">
                  <a:moveTo>
                    <a:pt x="2537" y="1"/>
                  </a:moveTo>
                  <a:lnTo>
                    <a:pt x="2537" y="2518"/>
                  </a:lnTo>
                  <a:cubicBezTo>
                    <a:pt x="2537" y="4288"/>
                    <a:pt x="1685" y="5963"/>
                    <a:pt x="259" y="7016"/>
                  </a:cubicBezTo>
                  <a:lnTo>
                    <a:pt x="1" y="7207"/>
                  </a:lnTo>
                  <a:lnTo>
                    <a:pt x="594" y="7647"/>
                  </a:lnTo>
                  <a:lnTo>
                    <a:pt x="1436" y="7016"/>
                  </a:lnTo>
                  <a:cubicBezTo>
                    <a:pt x="2872" y="5963"/>
                    <a:pt x="3714" y="4288"/>
                    <a:pt x="3714" y="2518"/>
                  </a:cubicBezTo>
                  <a:lnTo>
                    <a:pt x="3714" y="1"/>
                  </a:ln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11143;p147">
              <a:extLst>
                <a:ext uri="{FF2B5EF4-FFF2-40B4-BE49-F238E27FC236}">
                  <a16:creationId xmlns:a16="http://schemas.microsoft.com/office/drawing/2014/main" id="{A6EDAE82-CEF9-DF09-D1F8-63754AB5FDBC}"/>
                </a:ext>
              </a:extLst>
            </p:cNvPr>
            <p:cNvSpPr/>
            <p:nvPr/>
          </p:nvSpPr>
          <p:spPr>
            <a:xfrm>
              <a:off x="4081084" y="3805246"/>
              <a:ext cx="185501" cy="22662"/>
            </a:xfrm>
            <a:custGeom>
              <a:avLst/>
              <a:gdLst/>
              <a:ahLst/>
              <a:cxnLst/>
              <a:rect l="l" t="t" r="r" b="b"/>
              <a:pathLst>
                <a:path w="7064" h="863" extrusionOk="0">
                  <a:moveTo>
                    <a:pt x="183" y="1"/>
                  </a:moveTo>
                  <a:cubicBezTo>
                    <a:pt x="87" y="1"/>
                    <a:pt x="1" y="78"/>
                    <a:pt x="1" y="173"/>
                  </a:cubicBezTo>
                  <a:lnTo>
                    <a:pt x="1" y="680"/>
                  </a:lnTo>
                  <a:cubicBezTo>
                    <a:pt x="1" y="776"/>
                    <a:pt x="87" y="862"/>
                    <a:pt x="183" y="862"/>
                  </a:cubicBezTo>
                  <a:lnTo>
                    <a:pt x="6892" y="862"/>
                  </a:lnTo>
                  <a:cubicBezTo>
                    <a:pt x="6987" y="862"/>
                    <a:pt x="7064" y="776"/>
                    <a:pt x="7064" y="680"/>
                  </a:cubicBezTo>
                  <a:lnTo>
                    <a:pt x="7064" y="173"/>
                  </a:lnTo>
                  <a:cubicBezTo>
                    <a:pt x="7064" y="78"/>
                    <a:pt x="6987" y="1"/>
                    <a:pt x="6892" y="1"/>
                  </a:cubicBez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144;p147">
              <a:extLst>
                <a:ext uri="{FF2B5EF4-FFF2-40B4-BE49-F238E27FC236}">
                  <a16:creationId xmlns:a16="http://schemas.microsoft.com/office/drawing/2014/main" id="{847DBC5C-4C79-B0D1-B6C0-8493441C87E4}"/>
                </a:ext>
              </a:extLst>
            </p:cNvPr>
            <p:cNvSpPr/>
            <p:nvPr/>
          </p:nvSpPr>
          <p:spPr>
            <a:xfrm>
              <a:off x="4235913" y="3805246"/>
              <a:ext cx="30672" cy="22662"/>
            </a:xfrm>
            <a:custGeom>
              <a:avLst/>
              <a:gdLst/>
              <a:ahLst/>
              <a:cxnLst/>
              <a:rect l="l" t="t" r="r" b="b"/>
              <a:pathLst>
                <a:path w="1168" h="863" extrusionOk="0">
                  <a:moveTo>
                    <a:pt x="0" y="1"/>
                  </a:moveTo>
                  <a:lnTo>
                    <a:pt x="0" y="862"/>
                  </a:lnTo>
                  <a:lnTo>
                    <a:pt x="996" y="862"/>
                  </a:lnTo>
                  <a:cubicBezTo>
                    <a:pt x="1091" y="862"/>
                    <a:pt x="1168" y="776"/>
                    <a:pt x="1168" y="680"/>
                  </a:cubicBezTo>
                  <a:lnTo>
                    <a:pt x="1168" y="173"/>
                  </a:lnTo>
                  <a:cubicBezTo>
                    <a:pt x="1168" y="78"/>
                    <a:pt x="1091" y="1"/>
                    <a:pt x="996" y="1"/>
                  </a:cubicBezTo>
                  <a:close/>
                </a:path>
              </a:pathLst>
            </a:custGeom>
            <a:solidFill>
              <a:schemeClr val="accent6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1145;p147">
              <a:extLst>
                <a:ext uri="{FF2B5EF4-FFF2-40B4-BE49-F238E27FC236}">
                  <a16:creationId xmlns:a16="http://schemas.microsoft.com/office/drawing/2014/main" id="{F965CBCD-A88D-147C-A2E6-CB0CD945F42E}"/>
                </a:ext>
              </a:extLst>
            </p:cNvPr>
            <p:cNvSpPr/>
            <p:nvPr/>
          </p:nvSpPr>
          <p:spPr>
            <a:xfrm>
              <a:off x="4133368" y="3866195"/>
              <a:ext cx="81196" cy="76627"/>
            </a:xfrm>
            <a:custGeom>
              <a:avLst/>
              <a:gdLst/>
              <a:ahLst/>
              <a:cxnLst/>
              <a:rect l="l" t="t" r="r" b="b"/>
              <a:pathLst>
                <a:path w="3092" h="2918" extrusionOk="0">
                  <a:moveTo>
                    <a:pt x="1546" y="1"/>
                  </a:moveTo>
                  <a:cubicBezTo>
                    <a:pt x="1534" y="1"/>
                    <a:pt x="1522" y="6"/>
                    <a:pt x="1513" y="15"/>
                  </a:cubicBezTo>
                  <a:lnTo>
                    <a:pt x="1072" y="915"/>
                  </a:lnTo>
                  <a:cubicBezTo>
                    <a:pt x="1063" y="924"/>
                    <a:pt x="1053" y="934"/>
                    <a:pt x="1044" y="934"/>
                  </a:cubicBezTo>
                  <a:lnTo>
                    <a:pt x="48" y="1077"/>
                  </a:lnTo>
                  <a:cubicBezTo>
                    <a:pt x="20" y="1087"/>
                    <a:pt x="1" y="1125"/>
                    <a:pt x="29" y="1144"/>
                  </a:cubicBezTo>
                  <a:lnTo>
                    <a:pt x="747" y="1843"/>
                  </a:lnTo>
                  <a:cubicBezTo>
                    <a:pt x="757" y="1853"/>
                    <a:pt x="757" y="1872"/>
                    <a:pt x="757" y="1881"/>
                  </a:cubicBezTo>
                  <a:lnTo>
                    <a:pt x="584" y="2867"/>
                  </a:lnTo>
                  <a:cubicBezTo>
                    <a:pt x="584" y="2899"/>
                    <a:pt x="604" y="2917"/>
                    <a:pt x="627" y="2917"/>
                  </a:cubicBezTo>
                  <a:cubicBezTo>
                    <a:pt x="632" y="2917"/>
                    <a:pt x="637" y="2917"/>
                    <a:pt x="642" y="2915"/>
                  </a:cubicBezTo>
                  <a:lnTo>
                    <a:pt x="1532" y="2446"/>
                  </a:lnTo>
                  <a:cubicBezTo>
                    <a:pt x="1537" y="2441"/>
                    <a:pt x="1541" y="2439"/>
                    <a:pt x="1547" y="2439"/>
                  </a:cubicBezTo>
                  <a:cubicBezTo>
                    <a:pt x="1553" y="2439"/>
                    <a:pt x="1560" y="2441"/>
                    <a:pt x="1570" y="2446"/>
                  </a:cubicBezTo>
                  <a:lnTo>
                    <a:pt x="2451" y="2915"/>
                  </a:lnTo>
                  <a:cubicBezTo>
                    <a:pt x="2455" y="2917"/>
                    <a:pt x="2461" y="2917"/>
                    <a:pt x="2466" y="2917"/>
                  </a:cubicBezTo>
                  <a:cubicBezTo>
                    <a:pt x="2491" y="2917"/>
                    <a:pt x="2516" y="2899"/>
                    <a:pt x="2508" y="2867"/>
                  </a:cubicBezTo>
                  <a:lnTo>
                    <a:pt x="2336" y="1881"/>
                  </a:lnTo>
                  <a:cubicBezTo>
                    <a:pt x="2336" y="1872"/>
                    <a:pt x="2345" y="1853"/>
                    <a:pt x="2355" y="1843"/>
                  </a:cubicBezTo>
                  <a:lnTo>
                    <a:pt x="3073" y="1144"/>
                  </a:lnTo>
                  <a:cubicBezTo>
                    <a:pt x="3092" y="1125"/>
                    <a:pt x="3082" y="1087"/>
                    <a:pt x="3044" y="1077"/>
                  </a:cubicBezTo>
                  <a:lnTo>
                    <a:pt x="2058" y="934"/>
                  </a:lnTo>
                  <a:cubicBezTo>
                    <a:pt x="2039" y="934"/>
                    <a:pt x="2029" y="924"/>
                    <a:pt x="2020" y="915"/>
                  </a:cubicBezTo>
                  <a:lnTo>
                    <a:pt x="1580" y="15"/>
                  </a:lnTo>
                  <a:cubicBezTo>
                    <a:pt x="1570" y="6"/>
                    <a:pt x="1558" y="1"/>
                    <a:pt x="15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146;p147">
              <a:extLst>
                <a:ext uri="{FF2B5EF4-FFF2-40B4-BE49-F238E27FC236}">
                  <a16:creationId xmlns:a16="http://schemas.microsoft.com/office/drawing/2014/main" id="{A9BAE694-ABCF-2F81-38B4-619D179F3F09}"/>
                </a:ext>
              </a:extLst>
            </p:cNvPr>
            <p:cNvSpPr/>
            <p:nvPr/>
          </p:nvSpPr>
          <p:spPr>
            <a:xfrm>
              <a:off x="4152721" y="4004060"/>
              <a:ext cx="42489" cy="20877"/>
            </a:xfrm>
            <a:custGeom>
              <a:avLst/>
              <a:gdLst/>
              <a:ahLst/>
              <a:cxnLst/>
              <a:rect l="l" t="t" r="r" b="b"/>
              <a:pathLst>
                <a:path w="1618" h="795" extrusionOk="0">
                  <a:moveTo>
                    <a:pt x="326" y="0"/>
                  </a:moveTo>
                  <a:cubicBezTo>
                    <a:pt x="144" y="0"/>
                    <a:pt x="0" y="144"/>
                    <a:pt x="0" y="325"/>
                  </a:cubicBezTo>
                  <a:lnTo>
                    <a:pt x="0" y="469"/>
                  </a:lnTo>
                  <a:cubicBezTo>
                    <a:pt x="0" y="651"/>
                    <a:pt x="144" y="794"/>
                    <a:pt x="326" y="794"/>
                  </a:cubicBezTo>
                  <a:lnTo>
                    <a:pt x="1292" y="794"/>
                  </a:lnTo>
                  <a:cubicBezTo>
                    <a:pt x="1474" y="794"/>
                    <a:pt x="1618" y="651"/>
                    <a:pt x="1618" y="469"/>
                  </a:cubicBezTo>
                  <a:lnTo>
                    <a:pt x="1618" y="325"/>
                  </a:lnTo>
                  <a:cubicBezTo>
                    <a:pt x="1618" y="144"/>
                    <a:pt x="1474" y="0"/>
                    <a:pt x="1292" y="0"/>
                  </a:cubicBezTo>
                  <a:close/>
                </a:path>
              </a:pathLst>
            </a:custGeom>
            <a:solidFill>
              <a:schemeClr val="accent6">
                <a:lumMod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1147;p147">
              <a:extLst>
                <a:ext uri="{FF2B5EF4-FFF2-40B4-BE49-F238E27FC236}">
                  <a16:creationId xmlns:a16="http://schemas.microsoft.com/office/drawing/2014/main" id="{62100907-29D7-80EC-A88B-61E0F9EFC292}"/>
                </a:ext>
              </a:extLst>
            </p:cNvPr>
            <p:cNvSpPr/>
            <p:nvPr/>
          </p:nvSpPr>
          <p:spPr>
            <a:xfrm>
              <a:off x="4130348" y="4085466"/>
              <a:ext cx="87236" cy="30199"/>
            </a:xfrm>
            <a:custGeom>
              <a:avLst/>
              <a:gdLst/>
              <a:ahLst/>
              <a:cxnLst/>
              <a:rect l="l" t="t" r="r" b="b"/>
              <a:pathLst>
                <a:path w="3322" h="1150" extrusionOk="0">
                  <a:moveTo>
                    <a:pt x="441" y="1"/>
                  </a:moveTo>
                  <a:cubicBezTo>
                    <a:pt x="192" y="1"/>
                    <a:pt x="1" y="192"/>
                    <a:pt x="1" y="441"/>
                  </a:cubicBezTo>
                  <a:lnTo>
                    <a:pt x="1" y="1149"/>
                  </a:lnTo>
                  <a:lnTo>
                    <a:pt x="3322" y="1149"/>
                  </a:lnTo>
                  <a:lnTo>
                    <a:pt x="3322" y="1140"/>
                  </a:lnTo>
                  <a:lnTo>
                    <a:pt x="3322" y="441"/>
                  </a:lnTo>
                  <a:cubicBezTo>
                    <a:pt x="3322" y="192"/>
                    <a:pt x="3121" y="1"/>
                    <a:pt x="2872" y="1"/>
                  </a:cubicBezTo>
                  <a:close/>
                </a:path>
              </a:pathLst>
            </a:custGeom>
            <a:solidFill>
              <a:srgbClr val="AAB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1148;p147">
              <a:extLst>
                <a:ext uri="{FF2B5EF4-FFF2-40B4-BE49-F238E27FC236}">
                  <a16:creationId xmlns:a16="http://schemas.microsoft.com/office/drawing/2014/main" id="{4909F38F-1EE8-8426-D3CE-54B17207DC91}"/>
                </a:ext>
              </a:extLst>
            </p:cNvPr>
            <p:cNvSpPr/>
            <p:nvPr/>
          </p:nvSpPr>
          <p:spPr>
            <a:xfrm>
              <a:off x="4186649" y="4085466"/>
              <a:ext cx="30934" cy="29936"/>
            </a:xfrm>
            <a:custGeom>
              <a:avLst/>
              <a:gdLst/>
              <a:ahLst/>
              <a:cxnLst/>
              <a:rect l="l" t="t" r="r" b="b"/>
              <a:pathLst>
                <a:path w="1178" h="1140" extrusionOk="0">
                  <a:moveTo>
                    <a:pt x="0" y="1"/>
                  </a:moveTo>
                  <a:lnTo>
                    <a:pt x="0" y="1140"/>
                  </a:lnTo>
                  <a:lnTo>
                    <a:pt x="1178" y="1140"/>
                  </a:lnTo>
                  <a:lnTo>
                    <a:pt x="1178" y="441"/>
                  </a:lnTo>
                  <a:cubicBezTo>
                    <a:pt x="1178" y="192"/>
                    <a:pt x="977" y="1"/>
                    <a:pt x="737" y="1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1149;p147">
              <a:extLst>
                <a:ext uri="{FF2B5EF4-FFF2-40B4-BE49-F238E27FC236}">
                  <a16:creationId xmlns:a16="http://schemas.microsoft.com/office/drawing/2014/main" id="{FDCE822F-6E2F-B9AB-D669-962537EF4F3A}"/>
                </a:ext>
              </a:extLst>
            </p:cNvPr>
            <p:cNvSpPr/>
            <p:nvPr/>
          </p:nvSpPr>
          <p:spPr>
            <a:xfrm>
              <a:off x="4098941" y="4108102"/>
              <a:ext cx="150050" cy="37709"/>
            </a:xfrm>
            <a:custGeom>
              <a:avLst/>
              <a:gdLst/>
              <a:ahLst/>
              <a:cxnLst/>
              <a:rect l="l" t="t" r="r" b="b"/>
              <a:pathLst>
                <a:path w="5714" h="1436" extrusionOk="0">
                  <a:moveTo>
                    <a:pt x="460" y="0"/>
                  </a:moveTo>
                  <a:cubicBezTo>
                    <a:pt x="345" y="0"/>
                    <a:pt x="240" y="86"/>
                    <a:pt x="221" y="201"/>
                  </a:cubicBezTo>
                  <a:lnTo>
                    <a:pt x="29" y="1149"/>
                  </a:lnTo>
                  <a:cubicBezTo>
                    <a:pt x="0" y="1302"/>
                    <a:pt x="115" y="1436"/>
                    <a:pt x="268" y="1436"/>
                  </a:cubicBezTo>
                  <a:lnTo>
                    <a:pt x="5436" y="1436"/>
                  </a:lnTo>
                  <a:cubicBezTo>
                    <a:pt x="5599" y="1436"/>
                    <a:pt x="5714" y="1302"/>
                    <a:pt x="5676" y="1149"/>
                  </a:cubicBezTo>
                  <a:lnTo>
                    <a:pt x="5494" y="201"/>
                  </a:lnTo>
                  <a:cubicBezTo>
                    <a:pt x="5475" y="86"/>
                    <a:pt x="5369" y="0"/>
                    <a:pt x="5255" y="0"/>
                  </a:cubicBezTo>
                  <a:close/>
                </a:path>
              </a:pathLst>
            </a:custGeom>
            <a:solidFill>
              <a:srgbClr val="98A6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1150;p147">
              <a:extLst>
                <a:ext uri="{FF2B5EF4-FFF2-40B4-BE49-F238E27FC236}">
                  <a16:creationId xmlns:a16="http://schemas.microsoft.com/office/drawing/2014/main" id="{41D5B7BE-9805-6959-67C2-EC22A3B21B5A}"/>
                </a:ext>
              </a:extLst>
            </p:cNvPr>
            <p:cNvSpPr/>
            <p:nvPr/>
          </p:nvSpPr>
          <p:spPr>
            <a:xfrm>
              <a:off x="4211018" y="4108102"/>
              <a:ext cx="37736" cy="37709"/>
            </a:xfrm>
            <a:custGeom>
              <a:avLst/>
              <a:gdLst/>
              <a:ahLst/>
              <a:cxnLst/>
              <a:rect l="l" t="t" r="r" b="b"/>
              <a:pathLst>
                <a:path w="1437" h="1436" extrusionOk="0">
                  <a:moveTo>
                    <a:pt x="1" y="0"/>
                  </a:moveTo>
                  <a:lnTo>
                    <a:pt x="278" y="1436"/>
                  </a:lnTo>
                  <a:lnTo>
                    <a:pt x="1168" y="1436"/>
                  </a:lnTo>
                  <a:cubicBezTo>
                    <a:pt x="1321" y="1436"/>
                    <a:pt x="1436" y="1302"/>
                    <a:pt x="1417" y="1149"/>
                  </a:cubicBezTo>
                  <a:lnTo>
                    <a:pt x="1226" y="201"/>
                  </a:lnTo>
                  <a:cubicBezTo>
                    <a:pt x="1207" y="86"/>
                    <a:pt x="1101" y="0"/>
                    <a:pt x="987" y="0"/>
                  </a:cubicBezTo>
                  <a:close/>
                </a:path>
              </a:pathLst>
            </a:custGeom>
            <a:solidFill>
              <a:srgbClr val="657A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D9D3AC0A-C7A1-B3AC-BFF5-706914253D3A}"/>
              </a:ext>
            </a:extLst>
          </p:cNvPr>
          <p:cNvSpPr txBox="1"/>
          <p:nvPr/>
        </p:nvSpPr>
        <p:spPr>
          <a:xfrm>
            <a:off x="174314" y="3795797"/>
            <a:ext cx="1639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Origem da gramática</a:t>
            </a:r>
            <a:endParaRPr dirty="0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E12C6730-84B1-420A-9E9E-826CF74D6FB6}"/>
              </a:ext>
            </a:extLst>
          </p:cNvPr>
          <p:cNvGrpSpPr/>
          <p:nvPr/>
        </p:nvGrpSpPr>
        <p:grpSpPr>
          <a:xfrm>
            <a:off x="714113" y="1651423"/>
            <a:ext cx="5232640" cy="1853827"/>
            <a:chOff x="714113" y="1594054"/>
            <a:chExt cx="5232640" cy="1853827"/>
          </a:xfrm>
        </p:grpSpPr>
        <p:sp>
          <p:nvSpPr>
            <p:cNvPr id="104" name="Google Shape;705;p69">
              <a:extLst>
                <a:ext uri="{FF2B5EF4-FFF2-40B4-BE49-F238E27FC236}">
                  <a16:creationId xmlns:a16="http://schemas.microsoft.com/office/drawing/2014/main" id="{B435FC77-C48B-4805-BB34-D5C298E5C144}"/>
                </a:ext>
              </a:extLst>
            </p:cNvPr>
            <p:cNvSpPr txBox="1">
              <a:spLocks/>
            </p:cNvSpPr>
            <p:nvPr/>
          </p:nvSpPr>
          <p:spPr>
            <a:xfrm>
              <a:off x="714113" y="2092066"/>
              <a:ext cx="3588946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Baskerville"/>
                <a:buNone/>
                <a:defRPr sz="2000" b="1" i="0" u="none" strike="noStrike" cap="none">
                  <a:solidFill>
                    <a:schemeClr val="dk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Libre Baskervill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sz="2100" dirty="0"/>
                <a:t>Gramática antes do Brasil</a:t>
              </a:r>
            </a:p>
          </p:txBody>
        </p:sp>
        <p:sp>
          <p:nvSpPr>
            <p:cNvPr id="105" name="Google Shape;706;p69">
              <a:extLst>
                <a:ext uri="{FF2B5EF4-FFF2-40B4-BE49-F238E27FC236}">
                  <a16:creationId xmlns:a16="http://schemas.microsoft.com/office/drawing/2014/main" id="{C17AD863-0A60-4559-B90E-53C148AEA3FA}"/>
                </a:ext>
              </a:extLst>
            </p:cNvPr>
            <p:cNvSpPr txBox="1">
              <a:spLocks/>
            </p:cNvSpPr>
            <p:nvPr/>
          </p:nvSpPr>
          <p:spPr>
            <a:xfrm>
              <a:off x="719812" y="1594054"/>
              <a:ext cx="2345457" cy="4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Libre Baskerville"/>
                <a:buNone/>
                <a:defRPr sz="3400" b="1" i="0" u="none" strike="noStrike" cap="none">
                  <a:solidFill>
                    <a:schemeClr val="dk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Libre Baskervill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dirty="0"/>
                <a:t>Portugal</a:t>
              </a:r>
            </a:p>
          </p:txBody>
        </p:sp>
        <p:sp>
          <p:nvSpPr>
            <p:cNvPr id="106" name="Google Shape;705;p69">
              <a:extLst>
                <a:ext uri="{FF2B5EF4-FFF2-40B4-BE49-F238E27FC236}">
                  <a16:creationId xmlns:a16="http://schemas.microsoft.com/office/drawing/2014/main" id="{B167C254-DB71-4B39-B24E-F6DAE96C620C}"/>
                </a:ext>
              </a:extLst>
            </p:cNvPr>
            <p:cNvSpPr txBox="1">
              <a:spLocks/>
            </p:cNvSpPr>
            <p:nvPr/>
          </p:nvSpPr>
          <p:spPr>
            <a:xfrm>
              <a:off x="719568" y="3082181"/>
              <a:ext cx="5227185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Libre Baskerville"/>
                <a:buNone/>
                <a:defRPr sz="2000" b="1" i="0" u="none" strike="noStrike" cap="none">
                  <a:solidFill>
                    <a:schemeClr val="dk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Libre Baskervill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sz="2100" dirty="0"/>
                <a:t>Compêndio da </a:t>
              </a:r>
              <a:r>
                <a:rPr lang="pt-BR" sz="2100" dirty="0" err="1"/>
                <a:t>Grammatica</a:t>
              </a:r>
              <a:r>
                <a:rPr lang="pt-BR" sz="2100" dirty="0"/>
                <a:t> </a:t>
              </a:r>
              <a:r>
                <a:rPr lang="pt-BR" sz="2100" dirty="0" err="1"/>
                <a:t>Portugueza</a:t>
              </a:r>
              <a:endParaRPr lang="pt-BR" sz="2100" dirty="0"/>
            </a:p>
          </p:txBody>
        </p:sp>
        <p:sp>
          <p:nvSpPr>
            <p:cNvPr id="107" name="Google Shape;706;p69">
              <a:extLst>
                <a:ext uri="{FF2B5EF4-FFF2-40B4-BE49-F238E27FC236}">
                  <a16:creationId xmlns:a16="http://schemas.microsoft.com/office/drawing/2014/main" id="{EA4E4BBD-A304-4646-A073-5F17A3467C3D}"/>
                </a:ext>
              </a:extLst>
            </p:cNvPr>
            <p:cNvSpPr txBox="1">
              <a:spLocks/>
            </p:cNvSpPr>
            <p:nvPr/>
          </p:nvSpPr>
          <p:spPr>
            <a:xfrm>
              <a:off x="725270" y="2584169"/>
              <a:ext cx="4585020" cy="49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Libre Baskerville"/>
                <a:buNone/>
                <a:defRPr sz="3400" b="1" i="0" u="none" strike="noStrike" cap="none">
                  <a:solidFill>
                    <a:schemeClr val="dk2"/>
                  </a:solidFill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  <a:sym typeface="Libre Baskerville"/>
                </a:defRPr>
              </a:lvl1pPr>
              <a:lvl2pPr marR="0" lvl="1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accent5"/>
                </a:buClr>
                <a:buSzPts val="3600"/>
                <a:buFont typeface="Arial"/>
                <a:buNone/>
                <a:defRPr sz="3600" b="0" i="0" u="none" strike="noStrike" cap="none">
                  <a:solidFill>
                    <a:schemeClr val="accent5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pt-BR" dirty="0"/>
                <a:t>Surgimento no Brasil</a:t>
              </a: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A7D8467-E0E9-412E-8620-4C329F3EF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6699" y="1088371"/>
            <a:ext cx="1802031" cy="296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69"/>
          <p:cNvSpPr txBox="1">
            <a:spLocks noGrp="1"/>
          </p:cNvSpPr>
          <p:nvPr>
            <p:ph type="title" idx="15"/>
          </p:nvPr>
        </p:nvSpPr>
        <p:spPr>
          <a:xfrm>
            <a:off x="715787" y="1371962"/>
            <a:ext cx="7715700" cy="23995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 dirty="0"/>
              <a:t>O que é gramática?</a:t>
            </a:r>
            <a:endParaRPr sz="7900" dirty="0"/>
          </a:p>
        </p:txBody>
      </p:sp>
      <p:sp>
        <p:nvSpPr>
          <p:cNvPr id="701" name="Google Shape;701;p69"/>
          <p:cNvSpPr txBox="1">
            <a:spLocks noGrp="1"/>
          </p:cNvSpPr>
          <p:nvPr>
            <p:ph type="subTitle" idx="6"/>
          </p:nvPr>
        </p:nvSpPr>
        <p:spPr>
          <a:xfrm>
            <a:off x="6088213" y="2235538"/>
            <a:ext cx="234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44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Divisões da gramática</a:t>
            </a:r>
            <a:endParaRPr dirty="0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2643050" y="2073487"/>
            <a:ext cx="385785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Gramática </a:t>
            </a:r>
            <a:r>
              <a:rPr lang="pt-BR" sz="2100" dirty="0"/>
              <a:t>descritiva</a:t>
            </a:r>
            <a:endParaRPr sz="2100" dirty="0"/>
          </a:p>
        </p:txBody>
      </p:sp>
      <p:sp>
        <p:nvSpPr>
          <p:cNvPr id="37" name="Google Shape;680;p68">
            <a:extLst>
              <a:ext uri="{FF2B5EF4-FFF2-40B4-BE49-F238E27FC236}">
                <a16:creationId xmlns:a16="http://schemas.microsoft.com/office/drawing/2014/main" id="{F5F520FD-36AA-40FE-A27B-CDACF195F01B}"/>
              </a:ext>
            </a:extLst>
          </p:cNvPr>
          <p:cNvSpPr txBox="1">
            <a:spLocks/>
          </p:cNvSpPr>
          <p:nvPr/>
        </p:nvSpPr>
        <p:spPr>
          <a:xfrm>
            <a:off x="2643050" y="2571487"/>
            <a:ext cx="385785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100" u="sng" dirty="0"/>
              <a:t>Gramática </a:t>
            </a:r>
            <a:r>
              <a:rPr lang="en" sz="2100" u="sng" dirty="0"/>
              <a:t>normativa</a:t>
            </a:r>
            <a:endParaRPr lang="pt-BR" sz="2100" u="sng" dirty="0"/>
          </a:p>
        </p:txBody>
      </p:sp>
      <p:sp>
        <p:nvSpPr>
          <p:cNvPr id="38" name="Google Shape;680;p68">
            <a:extLst>
              <a:ext uri="{FF2B5EF4-FFF2-40B4-BE49-F238E27FC236}">
                <a16:creationId xmlns:a16="http://schemas.microsoft.com/office/drawing/2014/main" id="{845B9B1B-B4AE-4C93-B28C-5B5EF8588A43}"/>
              </a:ext>
            </a:extLst>
          </p:cNvPr>
          <p:cNvSpPr txBox="1">
            <a:spLocks/>
          </p:cNvSpPr>
          <p:nvPr/>
        </p:nvSpPr>
        <p:spPr>
          <a:xfrm>
            <a:off x="2643050" y="3069487"/>
            <a:ext cx="385785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100" dirty="0"/>
              <a:t>Gramática histórica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8"/>
          <p:cNvSpPr txBox="1">
            <a:spLocks noGrp="1"/>
          </p:cNvSpPr>
          <p:nvPr>
            <p:ph type="title" idx="15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é gramática normativa?</a:t>
            </a:r>
            <a:endParaRPr dirty="0"/>
          </a:p>
        </p:txBody>
      </p:sp>
      <p:sp>
        <p:nvSpPr>
          <p:cNvPr id="680" name="Google Shape;680;p68"/>
          <p:cNvSpPr txBox="1">
            <a:spLocks noGrp="1"/>
          </p:cNvSpPr>
          <p:nvPr>
            <p:ph type="title" idx="2"/>
          </p:nvPr>
        </p:nvSpPr>
        <p:spPr>
          <a:xfrm>
            <a:off x="2643050" y="2073487"/>
            <a:ext cx="3857850" cy="4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Gramática </a:t>
            </a:r>
            <a:r>
              <a:rPr lang="pt-BR" sz="2100" dirty="0"/>
              <a:t>descritiva</a:t>
            </a:r>
            <a:endParaRPr sz="2100" dirty="0"/>
          </a:p>
        </p:txBody>
      </p:sp>
      <p:sp>
        <p:nvSpPr>
          <p:cNvPr id="37" name="Google Shape;680;p68">
            <a:extLst>
              <a:ext uri="{FF2B5EF4-FFF2-40B4-BE49-F238E27FC236}">
                <a16:creationId xmlns:a16="http://schemas.microsoft.com/office/drawing/2014/main" id="{F5F520FD-36AA-40FE-A27B-CDACF195F01B}"/>
              </a:ext>
            </a:extLst>
          </p:cNvPr>
          <p:cNvSpPr txBox="1">
            <a:spLocks/>
          </p:cNvSpPr>
          <p:nvPr/>
        </p:nvSpPr>
        <p:spPr>
          <a:xfrm>
            <a:off x="2643050" y="2571487"/>
            <a:ext cx="385785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100" u="sng" dirty="0"/>
              <a:t>Gramática </a:t>
            </a:r>
            <a:r>
              <a:rPr lang="en" sz="2100" u="sng" dirty="0"/>
              <a:t>normativa</a:t>
            </a:r>
            <a:endParaRPr lang="pt-BR" sz="2100" u="sng" dirty="0"/>
          </a:p>
        </p:txBody>
      </p:sp>
      <p:sp>
        <p:nvSpPr>
          <p:cNvPr id="38" name="Google Shape;680;p68">
            <a:extLst>
              <a:ext uri="{FF2B5EF4-FFF2-40B4-BE49-F238E27FC236}">
                <a16:creationId xmlns:a16="http://schemas.microsoft.com/office/drawing/2014/main" id="{845B9B1B-B4AE-4C93-B28C-5B5EF8588A43}"/>
              </a:ext>
            </a:extLst>
          </p:cNvPr>
          <p:cNvSpPr txBox="1">
            <a:spLocks/>
          </p:cNvSpPr>
          <p:nvPr/>
        </p:nvSpPr>
        <p:spPr>
          <a:xfrm>
            <a:off x="2643050" y="3069487"/>
            <a:ext cx="3857850" cy="4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Libre Baskerville"/>
              <a:buNone/>
              <a:defRPr sz="3400" b="1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Libre Baskervill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pt-BR" sz="2100" dirty="0"/>
              <a:t>Gramática histórica</a:t>
            </a:r>
          </a:p>
        </p:txBody>
      </p:sp>
    </p:spTree>
    <p:extLst>
      <p:ext uri="{BB962C8B-B14F-4D97-AF65-F5344CB8AC3E}">
        <p14:creationId xmlns:p14="http://schemas.microsoft.com/office/powerpoint/2010/main" val="27251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 que é gramática normativa?</a:t>
            </a:r>
            <a:endParaRPr dirty="0"/>
          </a:p>
        </p:txBody>
      </p:sp>
      <p:sp>
        <p:nvSpPr>
          <p:cNvPr id="924" name="Google Shape;924;p72"/>
          <p:cNvSpPr txBox="1">
            <a:spLocks noGrp="1"/>
          </p:cNvSpPr>
          <p:nvPr>
            <p:ph type="title"/>
          </p:nvPr>
        </p:nvSpPr>
        <p:spPr>
          <a:xfrm>
            <a:off x="4051245" y="1406995"/>
            <a:ext cx="4378580" cy="80129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100" dirty="0"/>
              <a:t>• Norma-padrão (ou norma culta)</a:t>
            </a:r>
            <a:br>
              <a:rPr lang="pt-BR" sz="2100" dirty="0"/>
            </a:br>
            <a:r>
              <a:rPr lang="pt-BR" sz="2100" dirty="0"/>
              <a:t>• Gramática com normas</a:t>
            </a:r>
            <a:endParaRPr sz="2100" dirty="0">
              <a:solidFill>
                <a:srgbClr val="FF0000"/>
              </a:solidFill>
            </a:endParaRPr>
          </a:p>
        </p:txBody>
      </p: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DADFF7-AC49-487E-8E80-DB3F5395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1422" y="1406995"/>
            <a:ext cx="5664872" cy="318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642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70"/>
          <p:cNvSpPr txBox="1">
            <a:spLocks noGrp="1"/>
          </p:cNvSpPr>
          <p:nvPr>
            <p:ph type="title"/>
          </p:nvPr>
        </p:nvSpPr>
        <p:spPr>
          <a:xfrm>
            <a:off x="714125" y="2040279"/>
            <a:ext cx="3248400" cy="43895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 dirty="0"/>
              <a:t>Profissionalismo</a:t>
            </a:r>
            <a:endParaRPr sz="2100" dirty="0"/>
          </a:p>
        </p:txBody>
      </p:sp>
      <p:sp>
        <p:nvSpPr>
          <p:cNvPr id="808" name="Google Shape;808;p70"/>
          <p:cNvSpPr txBox="1">
            <a:spLocks noGrp="1"/>
          </p:cNvSpPr>
          <p:nvPr>
            <p:ph type="subTitle" idx="1"/>
          </p:nvPr>
        </p:nvSpPr>
        <p:spPr>
          <a:xfrm>
            <a:off x="714125" y="3331275"/>
            <a:ext cx="2610300" cy="62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.</a:t>
            </a:r>
            <a:endParaRPr dirty="0"/>
          </a:p>
        </p:txBody>
      </p:sp>
      <p:sp>
        <p:nvSpPr>
          <p:cNvPr id="809" name="Google Shape;809;p70"/>
          <p:cNvSpPr/>
          <p:nvPr/>
        </p:nvSpPr>
        <p:spPr>
          <a:xfrm>
            <a:off x="4203669" y="29608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70"/>
          <p:cNvSpPr/>
          <p:nvPr/>
        </p:nvSpPr>
        <p:spPr>
          <a:xfrm>
            <a:off x="5826493" y="705574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70"/>
          <p:cNvSpPr/>
          <p:nvPr/>
        </p:nvSpPr>
        <p:spPr>
          <a:xfrm>
            <a:off x="7456117" y="1572346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2" name="Google Shape;812;p70"/>
          <p:cNvGrpSpPr/>
          <p:nvPr/>
        </p:nvGrpSpPr>
        <p:grpSpPr>
          <a:xfrm>
            <a:off x="1110630" y="1280255"/>
            <a:ext cx="7456999" cy="3653250"/>
            <a:chOff x="4189650" y="2440275"/>
            <a:chExt cx="4195525" cy="2055425"/>
          </a:xfrm>
        </p:grpSpPr>
        <p:sp>
          <p:nvSpPr>
            <p:cNvPr id="813" name="Google Shape;813;p70"/>
            <p:cNvSpPr/>
            <p:nvPr/>
          </p:nvSpPr>
          <p:spPr>
            <a:xfrm>
              <a:off x="4189650" y="4130425"/>
              <a:ext cx="4195525" cy="365275"/>
            </a:xfrm>
            <a:custGeom>
              <a:avLst/>
              <a:gdLst/>
              <a:ahLst/>
              <a:cxnLst/>
              <a:rect l="l" t="t" r="r" b="b"/>
              <a:pathLst>
                <a:path w="167821" h="14611" extrusionOk="0">
                  <a:moveTo>
                    <a:pt x="83894" y="0"/>
                  </a:moveTo>
                  <a:cubicBezTo>
                    <a:pt x="37561" y="0"/>
                    <a:pt x="1" y="3269"/>
                    <a:pt x="1" y="7305"/>
                  </a:cubicBezTo>
                  <a:cubicBezTo>
                    <a:pt x="1" y="11342"/>
                    <a:pt x="37561" y="14611"/>
                    <a:pt x="83894" y="14611"/>
                  </a:cubicBezTo>
                  <a:cubicBezTo>
                    <a:pt x="130227" y="14611"/>
                    <a:pt x="167820" y="11342"/>
                    <a:pt x="167820" y="7305"/>
                  </a:cubicBezTo>
                  <a:cubicBezTo>
                    <a:pt x="167820" y="3269"/>
                    <a:pt x="130227" y="0"/>
                    <a:pt x="83894" y="0"/>
                  </a:cubicBezTo>
                  <a:close/>
                </a:path>
              </a:pathLst>
            </a:custGeom>
            <a:solidFill>
              <a:srgbClr val="4437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0"/>
            <p:cNvSpPr/>
            <p:nvPr/>
          </p:nvSpPr>
          <p:spPr>
            <a:xfrm>
              <a:off x="5619000" y="3139700"/>
              <a:ext cx="117625" cy="144300"/>
            </a:xfrm>
            <a:custGeom>
              <a:avLst/>
              <a:gdLst/>
              <a:ahLst/>
              <a:cxnLst/>
              <a:rect l="l" t="t" r="r" b="b"/>
              <a:pathLst>
                <a:path w="4705" h="5772" extrusionOk="0">
                  <a:moveTo>
                    <a:pt x="2202" y="1"/>
                  </a:moveTo>
                  <a:cubicBezTo>
                    <a:pt x="1969" y="1202"/>
                    <a:pt x="1635" y="2202"/>
                    <a:pt x="468" y="2603"/>
                  </a:cubicBezTo>
                  <a:cubicBezTo>
                    <a:pt x="460" y="2604"/>
                    <a:pt x="451" y="2605"/>
                    <a:pt x="442" y="2605"/>
                  </a:cubicBezTo>
                  <a:cubicBezTo>
                    <a:pt x="344" y="2605"/>
                    <a:pt x="212" y="2511"/>
                    <a:pt x="118" y="2511"/>
                  </a:cubicBezTo>
                  <a:cubicBezTo>
                    <a:pt x="49" y="2511"/>
                    <a:pt x="1" y="2562"/>
                    <a:pt x="1" y="2736"/>
                  </a:cubicBezTo>
                  <a:cubicBezTo>
                    <a:pt x="1" y="2970"/>
                    <a:pt x="134" y="3170"/>
                    <a:pt x="368" y="3270"/>
                  </a:cubicBezTo>
                  <a:cubicBezTo>
                    <a:pt x="901" y="3470"/>
                    <a:pt x="1468" y="3670"/>
                    <a:pt x="1735" y="4271"/>
                  </a:cubicBezTo>
                  <a:cubicBezTo>
                    <a:pt x="2002" y="4671"/>
                    <a:pt x="2102" y="5171"/>
                    <a:pt x="2202" y="5772"/>
                  </a:cubicBezTo>
                  <a:cubicBezTo>
                    <a:pt x="2603" y="4371"/>
                    <a:pt x="3203" y="3303"/>
                    <a:pt x="4704" y="2836"/>
                  </a:cubicBezTo>
                  <a:cubicBezTo>
                    <a:pt x="3503" y="2403"/>
                    <a:pt x="2769" y="1835"/>
                    <a:pt x="2536" y="735"/>
                  </a:cubicBezTo>
                  <a:cubicBezTo>
                    <a:pt x="2436" y="535"/>
                    <a:pt x="2336" y="334"/>
                    <a:pt x="2202" y="1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0"/>
            <p:cNvSpPr/>
            <p:nvPr/>
          </p:nvSpPr>
          <p:spPr>
            <a:xfrm>
              <a:off x="5515600" y="2769450"/>
              <a:ext cx="120100" cy="133000"/>
            </a:xfrm>
            <a:custGeom>
              <a:avLst/>
              <a:gdLst/>
              <a:ahLst/>
              <a:cxnLst/>
              <a:rect l="l" t="t" r="r" b="b"/>
              <a:pathLst>
                <a:path w="4804" h="5320" extrusionOk="0">
                  <a:moveTo>
                    <a:pt x="2235" y="0"/>
                  </a:moveTo>
                  <a:cubicBezTo>
                    <a:pt x="1835" y="1368"/>
                    <a:pt x="1401" y="2402"/>
                    <a:pt x="0" y="2569"/>
                  </a:cubicBezTo>
                  <a:cubicBezTo>
                    <a:pt x="0" y="2802"/>
                    <a:pt x="134" y="2902"/>
                    <a:pt x="334" y="2969"/>
                  </a:cubicBezTo>
                  <a:cubicBezTo>
                    <a:pt x="1268" y="3269"/>
                    <a:pt x="1802" y="3903"/>
                    <a:pt x="1969" y="4870"/>
                  </a:cubicBezTo>
                  <a:cubicBezTo>
                    <a:pt x="2069" y="5192"/>
                    <a:pt x="2109" y="5319"/>
                    <a:pt x="2190" y="5319"/>
                  </a:cubicBezTo>
                  <a:cubicBezTo>
                    <a:pt x="2244" y="5319"/>
                    <a:pt x="2316" y="5264"/>
                    <a:pt x="2436" y="5171"/>
                  </a:cubicBezTo>
                  <a:cubicBezTo>
                    <a:pt x="2602" y="3936"/>
                    <a:pt x="3370" y="3169"/>
                    <a:pt x="4804" y="2702"/>
                  </a:cubicBezTo>
                  <a:cubicBezTo>
                    <a:pt x="3236" y="2369"/>
                    <a:pt x="2636" y="1368"/>
                    <a:pt x="22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70"/>
            <p:cNvSpPr/>
            <p:nvPr/>
          </p:nvSpPr>
          <p:spPr>
            <a:xfrm>
              <a:off x="6028475" y="3170575"/>
              <a:ext cx="75075" cy="90900"/>
            </a:xfrm>
            <a:custGeom>
              <a:avLst/>
              <a:gdLst/>
              <a:ahLst/>
              <a:cxnLst/>
              <a:rect l="l" t="t" r="r" b="b"/>
              <a:pathLst>
                <a:path w="3003" h="3636" extrusionOk="0">
                  <a:moveTo>
                    <a:pt x="1535" y="0"/>
                  </a:moveTo>
                  <a:cubicBezTo>
                    <a:pt x="1301" y="767"/>
                    <a:pt x="801" y="1268"/>
                    <a:pt x="0" y="1668"/>
                  </a:cubicBezTo>
                  <a:cubicBezTo>
                    <a:pt x="967" y="1935"/>
                    <a:pt x="1301" y="2569"/>
                    <a:pt x="1535" y="3636"/>
                  </a:cubicBezTo>
                  <a:cubicBezTo>
                    <a:pt x="1835" y="2535"/>
                    <a:pt x="2202" y="1901"/>
                    <a:pt x="3002" y="1701"/>
                  </a:cubicBezTo>
                  <a:cubicBezTo>
                    <a:pt x="2435" y="1234"/>
                    <a:pt x="1801" y="834"/>
                    <a:pt x="1535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70"/>
            <p:cNvSpPr/>
            <p:nvPr/>
          </p:nvSpPr>
          <p:spPr>
            <a:xfrm>
              <a:off x="6304500" y="3626725"/>
              <a:ext cx="88425" cy="103425"/>
            </a:xfrm>
            <a:custGeom>
              <a:avLst/>
              <a:gdLst/>
              <a:ahLst/>
              <a:cxnLst/>
              <a:rect l="l" t="t" r="r" b="b"/>
              <a:pathLst>
                <a:path w="3537" h="4137" extrusionOk="0">
                  <a:moveTo>
                    <a:pt x="1568" y="0"/>
                  </a:moveTo>
                  <a:cubicBezTo>
                    <a:pt x="1401" y="1068"/>
                    <a:pt x="1034" y="1802"/>
                    <a:pt x="0" y="2002"/>
                  </a:cubicBezTo>
                  <a:cubicBezTo>
                    <a:pt x="267" y="2669"/>
                    <a:pt x="1134" y="2702"/>
                    <a:pt x="1335" y="3436"/>
                  </a:cubicBezTo>
                  <a:cubicBezTo>
                    <a:pt x="1435" y="3603"/>
                    <a:pt x="1535" y="3803"/>
                    <a:pt x="1668" y="4137"/>
                  </a:cubicBezTo>
                  <a:cubicBezTo>
                    <a:pt x="2002" y="3203"/>
                    <a:pt x="2435" y="2502"/>
                    <a:pt x="3536" y="2102"/>
                  </a:cubicBezTo>
                  <a:cubicBezTo>
                    <a:pt x="2302" y="1768"/>
                    <a:pt x="1968" y="901"/>
                    <a:pt x="1568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70"/>
            <p:cNvSpPr/>
            <p:nvPr/>
          </p:nvSpPr>
          <p:spPr>
            <a:xfrm>
              <a:off x="6840700" y="3392400"/>
              <a:ext cx="90925" cy="111750"/>
            </a:xfrm>
            <a:custGeom>
              <a:avLst/>
              <a:gdLst/>
              <a:ahLst/>
              <a:cxnLst/>
              <a:rect l="l" t="t" r="r" b="b"/>
              <a:pathLst>
                <a:path w="3637" h="4470" extrusionOk="0">
                  <a:moveTo>
                    <a:pt x="1769" y="0"/>
                  </a:moveTo>
                  <a:cubicBezTo>
                    <a:pt x="1602" y="1168"/>
                    <a:pt x="1135" y="1835"/>
                    <a:pt x="1" y="2168"/>
                  </a:cubicBezTo>
                  <a:cubicBezTo>
                    <a:pt x="1135" y="2535"/>
                    <a:pt x="1569" y="3236"/>
                    <a:pt x="1802" y="4470"/>
                  </a:cubicBezTo>
                  <a:cubicBezTo>
                    <a:pt x="2102" y="3302"/>
                    <a:pt x="2569" y="2569"/>
                    <a:pt x="3637" y="2168"/>
                  </a:cubicBezTo>
                  <a:cubicBezTo>
                    <a:pt x="2569" y="1801"/>
                    <a:pt x="2102" y="1067"/>
                    <a:pt x="1769" y="0"/>
                  </a:cubicBezTo>
                  <a:close/>
                </a:path>
              </a:pathLst>
            </a:custGeom>
            <a:solidFill>
              <a:srgbClr val="ECEC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70"/>
            <p:cNvSpPr/>
            <p:nvPr/>
          </p:nvSpPr>
          <p:spPr>
            <a:xfrm>
              <a:off x="6178575" y="29937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70"/>
            <p:cNvSpPr/>
            <p:nvPr/>
          </p:nvSpPr>
          <p:spPr>
            <a:xfrm>
              <a:off x="6226950" y="3639225"/>
              <a:ext cx="110925" cy="147625"/>
            </a:xfrm>
            <a:custGeom>
              <a:avLst/>
              <a:gdLst/>
              <a:ahLst/>
              <a:cxnLst/>
              <a:rect l="l" t="t" r="r" b="b"/>
              <a:pathLst>
                <a:path w="4437" h="5905" extrusionOk="0">
                  <a:moveTo>
                    <a:pt x="2402" y="1"/>
                  </a:moveTo>
                  <a:cubicBezTo>
                    <a:pt x="2202" y="1302"/>
                    <a:pt x="1601" y="2336"/>
                    <a:pt x="0" y="2836"/>
                  </a:cubicBezTo>
                  <a:cubicBezTo>
                    <a:pt x="1668" y="3236"/>
                    <a:pt x="2168" y="4304"/>
                    <a:pt x="2435" y="5905"/>
                  </a:cubicBezTo>
                  <a:cubicBezTo>
                    <a:pt x="2735" y="4404"/>
                    <a:pt x="3336" y="3470"/>
                    <a:pt x="4437" y="2936"/>
                  </a:cubicBezTo>
                  <a:cubicBezTo>
                    <a:pt x="4236" y="2202"/>
                    <a:pt x="3369" y="2169"/>
                    <a:pt x="3102" y="1502"/>
                  </a:cubicBezTo>
                  <a:cubicBezTo>
                    <a:pt x="2869" y="1002"/>
                    <a:pt x="2635" y="501"/>
                    <a:pt x="2402" y="1"/>
                  </a:cubicBezTo>
                  <a:close/>
                </a:path>
              </a:pathLst>
            </a:custGeom>
            <a:solidFill>
              <a:srgbClr val="CCD7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70"/>
            <p:cNvSpPr/>
            <p:nvPr/>
          </p:nvSpPr>
          <p:spPr>
            <a:xfrm>
              <a:off x="6407075" y="3825950"/>
              <a:ext cx="1752925" cy="415425"/>
            </a:xfrm>
            <a:custGeom>
              <a:avLst/>
              <a:gdLst/>
              <a:ahLst/>
              <a:cxnLst/>
              <a:rect l="l" t="t" r="r" b="b"/>
              <a:pathLst>
                <a:path w="70117" h="16617" extrusionOk="0">
                  <a:moveTo>
                    <a:pt x="22824" y="1"/>
                  </a:moveTo>
                  <a:cubicBezTo>
                    <a:pt x="21576" y="1"/>
                    <a:pt x="20330" y="217"/>
                    <a:pt x="19114" y="404"/>
                  </a:cubicBezTo>
                  <a:cubicBezTo>
                    <a:pt x="13210" y="1238"/>
                    <a:pt x="7706" y="3106"/>
                    <a:pt x="3102" y="7042"/>
                  </a:cubicBezTo>
                  <a:cubicBezTo>
                    <a:pt x="1935" y="8010"/>
                    <a:pt x="667" y="8977"/>
                    <a:pt x="0" y="10445"/>
                  </a:cubicBezTo>
                  <a:cubicBezTo>
                    <a:pt x="34" y="10778"/>
                    <a:pt x="267" y="10945"/>
                    <a:pt x="534" y="11045"/>
                  </a:cubicBezTo>
                  <a:cubicBezTo>
                    <a:pt x="2569" y="12079"/>
                    <a:pt x="3970" y="13714"/>
                    <a:pt x="5071" y="15682"/>
                  </a:cubicBezTo>
                  <a:cubicBezTo>
                    <a:pt x="5237" y="16049"/>
                    <a:pt x="5437" y="16416"/>
                    <a:pt x="5871" y="16516"/>
                  </a:cubicBezTo>
                  <a:cubicBezTo>
                    <a:pt x="6046" y="16543"/>
                    <a:pt x="6220" y="16556"/>
                    <a:pt x="6394" y="16556"/>
                  </a:cubicBezTo>
                  <a:cubicBezTo>
                    <a:pt x="6854" y="16556"/>
                    <a:pt x="7313" y="16470"/>
                    <a:pt x="7772" y="16349"/>
                  </a:cubicBezTo>
                  <a:cubicBezTo>
                    <a:pt x="12609" y="15081"/>
                    <a:pt x="17613" y="14681"/>
                    <a:pt x="22583" y="14548"/>
                  </a:cubicBezTo>
                  <a:cubicBezTo>
                    <a:pt x="22891" y="14542"/>
                    <a:pt x="23199" y="14539"/>
                    <a:pt x="23507" y="14539"/>
                  </a:cubicBezTo>
                  <a:cubicBezTo>
                    <a:pt x="26735" y="14539"/>
                    <a:pt x="29963" y="14843"/>
                    <a:pt x="33191" y="15148"/>
                  </a:cubicBezTo>
                  <a:cubicBezTo>
                    <a:pt x="37694" y="15615"/>
                    <a:pt x="42197" y="16015"/>
                    <a:pt x="46700" y="16416"/>
                  </a:cubicBezTo>
                  <a:cubicBezTo>
                    <a:pt x="47467" y="16416"/>
                    <a:pt x="48235" y="16616"/>
                    <a:pt x="49002" y="16616"/>
                  </a:cubicBezTo>
                  <a:lnTo>
                    <a:pt x="68883" y="16616"/>
                  </a:lnTo>
                  <a:cubicBezTo>
                    <a:pt x="68949" y="16616"/>
                    <a:pt x="69016" y="16616"/>
                    <a:pt x="69083" y="16616"/>
                  </a:cubicBezTo>
                  <a:cubicBezTo>
                    <a:pt x="69448" y="16616"/>
                    <a:pt x="69807" y="16593"/>
                    <a:pt x="70117" y="16282"/>
                  </a:cubicBezTo>
                  <a:cubicBezTo>
                    <a:pt x="70050" y="16015"/>
                    <a:pt x="69984" y="15682"/>
                    <a:pt x="69917" y="15381"/>
                  </a:cubicBezTo>
                  <a:cubicBezTo>
                    <a:pt x="69817" y="14981"/>
                    <a:pt x="69717" y="14614"/>
                    <a:pt x="69583" y="14214"/>
                  </a:cubicBezTo>
                  <a:cubicBezTo>
                    <a:pt x="69362" y="14317"/>
                    <a:pt x="69133" y="14349"/>
                    <a:pt x="68904" y="14349"/>
                  </a:cubicBezTo>
                  <a:cubicBezTo>
                    <a:pt x="68616" y="14349"/>
                    <a:pt x="68327" y="14299"/>
                    <a:pt x="68049" y="14281"/>
                  </a:cubicBezTo>
                  <a:lnTo>
                    <a:pt x="68583" y="14281"/>
                  </a:lnTo>
                  <a:cubicBezTo>
                    <a:pt x="68694" y="14292"/>
                    <a:pt x="68805" y="14303"/>
                    <a:pt x="68915" y="14303"/>
                  </a:cubicBezTo>
                  <a:cubicBezTo>
                    <a:pt x="69135" y="14303"/>
                    <a:pt x="69350" y="14258"/>
                    <a:pt x="69550" y="14081"/>
                  </a:cubicBezTo>
                  <a:cubicBezTo>
                    <a:pt x="69150" y="13280"/>
                    <a:pt x="68716" y="12479"/>
                    <a:pt x="68449" y="11612"/>
                  </a:cubicBezTo>
                  <a:cubicBezTo>
                    <a:pt x="68015" y="10211"/>
                    <a:pt x="66681" y="9411"/>
                    <a:pt x="66147" y="8076"/>
                  </a:cubicBezTo>
                  <a:cubicBezTo>
                    <a:pt x="65814" y="7242"/>
                    <a:pt x="65447" y="6408"/>
                    <a:pt x="64713" y="5841"/>
                  </a:cubicBezTo>
                  <a:cubicBezTo>
                    <a:pt x="64380" y="5574"/>
                    <a:pt x="64013" y="5474"/>
                    <a:pt x="63579" y="5408"/>
                  </a:cubicBezTo>
                  <a:cubicBezTo>
                    <a:pt x="58942" y="4907"/>
                    <a:pt x="54339" y="4007"/>
                    <a:pt x="49736" y="3206"/>
                  </a:cubicBezTo>
                  <a:cubicBezTo>
                    <a:pt x="47201" y="2772"/>
                    <a:pt x="44699" y="2205"/>
                    <a:pt x="42164" y="1705"/>
                  </a:cubicBezTo>
                  <a:cubicBezTo>
                    <a:pt x="37060" y="738"/>
                    <a:pt x="31956" y="4"/>
                    <a:pt x="26753" y="4"/>
                  </a:cubicBezTo>
                  <a:lnTo>
                    <a:pt x="23083" y="4"/>
                  </a:lnTo>
                  <a:cubicBezTo>
                    <a:pt x="22997" y="2"/>
                    <a:pt x="22910" y="1"/>
                    <a:pt x="22824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70"/>
            <p:cNvSpPr/>
            <p:nvPr/>
          </p:nvSpPr>
          <p:spPr>
            <a:xfrm>
              <a:off x="4501550" y="3782850"/>
              <a:ext cx="1831325" cy="458825"/>
            </a:xfrm>
            <a:custGeom>
              <a:avLst/>
              <a:gdLst/>
              <a:ahLst/>
              <a:cxnLst/>
              <a:rect l="l" t="t" r="r" b="b"/>
              <a:pathLst>
                <a:path w="73253" h="18353" extrusionOk="0">
                  <a:moveTo>
                    <a:pt x="49783" y="1"/>
                  </a:moveTo>
                  <a:cubicBezTo>
                    <a:pt x="46677" y="1"/>
                    <a:pt x="43592" y="294"/>
                    <a:pt x="40529" y="694"/>
                  </a:cubicBezTo>
                  <a:cubicBezTo>
                    <a:pt x="33658" y="1628"/>
                    <a:pt x="26953" y="3296"/>
                    <a:pt x="20215" y="4697"/>
                  </a:cubicBezTo>
                  <a:cubicBezTo>
                    <a:pt x="15845" y="5597"/>
                    <a:pt x="11475" y="6364"/>
                    <a:pt x="7105" y="7098"/>
                  </a:cubicBezTo>
                  <a:cubicBezTo>
                    <a:pt x="6505" y="7165"/>
                    <a:pt x="5938" y="7232"/>
                    <a:pt x="5404" y="7565"/>
                  </a:cubicBezTo>
                  <a:cubicBezTo>
                    <a:pt x="4904" y="7966"/>
                    <a:pt x="4770" y="8599"/>
                    <a:pt x="4437" y="9133"/>
                  </a:cubicBezTo>
                  <a:cubicBezTo>
                    <a:pt x="3970" y="9934"/>
                    <a:pt x="3669" y="11034"/>
                    <a:pt x="2969" y="11535"/>
                  </a:cubicBezTo>
                  <a:cubicBezTo>
                    <a:pt x="2168" y="12135"/>
                    <a:pt x="1902" y="12836"/>
                    <a:pt x="1635" y="13636"/>
                  </a:cubicBezTo>
                  <a:cubicBezTo>
                    <a:pt x="1234" y="14737"/>
                    <a:pt x="801" y="15838"/>
                    <a:pt x="400" y="16939"/>
                  </a:cubicBezTo>
                  <a:cubicBezTo>
                    <a:pt x="512" y="17050"/>
                    <a:pt x="646" y="17093"/>
                    <a:pt x="788" y="17108"/>
                  </a:cubicBezTo>
                  <a:lnTo>
                    <a:pt x="788" y="17108"/>
                  </a:lnTo>
                  <a:cubicBezTo>
                    <a:pt x="583" y="17116"/>
                    <a:pt x="381" y="17150"/>
                    <a:pt x="200" y="17306"/>
                  </a:cubicBezTo>
                  <a:cubicBezTo>
                    <a:pt x="134" y="17539"/>
                    <a:pt x="67" y="17806"/>
                    <a:pt x="0" y="18039"/>
                  </a:cubicBezTo>
                  <a:cubicBezTo>
                    <a:pt x="289" y="18306"/>
                    <a:pt x="638" y="18351"/>
                    <a:pt x="986" y="18351"/>
                  </a:cubicBezTo>
                  <a:cubicBezTo>
                    <a:pt x="1160" y="18351"/>
                    <a:pt x="1334" y="18340"/>
                    <a:pt x="1501" y="18340"/>
                  </a:cubicBezTo>
                  <a:cubicBezTo>
                    <a:pt x="2225" y="18330"/>
                    <a:pt x="2949" y="18327"/>
                    <a:pt x="3672" y="18327"/>
                  </a:cubicBezTo>
                  <a:cubicBezTo>
                    <a:pt x="5650" y="18327"/>
                    <a:pt x="7627" y="18353"/>
                    <a:pt x="9604" y="18353"/>
                  </a:cubicBezTo>
                  <a:cubicBezTo>
                    <a:pt x="12040" y="18353"/>
                    <a:pt x="14476" y="18314"/>
                    <a:pt x="16912" y="18140"/>
                  </a:cubicBezTo>
                  <a:cubicBezTo>
                    <a:pt x="19748" y="17906"/>
                    <a:pt x="22616" y="17773"/>
                    <a:pt x="25452" y="17606"/>
                  </a:cubicBezTo>
                  <a:cubicBezTo>
                    <a:pt x="28454" y="17406"/>
                    <a:pt x="31456" y="17172"/>
                    <a:pt x="34458" y="16972"/>
                  </a:cubicBezTo>
                  <a:cubicBezTo>
                    <a:pt x="38594" y="16672"/>
                    <a:pt x="42731" y="16405"/>
                    <a:pt x="46900" y="16272"/>
                  </a:cubicBezTo>
                  <a:cubicBezTo>
                    <a:pt x="47176" y="16264"/>
                    <a:pt x="47453" y="16261"/>
                    <a:pt x="47729" y="16261"/>
                  </a:cubicBezTo>
                  <a:cubicBezTo>
                    <a:pt x="50021" y="16261"/>
                    <a:pt x="52313" y="16490"/>
                    <a:pt x="54606" y="16638"/>
                  </a:cubicBezTo>
                  <a:cubicBezTo>
                    <a:pt x="57408" y="16839"/>
                    <a:pt x="60176" y="17206"/>
                    <a:pt x="62845" y="18073"/>
                  </a:cubicBezTo>
                  <a:cubicBezTo>
                    <a:pt x="63054" y="18119"/>
                    <a:pt x="63279" y="18182"/>
                    <a:pt x="63498" y="18182"/>
                  </a:cubicBezTo>
                  <a:cubicBezTo>
                    <a:pt x="63594" y="18182"/>
                    <a:pt x="63688" y="18170"/>
                    <a:pt x="63779" y="18140"/>
                  </a:cubicBezTo>
                  <a:cubicBezTo>
                    <a:pt x="64213" y="17973"/>
                    <a:pt x="64346" y="17572"/>
                    <a:pt x="64513" y="17206"/>
                  </a:cubicBezTo>
                  <a:cubicBezTo>
                    <a:pt x="66081" y="14203"/>
                    <a:pt x="68516" y="12469"/>
                    <a:pt x="71918" y="12102"/>
                  </a:cubicBezTo>
                  <a:cubicBezTo>
                    <a:pt x="72385" y="12069"/>
                    <a:pt x="72919" y="12102"/>
                    <a:pt x="73252" y="11568"/>
                  </a:cubicBezTo>
                  <a:cubicBezTo>
                    <a:pt x="73252" y="11135"/>
                    <a:pt x="73019" y="10734"/>
                    <a:pt x="72819" y="10367"/>
                  </a:cubicBezTo>
                  <a:cubicBezTo>
                    <a:pt x="70884" y="6831"/>
                    <a:pt x="67982" y="4330"/>
                    <a:pt x="64379" y="2595"/>
                  </a:cubicBezTo>
                  <a:cubicBezTo>
                    <a:pt x="60510" y="760"/>
                    <a:pt x="56340" y="327"/>
                    <a:pt x="52137" y="60"/>
                  </a:cubicBezTo>
                  <a:cubicBezTo>
                    <a:pt x="51351" y="20"/>
                    <a:pt x="50566" y="1"/>
                    <a:pt x="49783" y="1"/>
                  </a:cubicBezTo>
                  <a:close/>
                </a:path>
              </a:pathLst>
            </a:custGeom>
            <a:solidFill>
              <a:srgbClr val="CDB2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70"/>
            <p:cNvSpPr/>
            <p:nvPr/>
          </p:nvSpPr>
          <p:spPr>
            <a:xfrm>
              <a:off x="7130925" y="3020450"/>
              <a:ext cx="502050" cy="271450"/>
            </a:xfrm>
            <a:custGeom>
              <a:avLst/>
              <a:gdLst/>
              <a:ahLst/>
              <a:cxnLst/>
              <a:rect l="l" t="t" r="r" b="b"/>
              <a:pathLst>
                <a:path w="20082" h="10858" extrusionOk="0">
                  <a:moveTo>
                    <a:pt x="20081" y="1"/>
                  </a:moveTo>
                  <a:lnTo>
                    <a:pt x="20081" y="1"/>
                  </a:lnTo>
                  <a:cubicBezTo>
                    <a:pt x="18980" y="401"/>
                    <a:pt x="18013" y="768"/>
                    <a:pt x="17079" y="1135"/>
                  </a:cubicBezTo>
                  <a:cubicBezTo>
                    <a:pt x="14511" y="2369"/>
                    <a:pt x="11942" y="3570"/>
                    <a:pt x="9407" y="4871"/>
                  </a:cubicBezTo>
                  <a:cubicBezTo>
                    <a:pt x="6438" y="6372"/>
                    <a:pt x="3569" y="7973"/>
                    <a:pt x="834" y="9908"/>
                  </a:cubicBezTo>
                  <a:cubicBezTo>
                    <a:pt x="701" y="10308"/>
                    <a:pt x="0" y="10241"/>
                    <a:pt x="100" y="10842"/>
                  </a:cubicBezTo>
                  <a:cubicBezTo>
                    <a:pt x="148" y="10852"/>
                    <a:pt x="194" y="10857"/>
                    <a:pt x="239" y="10857"/>
                  </a:cubicBezTo>
                  <a:cubicBezTo>
                    <a:pt x="476" y="10857"/>
                    <a:pt x="677" y="10726"/>
                    <a:pt x="901" y="10642"/>
                  </a:cubicBezTo>
                  <a:cubicBezTo>
                    <a:pt x="3336" y="9808"/>
                    <a:pt x="5804" y="9107"/>
                    <a:pt x="8306" y="8507"/>
                  </a:cubicBezTo>
                  <a:cubicBezTo>
                    <a:pt x="11242" y="7806"/>
                    <a:pt x="14177" y="7206"/>
                    <a:pt x="17112" y="6706"/>
                  </a:cubicBezTo>
                  <a:cubicBezTo>
                    <a:pt x="17546" y="6605"/>
                    <a:pt x="18180" y="6772"/>
                    <a:pt x="18380" y="6105"/>
                  </a:cubicBezTo>
                  <a:cubicBezTo>
                    <a:pt x="18914" y="4104"/>
                    <a:pt x="19481" y="2136"/>
                    <a:pt x="20081" y="1"/>
                  </a:cubicBezTo>
                  <a:close/>
                </a:path>
              </a:pathLst>
            </a:custGeom>
            <a:solidFill>
              <a:srgbClr val="BEA3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70"/>
            <p:cNvSpPr/>
            <p:nvPr/>
          </p:nvSpPr>
          <p:spPr>
            <a:xfrm>
              <a:off x="7100900" y="3268125"/>
              <a:ext cx="52550" cy="37550"/>
            </a:xfrm>
            <a:custGeom>
              <a:avLst/>
              <a:gdLst/>
              <a:ahLst/>
              <a:cxnLst/>
              <a:rect l="l" t="t" r="r" b="b"/>
              <a:pathLst>
                <a:path w="2102" h="1502" extrusionOk="0">
                  <a:moveTo>
                    <a:pt x="2035" y="1"/>
                  </a:moveTo>
                  <a:lnTo>
                    <a:pt x="2035" y="1"/>
                  </a:lnTo>
                  <a:cubicBezTo>
                    <a:pt x="1335" y="434"/>
                    <a:pt x="534" y="801"/>
                    <a:pt x="0" y="1502"/>
                  </a:cubicBezTo>
                  <a:cubicBezTo>
                    <a:pt x="467" y="1402"/>
                    <a:pt x="868" y="1168"/>
                    <a:pt x="1301" y="935"/>
                  </a:cubicBezTo>
                  <a:cubicBezTo>
                    <a:pt x="1335" y="434"/>
                    <a:pt x="2102" y="535"/>
                    <a:pt x="2035" y="1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70"/>
            <p:cNvSpPr/>
            <p:nvPr/>
          </p:nvSpPr>
          <p:spPr>
            <a:xfrm>
              <a:off x="6521325" y="4225350"/>
              <a:ext cx="1676225" cy="76500"/>
            </a:xfrm>
            <a:custGeom>
              <a:avLst/>
              <a:gdLst/>
              <a:ahLst/>
              <a:cxnLst/>
              <a:rect l="l" t="t" r="r" b="b"/>
              <a:pathLst>
                <a:path w="67049" h="3060" extrusionOk="0">
                  <a:moveTo>
                    <a:pt x="16332" y="1"/>
                  </a:moveTo>
                  <a:cubicBezTo>
                    <a:pt x="11897" y="1"/>
                    <a:pt x="7464" y="37"/>
                    <a:pt x="3036" y="173"/>
                  </a:cubicBezTo>
                  <a:cubicBezTo>
                    <a:pt x="2402" y="373"/>
                    <a:pt x="1768" y="339"/>
                    <a:pt x="1134" y="373"/>
                  </a:cubicBezTo>
                  <a:cubicBezTo>
                    <a:pt x="934" y="606"/>
                    <a:pt x="1034" y="840"/>
                    <a:pt x="1101" y="1073"/>
                  </a:cubicBezTo>
                  <a:cubicBezTo>
                    <a:pt x="1199" y="1489"/>
                    <a:pt x="1207" y="1815"/>
                    <a:pt x="902" y="1815"/>
                  </a:cubicBezTo>
                  <a:cubicBezTo>
                    <a:pt x="791" y="1815"/>
                    <a:pt x="639" y="1772"/>
                    <a:pt x="434" y="1674"/>
                  </a:cubicBezTo>
                  <a:cubicBezTo>
                    <a:pt x="369" y="1637"/>
                    <a:pt x="314" y="1620"/>
                    <a:pt x="268" y="1620"/>
                  </a:cubicBezTo>
                  <a:cubicBezTo>
                    <a:pt x="150" y="1620"/>
                    <a:pt x="91" y="1730"/>
                    <a:pt x="67" y="1874"/>
                  </a:cubicBezTo>
                  <a:cubicBezTo>
                    <a:pt x="0" y="2641"/>
                    <a:pt x="534" y="2841"/>
                    <a:pt x="1101" y="2941"/>
                  </a:cubicBezTo>
                  <a:cubicBezTo>
                    <a:pt x="1494" y="3016"/>
                    <a:pt x="1888" y="3060"/>
                    <a:pt x="2287" y="3060"/>
                  </a:cubicBezTo>
                  <a:cubicBezTo>
                    <a:pt x="2599" y="3060"/>
                    <a:pt x="2914" y="3033"/>
                    <a:pt x="3236" y="2975"/>
                  </a:cubicBezTo>
                  <a:cubicBezTo>
                    <a:pt x="3412" y="2816"/>
                    <a:pt x="3617" y="2778"/>
                    <a:pt x="3825" y="2778"/>
                  </a:cubicBezTo>
                  <a:cubicBezTo>
                    <a:pt x="4010" y="2778"/>
                    <a:pt x="4197" y="2808"/>
                    <a:pt x="4370" y="2808"/>
                  </a:cubicBezTo>
                  <a:lnTo>
                    <a:pt x="65380" y="2808"/>
                  </a:lnTo>
                  <a:cubicBezTo>
                    <a:pt x="66414" y="2808"/>
                    <a:pt x="66948" y="2408"/>
                    <a:pt x="67015" y="1674"/>
                  </a:cubicBezTo>
                  <a:cubicBezTo>
                    <a:pt x="67048" y="940"/>
                    <a:pt x="66548" y="473"/>
                    <a:pt x="65547" y="339"/>
                  </a:cubicBezTo>
                  <a:cubicBezTo>
                    <a:pt x="65013" y="339"/>
                    <a:pt x="64480" y="373"/>
                    <a:pt x="63979" y="373"/>
                  </a:cubicBezTo>
                  <a:cubicBezTo>
                    <a:pt x="62650" y="355"/>
                    <a:pt x="61323" y="349"/>
                    <a:pt x="59996" y="349"/>
                  </a:cubicBezTo>
                  <a:cubicBezTo>
                    <a:pt x="57275" y="349"/>
                    <a:pt x="54558" y="374"/>
                    <a:pt x="51840" y="374"/>
                  </a:cubicBezTo>
                  <a:cubicBezTo>
                    <a:pt x="48562" y="374"/>
                    <a:pt x="45283" y="337"/>
                    <a:pt x="41997" y="173"/>
                  </a:cubicBezTo>
                  <a:cubicBezTo>
                    <a:pt x="41776" y="246"/>
                    <a:pt x="41534" y="269"/>
                    <a:pt x="41294" y="269"/>
                  </a:cubicBezTo>
                  <a:cubicBezTo>
                    <a:pt x="41101" y="269"/>
                    <a:pt x="40908" y="254"/>
                    <a:pt x="40729" y="239"/>
                  </a:cubicBezTo>
                  <a:cubicBezTo>
                    <a:pt x="39095" y="106"/>
                    <a:pt x="37427" y="39"/>
                    <a:pt x="35792" y="39"/>
                  </a:cubicBezTo>
                  <a:cubicBezTo>
                    <a:pt x="34481" y="47"/>
                    <a:pt x="33169" y="50"/>
                    <a:pt x="31856" y="50"/>
                  </a:cubicBezTo>
                  <a:cubicBezTo>
                    <a:pt x="26685" y="50"/>
                    <a:pt x="21508" y="1"/>
                    <a:pt x="163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70"/>
            <p:cNvSpPr/>
            <p:nvPr/>
          </p:nvSpPr>
          <p:spPr>
            <a:xfrm>
              <a:off x="4464025" y="4225475"/>
              <a:ext cx="1682875" cy="79250"/>
            </a:xfrm>
            <a:custGeom>
              <a:avLst/>
              <a:gdLst/>
              <a:ahLst/>
              <a:cxnLst/>
              <a:rect l="l" t="t" r="r" b="b"/>
              <a:pathLst>
                <a:path w="67315" h="3170" extrusionOk="0">
                  <a:moveTo>
                    <a:pt x="62178" y="1"/>
                  </a:moveTo>
                  <a:cubicBezTo>
                    <a:pt x="50403" y="34"/>
                    <a:pt x="38628" y="34"/>
                    <a:pt x="26853" y="34"/>
                  </a:cubicBezTo>
                  <a:cubicBezTo>
                    <a:pt x="25518" y="34"/>
                    <a:pt x="24184" y="101"/>
                    <a:pt x="22850" y="101"/>
                  </a:cubicBezTo>
                  <a:cubicBezTo>
                    <a:pt x="21837" y="125"/>
                    <a:pt x="20807" y="248"/>
                    <a:pt x="19785" y="248"/>
                  </a:cubicBezTo>
                  <a:cubicBezTo>
                    <a:pt x="19359" y="248"/>
                    <a:pt x="18935" y="227"/>
                    <a:pt x="18513" y="168"/>
                  </a:cubicBezTo>
                  <a:cubicBezTo>
                    <a:pt x="18157" y="168"/>
                    <a:pt x="17802" y="153"/>
                    <a:pt x="17446" y="153"/>
                  </a:cubicBezTo>
                  <a:cubicBezTo>
                    <a:pt x="17268" y="153"/>
                    <a:pt x="17090" y="157"/>
                    <a:pt x="16912" y="168"/>
                  </a:cubicBezTo>
                  <a:cubicBezTo>
                    <a:pt x="14574" y="335"/>
                    <a:pt x="12235" y="377"/>
                    <a:pt x="9897" y="377"/>
                  </a:cubicBezTo>
                  <a:cubicBezTo>
                    <a:pt x="7461" y="377"/>
                    <a:pt x="5025" y="331"/>
                    <a:pt x="2589" y="331"/>
                  </a:cubicBezTo>
                  <a:cubicBezTo>
                    <a:pt x="2226" y="331"/>
                    <a:pt x="1864" y="332"/>
                    <a:pt x="1501" y="334"/>
                  </a:cubicBezTo>
                  <a:cubicBezTo>
                    <a:pt x="901" y="368"/>
                    <a:pt x="400" y="535"/>
                    <a:pt x="167" y="1168"/>
                  </a:cubicBezTo>
                  <a:cubicBezTo>
                    <a:pt x="0" y="1635"/>
                    <a:pt x="100" y="2036"/>
                    <a:pt x="400" y="2403"/>
                  </a:cubicBezTo>
                  <a:cubicBezTo>
                    <a:pt x="718" y="2778"/>
                    <a:pt x="1137" y="2804"/>
                    <a:pt x="1568" y="2804"/>
                  </a:cubicBezTo>
                  <a:cubicBezTo>
                    <a:pt x="1635" y="2804"/>
                    <a:pt x="1701" y="2803"/>
                    <a:pt x="1768" y="2803"/>
                  </a:cubicBezTo>
                  <a:lnTo>
                    <a:pt x="61944" y="2803"/>
                  </a:lnTo>
                  <a:cubicBezTo>
                    <a:pt x="62111" y="2803"/>
                    <a:pt x="62283" y="2778"/>
                    <a:pt x="62444" y="2778"/>
                  </a:cubicBezTo>
                  <a:cubicBezTo>
                    <a:pt x="62703" y="2778"/>
                    <a:pt x="62935" y="2841"/>
                    <a:pt x="63078" y="3170"/>
                  </a:cubicBezTo>
                  <a:cubicBezTo>
                    <a:pt x="63586" y="3038"/>
                    <a:pt x="64105" y="3023"/>
                    <a:pt x="64622" y="3023"/>
                  </a:cubicBezTo>
                  <a:cubicBezTo>
                    <a:pt x="64774" y="3023"/>
                    <a:pt x="64927" y="3024"/>
                    <a:pt x="65079" y="3024"/>
                  </a:cubicBezTo>
                  <a:cubicBezTo>
                    <a:pt x="65325" y="3024"/>
                    <a:pt x="65571" y="3021"/>
                    <a:pt x="65814" y="3003"/>
                  </a:cubicBezTo>
                  <a:cubicBezTo>
                    <a:pt x="66481" y="2936"/>
                    <a:pt x="66915" y="2603"/>
                    <a:pt x="67148" y="1969"/>
                  </a:cubicBezTo>
                  <a:cubicBezTo>
                    <a:pt x="67315" y="1469"/>
                    <a:pt x="67181" y="1002"/>
                    <a:pt x="66681" y="701"/>
                  </a:cubicBezTo>
                  <a:cubicBezTo>
                    <a:pt x="66617" y="683"/>
                    <a:pt x="66561" y="675"/>
                    <a:pt x="66512" y="675"/>
                  </a:cubicBezTo>
                  <a:cubicBezTo>
                    <a:pt x="66202" y="675"/>
                    <a:pt x="66158" y="1005"/>
                    <a:pt x="66014" y="1235"/>
                  </a:cubicBezTo>
                  <a:cubicBezTo>
                    <a:pt x="65900" y="1434"/>
                    <a:pt x="65835" y="1731"/>
                    <a:pt x="65590" y="1731"/>
                  </a:cubicBezTo>
                  <a:cubicBezTo>
                    <a:pt x="65548" y="1731"/>
                    <a:pt x="65501" y="1722"/>
                    <a:pt x="65447" y="1702"/>
                  </a:cubicBezTo>
                  <a:cubicBezTo>
                    <a:pt x="65113" y="1569"/>
                    <a:pt x="65280" y="1235"/>
                    <a:pt x="65313" y="968"/>
                  </a:cubicBezTo>
                  <a:cubicBezTo>
                    <a:pt x="65347" y="768"/>
                    <a:pt x="65447" y="568"/>
                    <a:pt x="65280" y="368"/>
                  </a:cubicBezTo>
                  <a:cubicBezTo>
                    <a:pt x="65047" y="301"/>
                    <a:pt x="64813" y="234"/>
                    <a:pt x="64580" y="168"/>
                  </a:cubicBezTo>
                  <a:cubicBezTo>
                    <a:pt x="64453" y="183"/>
                    <a:pt x="64328" y="190"/>
                    <a:pt x="64202" y="190"/>
                  </a:cubicBezTo>
                  <a:cubicBezTo>
                    <a:pt x="63535" y="190"/>
                    <a:pt x="62880" y="1"/>
                    <a:pt x="621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70"/>
            <p:cNvSpPr/>
            <p:nvPr/>
          </p:nvSpPr>
          <p:spPr>
            <a:xfrm>
              <a:off x="6086850" y="4076200"/>
              <a:ext cx="473675" cy="203425"/>
            </a:xfrm>
            <a:custGeom>
              <a:avLst/>
              <a:gdLst/>
              <a:ahLst/>
              <a:cxnLst/>
              <a:rect l="l" t="t" r="r" b="b"/>
              <a:pathLst>
                <a:path w="18947" h="8137" extrusionOk="0">
                  <a:moveTo>
                    <a:pt x="9707" y="1"/>
                  </a:moveTo>
                  <a:cubicBezTo>
                    <a:pt x="8173" y="101"/>
                    <a:pt x="6638" y="335"/>
                    <a:pt x="5204" y="1002"/>
                  </a:cubicBezTo>
                  <a:cubicBezTo>
                    <a:pt x="2902" y="2136"/>
                    <a:pt x="1434" y="4037"/>
                    <a:pt x="367" y="6339"/>
                  </a:cubicBezTo>
                  <a:cubicBezTo>
                    <a:pt x="267" y="6639"/>
                    <a:pt x="167" y="6906"/>
                    <a:pt x="100" y="7206"/>
                  </a:cubicBezTo>
                  <a:cubicBezTo>
                    <a:pt x="0" y="7573"/>
                    <a:pt x="67" y="7907"/>
                    <a:pt x="434" y="8073"/>
                  </a:cubicBezTo>
                  <a:cubicBezTo>
                    <a:pt x="508" y="8104"/>
                    <a:pt x="575" y="8118"/>
                    <a:pt x="636" y="8118"/>
                  </a:cubicBezTo>
                  <a:cubicBezTo>
                    <a:pt x="906" y="8118"/>
                    <a:pt x="1059" y="7851"/>
                    <a:pt x="1168" y="7606"/>
                  </a:cubicBezTo>
                  <a:cubicBezTo>
                    <a:pt x="1301" y="7306"/>
                    <a:pt x="1434" y="6973"/>
                    <a:pt x="1568" y="6672"/>
                  </a:cubicBezTo>
                  <a:cubicBezTo>
                    <a:pt x="2949" y="3126"/>
                    <a:pt x="6043" y="1184"/>
                    <a:pt x="9442" y="1184"/>
                  </a:cubicBezTo>
                  <a:cubicBezTo>
                    <a:pt x="10231" y="1184"/>
                    <a:pt x="11037" y="1288"/>
                    <a:pt x="11842" y="1502"/>
                  </a:cubicBezTo>
                  <a:cubicBezTo>
                    <a:pt x="14911" y="2303"/>
                    <a:pt x="16612" y="4671"/>
                    <a:pt x="17613" y="7573"/>
                  </a:cubicBezTo>
                  <a:cubicBezTo>
                    <a:pt x="17793" y="7805"/>
                    <a:pt x="17934" y="8137"/>
                    <a:pt x="18219" y="8137"/>
                  </a:cubicBezTo>
                  <a:cubicBezTo>
                    <a:pt x="18303" y="8137"/>
                    <a:pt x="18400" y="8108"/>
                    <a:pt x="18513" y="8040"/>
                  </a:cubicBezTo>
                  <a:cubicBezTo>
                    <a:pt x="18947" y="7773"/>
                    <a:pt x="18847" y="7340"/>
                    <a:pt x="18680" y="6973"/>
                  </a:cubicBezTo>
                  <a:cubicBezTo>
                    <a:pt x="18613" y="6772"/>
                    <a:pt x="18580" y="6572"/>
                    <a:pt x="18513" y="6372"/>
                  </a:cubicBezTo>
                  <a:cubicBezTo>
                    <a:pt x="17246" y="3870"/>
                    <a:pt x="15578" y="1736"/>
                    <a:pt x="12943" y="568"/>
                  </a:cubicBezTo>
                  <a:cubicBezTo>
                    <a:pt x="12809" y="535"/>
                    <a:pt x="12676" y="501"/>
                    <a:pt x="12542" y="501"/>
                  </a:cubicBezTo>
                  <a:cubicBezTo>
                    <a:pt x="12242" y="401"/>
                    <a:pt x="11942" y="301"/>
                    <a:pt x="11642" y="201"/>
                  </a:cubicBezTo>
                  <a:cubicBezTo>
                    <a:pt x="11275" y="201"/>
                    <a:pt x="10875" y="168"/>
                    <a:pt x="10508" y="134"/>
                  </a:cubicBezTo>
                  <a:cubicBezTo>
                    <a:pt x="10369" y="134"/>
                    <a:pt x="10238" y="156"/>
                    <a:pt x="10113" y="156"/>
                  </a:cubicBezTo>
                  <a:cubicBezTo>
                    <a:pt x="9968" y="156"/>
                    <a:pt x="9833" y="127"/>
                    <a:pt x="97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70"/>
            <p:cNvSpPr/>
            <p:nvPr/>
          </p:nvSpPr>
          <p:spPr>
            <a:xfrm>
              <a:off x="6979150" y="3826875"/>
              <a:ext cx="98425" cy="5025"/>
            </a:xfrm>
            <a:custGeom>
              <a:avLst/>
              <a:gdLst/>
              <a:ahLst/>
              <a:cxnLst/>
              <a:rect l="l" t="t" r="r" b="b"/>
              <a:pathLst>
                <a:path w="3937" h="201" extrusionOk="0">
                  <a:moveTo>
                    <a:pt x="1981" y="0"/>
                  </a:moveTo>
                  <a:cubicBezTo>
                    <a:pt x="1326" y="0"/>
                    <a:pt x="667" y="67"/>
                    <a:pt x="0" y="200"/>
                  </a:cubicBezTo>
                  <a:lnTo>
                    <a:pt x="3936" y="200"/>
                  </a:lnTo>
                  <a:cubicBezTo>
                    <a:pt x="3286" y="67"/>
                    <a:pt x="2635" y="0"/>
                    <a:pt x="1981" y="0"/>
                  </a:cubicBezTo>
                  <a:close/>
                </a:path>
              </a:pathLst>
            </a:custGeom>
            <a:solidFill>
              <a:srgbClr val="CAC8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70"/>
            <p:cNvSpPr/>
            <p:nvPr/>
          </p:nvSpPr>
          <p:spPr>
            <a:xfrm>
              <a:off x="5780800" y="3867675"/>
              <a:ext cx="252700" cy="322800"/>
            </a:xfrm>
            <a:custGeom>
              <a:avLst/>
              <a:gdLst/>
              <a:ahLst/>
              <a:cxnLst/>
              <a:rect l="l" t="t" r="r" b="b"/>
              <a:pathLst>
                <a:path w="10108" h="12912" extrusionOk="0">
                  <a:moveTo>
                    <a:pt x="796" y="1"/>
                  </a:moveTo>
                  <a:cubicBezTo>
                    <a:pt x="675" y="1"/>
                    <a:pt x="555" y="1"/>
                    <a:pt x="434" y="3"/>
                  </a:cubicBezTo>
                  <a:cubicBezTo>
                    <a:pt x="334" y="3"/>
                    <a:pt x="234" y="36"/>
                    <a:pt x="167" y="136"/>
                  </a:cubicBezTo>
                  <a:cubicBezTo>
                    <a:pt x="167" y="1270"/>
                    <a:pt x="167" y="2438"/>
                    <a:pt x="167" y="3605"/>
                  </a:cubicBezTo>
                  <a:cubicBezTo>
                    <a:pt x="0" y="3805"/>
                    <a:pt x="0" y="3972"/>
                    <a:pt x="167" y="4172"/>
                  </a:cubicBezTo>
                  <a:cubicBezTo>
                    <a:pt x="200" y="4306"/>
                    <a:pt x="200" y="4439"/>
                    <a:pt x="200" y="4606"/>
                  </a:cubicBezTo>
                  <a:cubicBezTo>
                    <a:pt x="400" y="5507"/>
                    <a:pt x="133" y="6474"/>
                    <a:pt x="300" y="7375"/>
                  </a:cubicBezTo>
                  <a:cubicBezTo>
                    <a:pt x="300" y="8309"/>
                    <a:pt x="334" y="9243"/>
                    <a:pt x="334" y="10177"/>
                  </a:cubicBezTo>
                  <a:cubicBezTo>
                    <a:pt x="200" y="10377"/>
                    <a:pt x="200" y="10544"/>
                    <a:pt x="334" y="10744"/>
                  </a:cubicBezTo>
                  <a:cubicBezTo>
                    <a:pt x="434" y="11144"/>
                    <a:pt x="234" y="11578"/>
                    <a:pt x="467" y="11978"/>
                  </a:cubicBezTo>
                  <a:cubicBezTo>
                    <a:pt x="1234" y="11678"/>
                    <a:pt x="1801" y="11077"/>
                    <a:pt x="2535" y="10910"/>
                  </a:cubicBezTo>
                  <a:cubicBezTo>
                    <a:pt x="2802" y="10810"/>
                    <a:pt x="3036" y="10777"/>
                    <a:pt x="3269" y="10610"/>
                  </a:cubicBezTo>
                  <a:cubicBezTo>
                    <a:pt x="4361" y="9975"/>
                    <a:pt x="4728" y="9626"/>
                    <a:pt x="5064" y="9626"/>
                  </a:cubicBezTo>
                  <a:cubicBezTo>
                    <a:pt x="5414" y="9626"/>
                    <a:pt x="5730" y="10008"/>
                    <a:pt x="6805" y="10844"/>
                  </a:cubicBezTo>
                  <a:cubicBezTo>
                    <a:pt x="6905" y="10910"/>
                    <a:pt x="6972" y="11011"/>
                    <a:pt x="7072" y="11077"/>
                  </a:cubicBezTo>
                  <a:cubicBezTo>
                    <a:pt x="7405" y="11311"/>
                    <a:pt x="7772" y="11544"/>
                    <a:pt x="8173" y="11644"/>
                  </a:cubicBezTo>
                  <a:cubicBezTo>
                    <a:pt x="8673" y="12045"/>
                    <a:pt x="9207" y="12412"/>
                    <a:pt x="9874" y="12912"/>
                  </a:cubicBezTo>
                  <a:cubicBezTo>
                    <a:pt x="9940" y="9042"/>
                    <a:pt x="10007" y="5407"/>
                    <a:pt x="10074" y="1771"/>
                  </a:cubicBezTo>
                  <a:cubicBezTo>
                    <a:pt x="10107" y="1671"/>
                    <a:pt x="10107" y="1570"/>
                    <a:pt x="10007" y="1470"/>
                  </a:cubicBezTo>
                  <a:cubicBezTo>
                    <a:pt x="9707" y="1237"/>
                    <a:pt x="9340" y="1170"/>
                    <a:pt x="8973" y="1103"/>
                  </a:cubicBezTo>
                  <a:cubicBezTo>
                    <a:pt x="6320" y="368"/>
                    <a:pt x="3575" y="1"/>
                    <a:pt x="7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70"/>
            <p:cNvSpPr/>
            <p:nvPr/>
          </p:nvSpPr>
          <p:spPr>
            <a:xfrm>
              <a:off x="6040975" y="4100925"/>
              <a:ext cx="561250" cy="235500"/>
            </a:xfrm>
            <a:custGeom>
              <a:avLst/>
              <a:gdLst/>
              <a:ahLst/>
              <a:cxnLst/>
              <a:rect l="l" t="t" r="r" b="b"/>
              <a:pathLst>
                <a:path w="22450" h="9420" extrusionOk="0">
                  <a:moveTo>
                    <a:pt x="11467" y="0"/>
                  </a:moveTo>
                  <a:cubicBezTo>
                    <a:pt x="11294" y="0"/>
                    <a:pt x="11119" y="5"/>
                    <a:pt x="10942" y="13"/>
                  </a:cubicBezTo>
                  <a:cubicBezTo>
                    <a:pt x="7639" y="179"/>
                    <a:pt x="5271" y="1747"/>
                    <a:pt x="3636" y="4549"/>
                  </a:cubicBezTo>
                  <a:cubicBezTo>
                    <a:pt x="3470" y="4883"/>
                    <a:pt x="3236" y="5250"/>
                    <a:pt x="3403" y="5683"/>
                  </a:cubicBezTo>
                  <a:cubicBezTo>
                    <a:pt x="3837" y="6017"/>
                    <a:pt x="4103" y="6417"/>
                    <a:pt x="3837" y="6951"/>
                  </a:cubicBezTo>
                  <a:cubicBezTo>
                    <a:pt x="3615" y="7458"/>
                    <a:pt x="3213" y="7754"/>
                    <a:pt x="2630" y="7754"/>
                  </a:cubicBezTo>
                  <a:cubicBezTo>
                    <a:pt x="2599" y="7754"/>
                    <a:pt x="2568" y="7753"/>
                    <a:pt x="2536" y="7752"/>
                  </a:cubicBezTo>
                  <a:cubicBezTo>
                    <a:pt x="2324" y="7740"/>
                    <a:pt x="2117" y="7737"/>
                    <a:pt x="1910" y="7737"/>
                  </a:cubicBezTo>
                  <a:cubicBezTo>
                    <a:pt x="1498" y="7737"/>
                    <a:pt x="1090" y="7752"/>
                    <a:pt x="668" y="7752"/>
                  </a:cubicBezTo>
                  <a:cubicBezTo>
                    <a:pt x="367" y="7752"/>
                    <a:pt x="67" y="7752"/>
                    <a:pt x="0" y="8152"/>
                  </a:cubicBezTo>
                  <a:cubicBezTo>
                    <a:pt x="201" y="9086"/>
                    <a:pt x="868" y="9419"/>
                    <a:pt x="1702" y="9419"/>
                  </a:cubicBezTo>
                  <a:lnTo>
                    <a:pt x="20715" y="9419"/>
                  </a:lnTo>
                  <a:cubicBezTo>
                    <a:pt x="21649" y="9419"/>
                    <a:pt x="22283" y="8952"/>
                    <a:pt x="22450" y="7952"/>
                  </a:cubicBezTo>
                  <a:cubicBezTo>
                    <a:pt x="22207" y="7769"/>
                    <a:pt x="21942" y="7725"/>
                    <a:pt x="21673" y="7725"/>
                  </a:cubicBezTo>
                  <a:cubicBezTo>
                    <a:pt x="21424" y="7725"/>
                    <a:pt x="21171" y="7763"/>
                    <a:pt x="20926" y="7763"/>
                  </a:cubicBezTo>
                  <a:cubicBezTo>
                    <a:pt x="20855" y="7763"/>
                    <a:pt x="20785" y="7760"/>
                    <a:pt x="20715" y="7752"/>
                  </a:cubicBezTo>
                  <a:cubicBezTo>
                    <a:pt x="20048" y="7651"/>
                    <a:pt x="19281" y="7618"/>
                    <a:pt x="19448" y="6584"/>
                  </a:cubicBezTo>
                  <a:cubicBezTo>
                    <a:pt x="19648" y="6317"/>
                    <a:pt x="19548" y="6050"/>
                    <a:pt x="19448" y="5783"/>
                  </a:cubicBezTo>
                  <a:cubicBezTo>
                    <a:pt x="18747" y="4282"/>
                    <a:pt x="17947" y="2881"/>
                    <a:pt x="16646" y="1814"/>
                  </a:cubicBezTo>
                  <a:cubicBezTo>
                    <a:pt x="15114" y="527"/>
                    <a:pt x="13414" y="0"/>
                    <a:pt x="114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70"/>
            <p:cNvSpPr/>
            <p:nvPr/>
          </p:nvSpPr>
          <p:spPr>
            <a:xfrm>
              <a:off x="6597200" y="4183575"/>
              <a:ext cx="974050" cy="50725"/>
            </a:xfrm>
            <a:custGeom>
              <a:avLst/>
              <a:gdLst/>
              <a:ahLst/>
              <a:cxnLst/>
              <a:rect l="l" t="t" r="r" b="b"/>
              <a:pathLst>
                <a:path w="38962" h="2029" extrusionOk="0">
                  <a:moveTo>
                    <a:pt x="15286" y="1"/>
                  </a:moveTo>
                  <a:cubicBezTo>
                    <a:pt x="13709" y="1"/>
                    <a:pt x="12128" y="53"/>
                    <a:pt x="10542" y="176"/>
                  </a:cubicBezTo>
                  <a:cubicBezTo>
                    <a:pt x="7006" y="443"/>
                    <a:pt x="3436" y="876"/>
                    <a:pt x="1" y="1844"/>
                  </a:cubicBezTo>
                  <a:cubicBezTo>
                    <a:pt x="153" y="1996"/>
                    <a:pt x="327" y="2029"/>
                    <a:pt x="499" y="2029"/>
                  </a:cubicBezTo>
                  <a:cubicBezTo>
                    <a:pt x="627" y="2029"/>
                    <a:pt x="754" y="2010"/>
                    <a:pt x="868" y="2010"/>
                  </a:cubicBezTo>
                  <a:lnTo>
                    <a:pt x="37894" y="2010"/>
                  </a:lnTo>
                  <a:cubicBezTo>
                    <a:pt x="38052" y="2010"/>
                    <a:pt x="38215" y="2029"/>
                    <a:pt x="38374" y="2029"/>
                  </a:cubicBezTo>
                  <a:cubicBezTo>
                    <a:pt x="38586" y="2029"/>
                    <a:pt x="38790" y="1996"/>
                    <a:pt x="38962" y="1844"/>
                  </a:cubicBezTo>
                  <a:cubicBezTo>
                    <a:pt x="35926" y="1577"/>
                    <a:pt x="32857" y="1310"/>
                    <a:pt x="29789" y="976"/>
                  </a:cubicBezTo>
                  <a:cubicBezTo>
                    <a:pt x="24955" y="498"/>
                    <a:pt x="20139" y="1"/>
                    <a:pt x="15286" y="1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70"/>
            <p:cNvSpPr/>
            <p:nvPr/>
          </p:nvSpPr>
          <p:spPr>
            <a:xfrm>
              <a:off x="4926850" y="4182950"/>
              <a:ext cx="1151675" cy="51350"/>
            </a:xfrm>
            <a:custGeom>
              <a:avLst/>
              <a:gdLst/>
              <a:ahLst/>
              <a:cxnLst/>
              <a:rect l="l" t="t" r="r" b="b"/>
              <a:pathLst>
                <a:path w="46067" h="2054" extrusionOk="0">
                  <a:moveTo>
                    <a:pt x="31628" y="0"/>
                  </a:moveTo>
                  <a:cubicBezTo>
                    <a:pt x="30815" y="0"/>
                    <a:pt x="30001" y="12"/>
                    <a:pt x="29188" y="34"/>
                  </a:cubicBezTo>
                  <a:cubicBezTo>
                    <a:pt x="19448" y="268"/>
                    <a:pt x="9741" y="1335"/>
                    <a:pt x="0" y="1869"/>
                  </a:cubicBezTo>
                  <a:cubicBezTo>
                    <a:pt x="153" y="2021"/>
                    <a:pt x="338" y="2054"/>
                    <a:pt x="531" y="2054"/>
                  </a:cubicBezTo>
                  <a:cubicBezTo>
                    <a:pt x="676" y="2054"/>
                    <a:pt x="825" y="2035"/>
                    <a:pt x="968" y="2035"/>
                  </a:cubicBezTo>
                  <a:lnTo>
                    <a:pt x="45199" y="2035"/>
                  </a:lnTo>
                  <a:cubicBezTo>
                    <a:pt x="45328" y="2035"/>
                    <a:pt x="45463" y="2054"/>
                    <a:pt x="45593" y="2054"/>
                  </a:cubicBezTo>
                  <a:cubicBezTo>
                    <a:pt x="45767" y="2054"/>
                    <a:pt x="45933" y="2021"/>
                    <a:pt x="46067" y="1869"/>
                  </a:cubicBezTo>
                  <a:cubicBezTo>
                    <a:pt x="45433" y="1669"/>
                    <a:pt x="44766" y="1435"/>
                    <a:pt x="44098" y="1268"/>
                  </a:cubicBezTo>
                  <a:cubicBezTo>
                    <a:pt x="39992" y="319"/>
                    <a:pt x="35816" y="0"/>
                    <a:pt x="31628" y="0"/>
                  </a:cubicBezTo>
                  <a:close/>
                </a:path>
              </a:pathLst>
            </a:custGeom>
            <a:solidFill>
              <a:srgbClr val="6657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70"/>
            <p:cNvSpPr/>
            <p:nvPr/>
          </p:nvSpPr>
          <p:spPr>
            <a:xfrm>
              <a:off x="5789125" y="3848550"/>
              <a:ext cx="254375" cy="58400"/>
            </a:xfrm>
            <a:custGeom>
              <a:avLst/>
              <a:gdLst/>
              <a:ahLst/>
              <a:cxnLst/>
              <a:rect l="l" t="t" r="r" b="b"/>
              <a:pathLst>
                <a:path w="10175" h="2336" extrusionOk="0">
                  <a:moveTo>
                    <a:pt x="1902" y="67"/>
                  </a:moveTo>
                  <a:cubicBezTo>
                    <a:pt x="1168" y="101"/>
                    <a:pt x="368" y="0"/>
                    <a:pt x="1" y="868"/>
                  </a:cubicBezTo>
                  <a:cubicBezTo>
                    <a:pt x="81" y="1048"/>
                    <a:pt x="197" y="1084"/>
                    <a:pt x="334" y="1084"/>
                  </a:cubicBezTo>
                  <a:cubicBezTo>
                    <a:pt x="426" y="1084"/>
                    <a:pt x="528" y="1068"/>
                    <a:pt x="634" y="1068"/>
                  </a:cubicBezTo>
                  <a:cubicBezTo>
                    <a:pt x="927" y="1056"/>
                    <a:pt x="1220" y="1048"/>
                    <a:pt x="1513" y="1048"/>
                  </a:cubicBezTo>
                  <a:cubicBezTo>
                    <a:pt x="2021" y="1048"/>
                    <a:pt x="2529" y="1071"/>
                    <a:pt x="3036" y="1135"/>
                  </a:cubicBezTo>
                  <a:cubicBezTo>
                    <a:pt x="5271" y="1368"/>
                    <a:pt x="7506" y="1802"/>
                    <a:pt x="9708" y="2335"/>
                  </a:cubicBezTo>
                  <a:cubicBezTo>
                    <a:pt x="10175" y="2102"/>
                    <a:pt x="10141" y="1802"/>
                    <a:pt x="9908" y="1435"/>
                  </a:cubicBezTo>
                  <a:cubicBezTo>
                    <a:pt x="7306" y="568"/>
                    <a:pt x="4604" y="201"/>
                    <a:pt x="1902" y="67"/>
                  </a:cubicBezTo>
                  <a:close/>
                </a:path>
              </a:pathLst>
            </a:custGeom>
            <a:solidFill>
              <a:srgbClr val="986E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70"/>
            <p:cNvSpPr/>
            <p:nvPr/>
          </p:nvSpPr>
          <p:spPr>
            <a:xfrm>
              <a:off x="6568850" y="3883300"/>
              <a:ext cx="1288450" cy="137775"/>
            </a:xfrm>
            <a:custGeom>
              <a:avLst/>
              <a:gdLst/>
              <a:ahLst/>
              <a:cxnLst/>
              <a:rect l="l" t="t" r="r" b="b"/>
              <a:pathLst>
                <a:path w="51538" h="5511" extrusionOk="0">
                  <a:moveTo>
                    <a:pt x="18760" y="0"/>
                  </a:moveTo>
                  <a:cubicBezTo>
                    <a:pt x="13883" y="0"/>
                    <a:pt x="9161" y="929"/>
                    <a:pt x="4570" y="2647"/>
                  </a:cubicBezTo>
                  <a:cubicBezTo>
                    <a:pt x="3003" y="3214"/>
                    <a:pt x="1435" y="3881"/>
                    <a:pt x="1" y="4815"/>
                  </a:cubicBezTo>
                  <a:cubicBezTo>
                    <a:pt x="1535" y="4281"/>
                    <a:pt x="3003" y="3681"/>
                    <a:pt x="4537" y="3180"/>
                  </a:cubicBezTo>
                  <a:cubicBezTo>
                    <a:pt x="8573" y="1813"/>
                    <a:pt x="12676" y="912"/>
                    <a:pt x="16979" y="745"/>
                  </a:cubicBezTo>
                  <a:cubicBezTo>
                    <a:pt x="17444" y="731"/>
                    <a:pt x="17909" y="725"/>
                    <a:pt x="18373" y="725"/>
                  </a:cubicBezTo>
                  <a:cubicBezTo>
                    <a:pt x="22366" y="725"/>
                    <a:pt x="26314" y="1218"/>
                    <a:pt x="30289" y="1846"/>
                  </a:cubicBezTo>
                  <a:cubicBezTo>
                    <a:pt x="36226" y="2780"/>
                    <a:pt x="42164" y="3948"/>
                    <a:pt x="48102" y="5015"/>
                  </a:cubicBezTo>
                  <a:cubicBezTo>
                    <a:pt x="49069" y="5214"/>
                    <a:pt x="50012" y="5510"/>
                    <a:pt x="51014" y="5510"/>
                  </a:cubicBezTo>
                  <a:cubicBezTo>
                    <a:pt x="51186" y="5510"/>
                    <a:pt x="51361" y="5502"/>
                    <a:pt x="51537" y="5482"/>
                  </a:cubicBezTo>
                  <a:cubicBezTo>
                    <a:pt x="48502" y="4782"/>
                    <a:pt x="45466" y="4048"/>
                    <a:pt x="42397" y="3414"/>
                  </a:cubicBezTo>
                  <a:cubicBezTo>
                    <a:pt x="39062" y="2713"/>
                    <a:pt x="35693" y="2080"/>
                    <a:pt x="32324" y="1446"/>
                  </a:cubicBezTo>
                  <a:cubicBezTo>
                    <a:pt x="28454" y="712"/>
                    <a:pt x="24551" y="245"/>
                    <a:pt x="20615" y="45"/>
                  </a:cubicBezTo>
                  <a:cubicBezTo>
                    <a:pt x="19994" y="15"/>
                    <a:pt x="19376" y="0"/>
                    <a:pt x="1876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70"/>
            <p:cNvSpPr/>
            <p:nvPr/>
          </p:nvSpPr>
          <p:spPr>
            <a:xfrm>
              <a:off x="6568025" y="3982950"/>
              <a:ext cx="803925" cy="105800"/>
            </a:xfrm>
            <a:custGeom>
              <a:avLst/>
              <a:gdLst/>
              <a:ahLst/>
              <a:cxnLst/>
              <a:rect l="l" t="t" r="r" b="b"/>
              <a:pathLst>
                <a:path w="32157" h="4232" extrusionOk="0">
                  <a:moveTo>
                    <a:pt x="18432" y="0"/>
                  </a:moveTo>
                  <a:cubicBezTo>
                    <a:pt x="12165" y="0"/>
                    <a:pt x="6004" y="1171"/>
                    <a:pt x="0" y="4231"/>
                  </a:cubicBezTo>
                  <a:cubicBezTo>
                    <a:pt x="6421" y="1536"/>
                    <a:pt x="12993" y="477"/>
                    <a:pt x="19656" y="477"/>
                  </a:cubicBezTo>
                  <a:cubicBezTo>
                    <a:pt x="23793" y="477"/>
                    <a:pt x="27965" y="885"/>
                    <a:pt x="32156" y="1563"/>
                  </a:cubicBezTo>
                  <a:cubicBezTo>
                    <a:pt x="27540" y="611"/>
                    <a:pt x="22958" y="0"/>
                    <a:pt x="18432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70"/>
            <p:cNvSpPr/>
            <p:nvPr/>
          </p:nvSpPr>
          <p:spPr>
            <a:xfrm>
              <a:off x="6658075" y="4079275"/>
              <a:ext cx="633825" cy="61175"/>
            </a:xfrm>
            <a:custGeom>
              <a:avLst/>
              <a:gdLst/>
              <a:ahLst/>
              <a:cxnLst/>
              <a:rect l="l" t="t" r="r" b="b"/>
              <a:pathLst>
                <a:path w="25353" h="2447" extrusionOk="0">
                  <a:moveTo>
                    <a:pt x="13349" y="1"/>
                  </a:moveTo>
                  <a:cubicBezTo>
                    <a:pt x="8869" y="1"/>
                    <a:pt x="4416" y="663"/>
                    <a:pt x="1" y="2446"/>
                  </a:cubicBezTo>
                  <a:cubicBezTo>
                    <a:pt x="4691" y="970"/>
                    <a:pt x="9412" y="426"/>
                    <a:pt x="14154" y="426"/>
                  </a:cubicBezTo>
                  <a:cubicBezTo>
                    <a:pt x="17876" y="426"/>
                    <a:pt x="21611" y="761"/>
                    <a:pt x="25352" y="1246"/>
                  </a:cubicBezTo>
                  <a:cubicBezTo>
                    <a:pt x="21334" y="524"/>
                    <a:pt x="17331" y="1"/>
                    <a:pt x="13349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70"/>
            <p:cNvSpPr/>
            <p:nvPr/>
          </p:nvSpPr>
          <p:spPr>
            <a:xfrm>
              <a:off x="4968550" y="3846625"/>
              <a:ext cx="867300" cy="134550"/>
            </a:xfrm>
            <a:custGeom>
              <a:avLst/>
              <a:gdLst/>
              <a:ahLst/>
              <a:cxnLst/>
              <a:rect l="l" t="t" r="r" b="b"/>
              <a:pathLst>
                <a:path w="34692" h="5382" extrusionOk="0">
                  <a:moveTo>
                    <a:pt x="34175" y="0"/>
                  </a:moveTo>
                  <a:cubicBezTo>
                    <a:pt x="34052" y="0"/>
                    <a:pt x="33924" y="11"/>
                    <a:pt x="33791" y="11"/>
                  </a:cubicBezTo>
                  <a:cubicBezTo>
                    <a:pt x="30689" y="11"/>
                    <a:pt x="27620" y="11"/>
                    <a:pt x="24518" y="344"/>
                  </a:cubicBezTo>
                  <a:cubicBezTo>
                    <a:pt x="21516" y="645"/>
                    <a:pt x="18547" y="1078"/>
                    <a:pt x="15611" y="1612"/>
                  </a:cubicBezTo>
                  <a:cubicBezTo>
                    <a:pt x="12042" y="2246"/>
                    <a:pt x="8540" y="3180"/>
                    <a:pt x="5004" y="3980"/>
                  </a:cubicBezTo>
                  <a:cubicBezTo>
                    <a:pt x="3336" y="4347"/>
                    <a:pt x="1668" y="4814"/>
                    <a:pt x="0" y="5248"/>
                  </a:cubicBezTo>
                  <a:cubicBezTo>
                    <a:pt x="134" y="5337"/>
                    <a:pt x="267" y="5381"/>
                    <a:pt x="391" y="5381"/>
                  </a:cubicBezTo>
                  <a:cubicBezTo>
                    <a:pt x="452" y="5381"/>
                    <a:pt x="512" y="5370"/>
                    <a:pt x="567" y="5348"/>
                  </a:cubicBezTo>
                  <a:cubicBezTo>
                    <a:pt x="6471" y="3947"/>
                    <a:pt x="12376" y="2679"/>
                    <a:pt x="18380" y="1812"/>
                  </a:cubicBezTo>
                  <a:cubicBezTo>
                    <a:pt x="22333" y="1227"/>
                    <a:pt x="26309" y="945"/>
                    <a:pt x="30288" y="945"/>
                  </a:cubicBezTo>
                  <a:cubicBezTo>
                    <a:pt x="31078" y="945"/>
                    <a:pt x="31867" y="956"/>
                    <a:pt x="32657" y="978"/>
                  </a:cubicBezTo>
                  <a:cubicBezTo>
                    <a:pt x="32724" y="945"/>
                    <a:pt x="32790" y="945"/>
                    <a:pt x="32824" y="945"/>
                  </a:cubicBezTo>
                  <a:cubicBezTo>
                    <a:pt x="33391" y="544"/>
                    <a:pt x="34125" y="544"/>
                    <a:pt x="34692" y="144"/>
                  </a:cubicBezTo>
                  <a:cubicBezTo>
                    <a:pt x="34531" y="24"/>
                    <a:pt x="34359" y="0"/>
                    <a:pt x="34175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70"/>
            <p:cNvSpPr/>
            <p:nvPr/>
          </p:nvSpPr>
          <p:spPr>
            <a:xfrm>
              <a:off x="5132000" y="4031975"/>
              <a:ext cx="656850" cy="60100"/>
            </a:xfrm>
            <a:custGeom>
              <a:avLst/>
              <a:gdLst/>
              <a:ahLst/>
              <a:cxnLst/>
              <a:rect l="l" t="t" r="r" b="b"/>
              <a:pathLst>
                <a:path w="26274" h="2404" extrusionOk="0">
                  <a:moveTo>
                    <a:pt x="21650" y="0"/>
                  </a:moveTo>
                  <a:cubicBezTo>
                    <a:pt x="19355" y="0"/>
                    <a:pt x="17052" y="131"/>
                    <a:pt x="14777" y="302"/>
                  </a:cubicBezTo>
                  <a:cubicBezTo>
                    <a:pt x="11775" y="502"/>
                    <a:pt x="8806" y="869"/>
                    <a:pt x="5838" y="1336"/>
                  </a:cubicBezTo>
                  <a:cubicBezTo>
                    <a:pt x="3903" y="1670"/>
                    <a:pt x="1935" y="1870"/>
                    <a:pt x="0" y="2404"/>
                  </a:cubicBezTo>
                  <a:cubicBezTo>
                    <a:pt x="6878" y="1534"/>
                    <a:pt x="13756" y="581"/>
                    <a:pt x="20700" y="581"/>
                  </a:cubicBezTo>
                  <a:cubicBezTo>
                    <a:pt x="22546" y="581"/>
                    <a:pt x="24396" y="649"/>
                    <a:pt x="26252" y="803"/>
                  </a:cubicBezTo>
                  <a:cubicBezTo>
                    <a:pt x="26273" y="212"/>
                    <a:pt x="26161" y="115"/>
                    <a:pt x="25941" y="115"/>
                  </a:cubicBezTo>
                  <a:cubicBezTo>
                    <a:pt x="25833" y="115"/>
                    <a:pt x="25699" y="138"/>
                    <a:pt x="25542" y="138"/>
                  </a:cubicBezTo>
                  <a:cubicBezTo>
                    <a:pt x="25513" y="138"/>
                    <a:pt x="25483" y="137"/>
                    <a:pt x="25452" y="135"/>
                  </a:cubicBezTo>
                  <a:cubicBezTo>
                    <a:pt x="24191" y="40"/>
                    <a:pt x="22921" y="0"/>
                    <a:pt x="21650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70"/>
            <p:cNvSpPr/>
            <p:nvPr/>
          </p:nvSpPr>
          <p:spPr>
            <a:xfrm>
              <a:off x="5222050" y="4120775"/>
              <a:ext cx="567100" cy="37175"/>
            </a:xfrm>
            <a:custGeom>
              <a:avLst/>
              <a:gdLst/>
              <a:ahLst/>
              <a:cxnLst/>
              <a:rect l="l" t="t" r="r" b="b"/>
              <a:pathLst>
                <a:path w="22684" h="1487" extrusionOk="0">
                  <a:moveTo>
                    <a:pt x="18213" y="0"/>
                  </a:moveTo>
                  <a:cubicBezTo>
                    <a:pt x="12110" y="0"/>
                    <a:pt x="6034" y="334"/>
                    <a:pt x="1" y="1487"/>
                  </a:cubicBezTo>
                  <a:cubicBezTo>
                    <a:pt x="5667" y="860"/>
                    <a:pt x="11333" y="497"/>
                    <a:pt x="17028" y="497"/>
                  </a:cubicBezTo>
                  <a:cubicBezTo>
                    <a:pt x="18910" y="497"/>
                    <a:pt x="20795" y="537"/>
                    <a:pt x="22684" y="620"/>
                  </a:cubicBezTo>
                  <a:cubicBezTo>
                    <a:pt x="22684" y="420"/>
                    <a:pt x="22684" y="253"/>
                    <a:pt x="22684" y="53"/>
                  </a:cubicBezTo>
                  <a:cubicBezTo>
                    <a:pt x="21192" y="20"/>
                    <a:pt x="19701" y="0"/>
                    <a:pt x="182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70"/>
            <p:cNvSpPr/>
            <p:nvPr/>
          </p:nvSpPr>
          <p:spPr>
            <a:xfrm>
              <a:off x="5318800" y="3954400"/>
              <a:ext cx="466175" cy="41775"/>
            </a:xfrm>
            <a:custGeom>
              <a:avLst/>
              <a:gdLst/>
              <a:ahLst/>
              <a:cxnLst/>
              <a:rect l="l" t="t" r="r" b="b"/>
              <a:pathLst>
                <a:path w="18647" h="1671" extrusionOk="0">
                  <a:moveTo>
                    <a:pt x="17861" y="0"/>
                  </a:moveTo>
                  <a:cubicBezTo>
                    <a:pt x="17756" y="0"/>
                    <a:pt x="17651" y="3"/>
                    <a:pt x="17546" y="3"/>
                  </a:cubicBezTo>
                  <a:cubicBezTo>
                    <a:pt x="17373" y="1"/>
                    <a:pt x="17201" y="1"/>
                    <a:pt x="17028" y="1"/>
                  </a:cubicBezTo>
                  <a:cubicBezTo>
                    <a:pt x="13468" y="1"/>
                    <a:pt x="9938" y="323"/>
                    <a:pt x="6438" y="737"/>
                  </a:cubicBezTo>
                  <a:cubicBezTo>
                    <a:pt x="4270" y="1004"/>
                    <a:pt x="2135" y="1370"/>
                    <a:pt x="0" y="1671"/>
                  </a:cubicBezTo>
                  <a:cubicBezTo>
                    <a:pt x="4939" y="1193"/>
                    <a:pt x="9856" y="567"/>
                    <a:pt x="14820" y="567"/>
                  </a:cubicBezTo>
                  <a:cubicBezTo>
                    <a:pt x="16092" y="567"/>
                    <a:pt x="17367" y="608"/>
                    <a:pt x="18647" y="703"/>
                  </a:cubicBezTo>
                  <a:cubicBezTo>
                    <a:pt x="18647" y="503"/>
                    <a:pt x="18647" y="303"/>
                    <a:pt x="18647" y="136"/>
                  </a:cubicBezTo>
                  <a:cubicBezTo>
                    <a:pt x="18385" y="17"/>
                    <a:pt x="18123" y="0"/>
                    <a:pt x="17861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70"/>
            <p:cNvSpPr/>
            <p:nvPr/>
          </p:nvSpPr>
          <p:spPr>
            <a:xfrm>
              <a:off x="6031800" y="3884400"/>
              <a:ext cx="217675" cy="149300"/>
            </a:xfrm>
            <a:custGeom>
              <a:avLst/>
              <a:gdLst/>
              <a:ahLst/>
              <a:cxnLst/>
              <a:rect l="l" t="t" r="r" b="b"/>
              <a:pathLst>
                <a:path w="8707" h="5972" extrusionOk="0">
                  <a:moveTo>
                    <a:pt x="201" y="1"/>
                  </a:moveTo>
                  <a:lnTo>
                    <a:pt x="201" y="1"/>
                  </a:lnTo>
                  <a:cubicBezTo>
                    <a:pt x="234" y="301"/>
                    <a:pt x="201" y="635"/>
                    <a:pt x="1" y="901"/>
                  </a:cubicBezTo>
                  <a:cubicBezTo>
                    <a:pt x="34" y="968"/>
                    <a:pt x="34" y="1035"/>
                    <a:pt x="34" y="1102"/>
                  </a:cubicBezTo>
                  <a:cubicBezTo>
                    <a:pt x="3403" y="1902"/>
                    <a:pt x="6172" y="3737"/>
                    <a:pt x="8707" y="5972"/>
                  </a:cubicBezTo>
                  <a:cubicBezTo>
                    <a:pt x="6605" y="2936"/>
                    <a:pt x="3636" y="1168"/>
                    <a:pt x="201" y="1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70"/>
            <p:cNvSpPr/>
            <p:nvPr/>
          </p:nvSpPr>
          <p:spPr>
            <a:xfrm>
              <a:off x="5845000" y="4127100"/>
              <a:ext cx="140125" cy="31700"/>
            </a:xfrm>
            <a:custGeom>
              <a:avLst/>
              <a:gdLst/>
              <a:ahLst/>
              <a:cxnLst/>
              <a:rect l="l" t="t" r="r" b="b"/>
              <a:pathLst>
                <a:path w="5605" h="1268" extrusionOk="0">
                  <a:moveTo>
                    <a:pt x="1613" y="0"/>
                  </a:moveTo>
                  <a:cubicBezTo>
                    <a:pt x="1267" y="0"/>
                    <a:pt x="918" y="38"/>
                    <a:pt x="568" y="133"/>
                  </a:cubicBezTo>
                  <a:cubicBezTo>
                    <a:pt x="301" y="167"/>
                    <a:pt x="101" y="300"/>
                    <a:pt x="1" y="533"/>
                  </a:cubicBezTo>
                  <a:cubicBezTo>
                    <a:pt x="1869" y="767"/>
                    <a:pt x="3737" y="1034"/>
                    <a:pt x="5605" y="1267"/>
                  </a:cubicBezTo>
                  <a:cubicBezTo>
                    <a:pt x="5304" y="1034"/>
                    <a:pt x="5004" y="800"/>
                    <a:pt x="4704" y="533"/>
                  </a:cubicBezTo>
                  <a:cubicBezTo>
                    <a:pt x="4659" y="556"/>
                    <a:pt x="4617" y="565"/>
                    <a:pt x="4577" y="565"/>
                  </a:cubicBezTo>
                  <a:cubicBezTo>
                    <a:pt x="4442" y="565"/>
                    <a:pt x="4333" y="459"/>
                    <a:pt x="4204" y="433"/>
                  </a:cubicBezTo>
                  <a:cubicBezTo>
                    <a:pt x="3344" y="242"/>
                    <a:pt x="2485" y="0"/>
                    <a:pt x="1613" y="0"/>
                  </a:cubicBezTo>
                  <a:close/>
                </a:path>
              </a:pathLst>
            </a:custGeom>
            <a:solidFill>
              <a:srgbClr val="95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70"/>
            <p:cNvSpPr/>
            <p:nvPr/>
          </p:nvSpPr>
          <p:spPr>
            <a:xfrm>
              <a:off x="5542275" y="2440275"/>
              <a:ext cx="2090700" cy="1606775"/>
            </a:xfrm>
            <a:custGeom>
              <a:avLst/>
              <a:gdLst/>
              <a:ahLst/>
              <a:cxnLst/>
              <a:rect l="l" t="t" r="r" b="b"/>
              <a:pathLst>
                <a:path w="83628" h="64271" extrusionOk="0">
                  <a:moveTo>
                    <a:pt x="17063" y="0"/>
                  </a:moveTo>
                  <a:cubicBezTo>
                    <a:pt x="16874" y="0"/>
                    <a:pt x="16663" y="70"/>
                    <a:pt x="16413" y="225"/>
                  </a:cubicBezTo>
                  <a:cubicBezTo>
                    <a:pt x="13344" y="2193"/>
                    <a:pt x="10242" y="4127"/>
                    <a:pt x="7139" y="6062"/>
                  </a:cubicBezTo>
                  <a:cubicBezTo>
                    <a:pt x="4771" y="7530"/>
                    <a:pt x="2369" y="9031"/>
                    <a:pt x="1" y="10499"/>
                  </a:cubicBezTo>
                  <a:cubicBezTo>
                    <a:pt x="1602" y="12000"/>
                    <a:pt x="3237" y="13501"/>
                    <a:pt x="4804" y="15035"/>
                  </a:cubicBezTo>
                  <a:cubicBezTo>
                    <a:pt x="7073" y="17237"/>
                    <a:pt x="9341" y="19472"/>
                    <a:pt x="11476" y="21807"/>
                  </a:cubicBezTo>
                  <a:cubicBezTo>
                    <a:pt x="13110" y="23608"/>
                    <a:pt x="14778" y="25376"/>
                    <a:pt x="16379" y="27177"/>
                  </a:cubicBezTo>
                  <a:cubicBezTo>
                    <a:pt x="19815" y="31113"/>
                    <a:pt x="23084" y="35183"/>
                    <a:pt x="26086" y="39486"/>
                  </a:cubicBezTo>
                  <a:cubicBezTo>
                    <a:pt x="28254" y="42588"/>
                    <a:pt x="30389" y="45724"/>
                    <a:pt x="31957" y="49193"/>
                  </a:cubicBezTo>
                  <a:cubicBezTo>
                    <a:pt x="33191" y="51895"/>
                    <a:pt x="33992" y="54664"/>
                    <a:pt x="34325" y="57599"/>
                  </a:cubicBezTo>
                  <a:cubicBezTo>
                    <a:pt x="34325" y="57833"/>
                    <a:pt x="34225" y="58199"/>
                    <a:pt x="34559" y="58266"/>
                  </a:cubicBezTo>
                  <a:lnTo>
                    <a:pt x="34559" y="64270"/>
                  </a:lnTo>
                  <a:cubicBezTo>
                    <a:pt x="36293" y="61869"/>
                    <a:pt x="37928" y="59634"/>
                    <a:pt x="39562" y="57366"/>
                  </a:cubicBezTo>
                  <a:cubicBezTo>
                    <a:pt x="39578" y="57367"/>
                    <a:pt x="39594" y="57367"/>
                    <a:pt x="39609" y="57367"/>
                  </a:cubicBezTo>
                  <a:cubicBezTo>
                    <a:pt x="39976" y="57367"/>
                    <a:pt x="40137" y="56988"/>
                    <a:pt x="40330" y="56732"/>
                  </a:cubicBezTo>
                  <a:cubicBezTo>
                    <a:pt x="43232" y="52896"/>
                    <a:pt x="46334" y="49226"/>
                    <a:pt x="49603" y="45690"/>
                  </a:cubicBezTo>
                  <a:cubicBezTo>
                    <a:pt x="53439" y="41521"/>
                    <a:pt x="57642" y="37751"/>
                    <a:pt x="62345" y="34583"/>
                  </a:cubicBezTo>
                  <a:lnTo>
                    <a:pt x="62345" y="34616"/>
                  </a:lnTo>
                  <a:cubicBezTo>
                    <a:pt x="63046" y="34082"/>
                    <a:pt x="63846" y="33715"/>
                    <a:pt x="64547" y="33215"/>
                  </a:cubicBezTo>
                  <a:cubicBezTo>
                    <a:pt x="69417" y="30046"/>
                    <a:pt x="74554" y="27377"/>
                    <a:pt x="79858" y="24976"/>
                  </a:cubicBezTo>
                  <a:cubicBezTo>
                    <a:pt x="79958" y="24942"/>
                    <a:pt x="80225" y="24809"/>
                    <a:pt x="80558" y="24642"/>
                  </a:cubicBezTo>
                  <a:cubicBezTo>
                    <a:pt x="81793" y="24008"/>
                    <a:pt x="82827" y="23541"/>
                    <a:pt x="83627" y="23208"/>
                  </a:cubicBezTo>
                  <a:lnTo>
                    <a:pt x="83627" y="23208"/>
                  </a:lnTo>
                  <a:cubicBezTo>
                    <a:pt x="82460" y="23541"/>
                    <a:pt x="80592" y="24142"/>
                    <a:pt x="78323" y="24842"/>
                  </a:cubicBezTo>
                  <a:cubicBezTo>
                    <a:pt x="76422" y="25409"/>
                    <a:pt x="73487" y="26310"/>
                    <a:pt x="69984" y="27544"/>
                  </a:cubicBezTo>
                  <a:cubicBezTo>
                    <a:pt x="58209" y="31781"/>
                    <a:pt x="49770" y="34883"/>
                    <a:pt x="42698" y="42121"/>
                  </a:cubicBezTo>
                  <a:cubicBezTo>
                    <a:pt x="40997" y="43889"/>
                    <a:pt x="38562" y="46725"/>
                    <a:pt x="36293" y="50794"/>
                  </a:cubicBezTo>
                  <a:cubicBezTo>
                    <a:pt x="36027" y="43255"/>
                    <a:pt x="35059" y="37118"/>
                    <a:pt x="34159" y="32781"/>
                  </a:cubicBezTo>
                  <a:cubicBezTo>
                    <a:pt x="33391" y="29012"/>
                    <a:pt x="32791" y="26177"/>
                    <a:pt x="31390" y="22407"/>
                  </a:cubicBezTo>
                  <a:cubicBezTo>
                    <a:pt x="29422" y="17137"/>
                    <a:pt x="26653" y="12300"/>
                    <a:pt x="23351" y="7730"/>
                  </a:cubicBezTo>
                  <a:cubicBezTo>
                    <a:pt x="21616" y="5328"/>
                    <a:pt x="19782" y="2927"/>
                    <a:pt x="17947" y="592"/>
                  </a:cubicBezTo>
                  <a:cubicBezTo>
                    <a:pt x="17668" y="227"/>
                    <a:pt x="17403" y="0"/>
                    <a:pt x="170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70"/>
            <p:cNvSpPr/>
            <p:nvPr/>
          </p:nvSpPr>
          <p:spPr>
            <a:xfrm>
              <a:off x="4916850" y="3048800"/>
              <a:ext cx="1384325" cy="812575"/>
            </a:xfrm>
            <a:custGeom>
              <a:avLst/>
              <a:gdLst/>
              <a:ahLst/>
              <a:cxnLst/>
              <a:rect l="l" t="t" r="r" b="b"/>
              <a:pathLst>
                <a:path w="55373" h="32503" extrusionOk="0">
                  <a:moveTo>
                    <a:pt x="21649" y="1"/>
                  </a:moveTo>
                  <a:cubicBezTo>
                    <a:pt x="21549" y="134"/>
                    <a:pt x="21482" y="268"/>
                    <a:pt x="21349" y="368"/>
                  </a:cubicBezTo>
                  <a:cubicBezTo>
                    <a:pt x="19914" y="1335"/>
                    <a:pt x="18547" y="2369"/>
                    <a:pt x="17179" y="3370"/>
                  </a:cubicBezTo>
                  <a:cubicBezTo>
                    <a:pt x="14077" y="5672"/>
                    <a:pt x="11275" y="8273"/>
                    <a:pt x="8439" y="10909"/>
                  </a:cubicBezTo>
                  <a:cubicBezTo>
                    <a:pt x="5637" y="13511"/>
                    <a:pt x="3002" y="16346"/>
                    <a:pt x="367" y="19148"/>
                  </a:cubicBezTo>
                  <a:cubicBezTo>
                    <a:pt x="200" y="19315"/>
                    <a:pt x="0" y="19481"/>
                    <a:pt x="0" y="19782"/>
                  </a:cubicBezTo>
                  <a:cubicBezTo>
                    <a:pt x="176" y="20016"/>
                    <a:pt x="428" y="20121"/>
                    <a:pt x="712" y="20121"/>
                  </a:cubicBezTo>
                  <a:cubicBezTo>
                    <a:pt x="752" y="20121"/>
                    <a:pt x="793" y="20119"/>
                    <a:pt x="834" y="20115"/>
                  </a:cubicBezTo>
                  <a:cubicBezTo>
                    <a:pt x="893" y="20113"/>
                    <a:pt x="953" y="20112"/>
                    <a:pt x="1012" y="20112"/>
                  </a:cubicBezTo>
                  <a:cubicBezTo>
                    <a:pt x="1849" y="20112"/>
                    <a:pt x="2661" y="20320"/>
                    <a:pt x="3503" y="20382"/>
                  </a:cubicBezTo>
                  <a:cubicBezTo>
                    <a:pt x="7105" y="20649"/>
                    <a:pt x="10674" y="20983"/>
                    <a:pt x="14244" y="21316"/>
                  </a:cubicBezTo>
                  <a:cubicBezTo>
                    <a:pt x="18280" y="21683"/>
                    <a:pt x="22283" y="22083"/>
                    <a:pt x="26285" y="22617"/>
                  </a:cubicBezTo>
                  <a:cubicBezTo>
                    <a:pt x="31623" y="23284"/>
                    <a:pt x="36960" y="24185"/>
                    <a:pt x="42163" y="25619"/>
                  </a:cubicBezTo>
                  <a:cubicBezTo>
                    <a:pt x="45766" y="26620"/>
                    <a:pt x="49269" y="27888"/>
                    <a:pt x="52271" y="30223"/>
                  </a:cubicBezTo>
                  <a:cubicBezTo>
                    <a:pt x="52971" y="30790"/>
                    <a:pt x="53572" y="31457"/>
                    <a:pt x="54239" y="32091"/>
                  </a:cubicBezTo>
                  <a:cubicBezTo>
                    <a:pt x="54401" y="32253"/>
                    <a:pt x="54629" y="32503"/>
                    <a:pt x="54852" y="32503"/>
                  </a:cubicBezTo>
                  <a:cubicBezTo>
                    <a:pt x="54904" y="32503"/>
                    <a:pt x="54955" y="32489"/>
                    <a:pt x="55006" y="32457"/>
                  </a:cubicBezTo>
                  <a:cubicBezTo>
                    <a:pt x="55373" y="32191"/>
                    <a:pt x="55106" y="31824"/>
                    <a:pt x="54973" y="31523"/>
                  </a:cubicBezTo>
                  <a:cubicBezTo>
                    <a:pt x="54706" y="30990"/>
                    <a:pt x="54406" y="30456"/>
                    <a:pt x="54039" y="30022"/>
                  </a:cubicBezTo>
                  <a:cubicBezTo>
                    <a:pt x="53905" y="29889"/>
                    <a:pt x="53772" y="29756"/>
                    <a:pt x="53638" y="29655"/>
                  </a:cubicBezTo>
                  <a:cubicBezTo>
                    <a:pt x="53605" y="29522"/>
                    <a:pt x="53538" y="29422"/>
                    <a:pt x="53505" y="29355"/>
                  </a:cubicBezTo>
                  <a:cubicBezTo>
                    <a:pt x="51036" y="25319"/>
                    <a:pt x="48134" y="21616"/>
                    <a:pt x="44899" y="18181"/>
                  </a:cubicBezTo>
                  <a:cubicBezTo>
                    <a:pt x="42731" y="15846"/>
                    <a:pt x="40462" y="13611"/>
                    <a:pt x="38027" y="11576"/>
                  </a:cubicBezTo>
                  <a:cubicBezTo>
                    <a:pt x="34558" y="8674"/>
                    <a:pt x="30955" y="6005"/>
                    <a:pt x="27253" y="3437"/>
                  </a:cubicBezTo>
                  <a:cubicBezTo>
                    <a:pt x="26252" y="2770"/>
                    <a:pt x="25251" y="2069"/>
                    <a:pt x="24251" y="1402"/>
                  </a:cubicBezTo>
                  <a:cubicBezTo>
                    <a:pt x="24251" y="1469"/>
                    <a:pt x="24251" y="1535"/>
                    <a:pt x="24217" y="1602"/>
                  </a:cubicBezTo>
                  <a:cubicBezTo>
                    <a:pt x="23517" y="835"/>
                    <a:pt x="22716" y="201"/>
                    <a:pt x="2164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70"/>
            <p:cNvSpPr/>
            <p:nvPr/>
          </p:nvSpPr>
          <p:spPr>
            <a:xfrm>
              <a:off x="4636650" y="3556550"/>
              <a:ext cx="1722075" cy="527425"/>
            </a:xfrm>
            <a:custGeom>
              <a:avLst/>
              <a:gdLst/>
              <a:ahLst/>
              <a:cxnLst/>
              <a:rect l="l" t="t" r="r" b="b"/>
              <a:pathLst>
                <a:path w="68883" h="21097" extrusionOk="0">
                  <a:moveTo>
                    <a:pt x="14942" y="1"/>
                  </a:moveTo>
                  <a:cubicBezTo>
                    <a:pt x="14743" y="1"/>
                    <a:pt x="14552" y="46"/>
                    <a:pt x="14377" y="206"/>
                  </a:cubicBezTo>
                  <a:cubicBezTo>
                    <a:pt x="14377" y="406"/>
                    <a:pt x="14277" y="572"/>
                    <a:pt x="14143" y="706"/>
                  </a:cubicBezTo>
                  <a:cubicBezTo>
                    <a:pt x="11542" y="3341"/>
                    <a:pt x="9140" y="6143"/>
                    <a:pt x="6671" y="8912"/>
                  </a:cubicBezTo>
                  <a:cubicBezTo>
                    <a:pt x="4437" y="11447"/>
                    <a:pt x="2135" y="13949"/>
                    <a:pt x="0" y="16617"/>
                  </a:cubicBezTo>
                  <a:cubicBezTo>
                    <a:pt x="3536" y="16217"/>
                    <a:pt x="7038" y="15550"/>
                    <a:pt x="10541" y="14883"/>
                  </a:cubicBezTo>
                  <a:cubicBezTo>
                    <a:pt x="16612" y="13682"/>
                    <a:pt x="22650" y="12314"/>
                    <a:pt x="28687" y="11080"/>
                  </a:cubicBezTo>
                  <a:cubicBezTo>
                    <a:pt x="32857" y="10246"/>
                    <a:pt x="37060" y="9646"/>
                    <a:pt x="41296" y="9379"/>
                  </a:cubicBezTo>
                  <a:cubicBezTo>
                    <a:pt x="42267" y="9325"/>
                    <a:pt x="43240" y="9298"/>
                    <a:pt x="44214" y="9298"/>
                  </a:cubicBezTo>
                  <a:cubicBezTo>
                    <a:pt x="46856" y="9298"/>
                    <a:pt x="49505" y="9498"/>
                    <a:pt x="52137" y="9913"/>
                  </a:cubicBezTo>
                  <a:cubicBezTo>
                    <a:pt x="55740" y="10480"/>
                    <a:pt x="59142" y="11580"/>
                    <a:pt x="62078" y="13782"/>
                  </a:cubicBezTo>
                  <a:cubicBezTo>
                    <a:pt x="64579" y="15650"/>
                    <a:pt x="66581" y="17852"/>
                    <a:pt x="67715" y="20787"/>
                  </a:cubicBezTo>
                  <a:cubicBezTo>
                    <a:pt x="67814" y="21023"/>
                    <a:pt x="67970" y="21097"/>
                    <a:pt x="68144" y="21097"/>
                  </a:cubicBezTo>
                  <a:cubicBezTo>
                    <a:pt x="68264" y="21097"/>
                    <a:pt x="68393" y="21061"/>
                    <a:pt x="68516" y="21020"/>
                  </a:cubicBezTo>
                  <a:cubicBezTo>
                    <a:pt x="68849" y="20820"/>
                    <a:pt x="68883" y="20487"/>
                    <a:pt x="68849" y="20120"/>
                  </a:cubicBezTo>
                  <a:cubicBezTo>
                    <a:pt x="68749" y="19453"/>
                    <a:pt x="68682" y="18752"/>
                    <a:pt x="68349" y="18118"/>
                  </a:cubicBezTo>
                  <a:cubicBezTo>
                    <a:pt x="68215" y="17918"/>
                    <a:pt x="68115" y="17718"/>
                    <a:pt x="68015" y="17518"/>
                  </a:cubicBezTo>
                  <a:cubicBezTo>
                    <a:pt x="67348" y="14382"/>
                    <a:pt x="65513" y="11947"/>
                    <a:pt x="63078" y="9913"/>
                  </a:cubicBezTo>
                  <a:cubicBezTo>
                    <a:pt x="60977" y="8178"/>
                    <a:pt x="58408" y="7144"/>
                    <a:pt x="55840" y="6243"/>
                  </a:cubicBezTo>
                  <a:cubicBezTo>
                    <a:pt x="50503" y="4409"/>
                    <a:pt x="44999" y="3408"/>
                    <a:pt x="39462" y="2641"/>
                  </a:cubicBezTo>
                  <a:cubicBezTo>
                    <a:pt x="36559" y="2240"/>
                    <a:pt x="33624" y="1873"/>
                    <a:pt x="30689" y="1640"/>
                  </a:cubicBezTo>
                  <a:cubicBezTo>
                    <a:pt x="27686" y="1406"/>
                    <a:pt x="24684" y="1073"/>
                    <a:pt x="21649" y="773"/>
                  </a:cubicBezTo>
                  <a:cubicBezTo>
                    <a:pt x="20664" y="744"/>
                    <a:pt x="19679" y="550"/>
                    <a:pt x="18674" y="550"/>
                  </a:cubicBezTo>
                  <a:cubicBezTo>
                    <a:pt x="18488" y="550"/>
                    <a:pt x="18301" y="557"/>
                    <a:pt x="18113" y="572"/>
                  </a:cubicBezTo>
                  <a:cubicBezTo>
                    <a:pt x="18113" y="572"/>
                    <a:pt x="18113" y="572"/>
                    <a:pt x="18113" y="606"/>
                  </a:cubicBezTo>
                  <a:cubicBezTo>
                    <a:pt x="18080" y="572"/>
                    <a:pt x="18080" y="506"/>
                    <a:pt x="18046" y="472"/>
                  </a:cubicBezTo>
                  <a:cubicBezTo>
                    <a:pt x="17246" y="172"/>
                    <a:pt x="16412" y="206"/>
                    <a:pt x="15611" y="72"/>
                  </a:cubicBezTo>
                  <a:cubicBezTo>
                    <a:pt x="15385" y="55"/>
                    <a:pt x="15159" y="1"/>
                    <a:pt x="14942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70"/>
            <p:cNvSpPr/>
            <p:nvPr/>
          </p:nvSpPr>
          <p:spPr>
            <a:xfrm>
              <a:off x="5317950" y="2758600"/>
              <a:ext cx="1082475" cy="1322650"/>
            </a:xfrm>
            <a:custGeom>
              <a:avLst/>
              <a:gdLst/>
              <a:ahLst/>
              <a:cxnLst/>
              <a:rect l="l" t="t" r="r" b="b"/>
              <a:pathLst>
                <a:path w="43299" h="52906" extrusionOk="0">
                  <a:moveTo>
                    <a:pt x="11109" y="1"/>
                  </a:moveTo>
                  <a:cubicBezTo>
                    <a:pt x="11109" y="1"/>
                    <a:pt x="11042" y="34"/>
                    <a:pt x="11009" y="34"/>
                  </a:cubicBezTo>
                  <a:cubicBezTo>
                    <a:pt x="10909" y="267"/>
                    <a:pt x="10742" y="434"/>
                    <a:pt x="10508" y="534"/>
                  </a:cubicBezTo>
                  <a:cubicBezTo>
                    <a:pt x="6806" y="2536"/>
                    <a:pt x="3403" y="5004"/>
                    <a:pt x="1" y="7473"/>
                  </a:cubicBezTo>
                  <a:cubicBezTo>
                    <a:pt x="268" y="7873"/>
                    <a:pt x="701" y="8106"/>
                    <a:pt x="1102" y="8340"/>
                  </a:cubicBezTo>
                  <a:cubicBezTo>
                    <a:pt x="7506" y="12409"/>
                    <a:pt x="13877" y="16579"/>
                    <a:pt x="19948" y="21216"/>
                  </a:cubicBezTo>
                  <a:cubicBezTo>
                    <a:pt x="23885" y="24251"/>
                    <a:pt x="27487" y="27654"/>
                    <a:pt x="30756" y="31423"/>
                  </a:cubicBezTo>
                  <a:cubicBezTo>
                    <a:pt x="34025" y="35192"/>
                    <a:pt x="36961" y="39162"/>
                    <a:pt x="39329" y="43565"/>
                  </a:cubicBezTo>
                  <a:cubicBezTo>
                    <a:pt x="40763" y="46267"/>
                    <a:pt x="42031" y="49036"/>
                    <a:pt x="42164" y="52171"/>
                  </a:cubicBezTo>
                  <a:cubicBezTo>
                    <a:pt x="42164" y="52471"/>
                    <a:pt x="42131" y="52905"/>
                    <a:pt x="42665" y="52905"/>
                  </a:cubicBezTo>
                  <a:cubicBezTo>
                    <a:pt x="42998" y="52705"/>
                    <a:pt x="42998" y="52338"/>
                    <a:pt x="43065" y="52038"/>
                  </a:cubicBezTo>
                  <a:cubicBezTo>
                    <a:pt x="43298" y="50737"/>
                    <a:pt x="43232" y="49469"/>
                    <a:pt x="43165" y="48168"/>
                  </a:cubicBezTo>
                  <a:cubicBezTo>
                    <a:pt x="43098" y="47902"/>
                    <a:pt x="42998" y="47635"/>
                    <a:pt x="42931" y="47368"/>
                  </a:cubicBezTo>
                  <a:cubicBezTo>
                    <a:pt x="42998" y="43832"/>
                    <a:pt x="42264" y="40396"/>
                    <a:pt x="40863" y="37127"/>
                  </a:cubicBezTo>
                  <a:cubicBezTo>
                    <a:pt x="38795" y="32257"/>
                    <a:pt x="35626" y="28087"/>
                    <a:pt x="32491" y="23851"/>
                  </a:cubicBezTo>
                  <a:cubicBezTo>
                    <a:pt x="29956" y="20415"/>
                    <a:pt x="27287" y="17079"/>
                    <a:pt x="24485" y="13877"/>
                  </a:cubicBezTo>
                  <a:cubicBezTo>
                    <a:pt x="22017" y="11042"/>
                    <a:pt x="19515" y="8240"/>
                    <a:pt x="16813" y="5638"/>
                  </a:cubicBezTo>
                  <a:cubicBezTo>
                    <a:pt x="15879" y="4637"/>
                    <a:pt x="14945" y="3603"/>
                    <a:pt x="13877" y="2736"/>
                  </a:cubicBezTo>
                  <a:cubicBezTo>
                    <a:pt x="13911" y="2703"/>
                    <a:pt x="13911" y="2669"/>
                    <a:pt x="13911" y="2636"/>
                  </a:cubicBezTo>
                  <a:cubicBezTo>
                    <a:pt x="13244" y="1502"/>
                    <a:pt x="12176" y="734"/>
                    <a:pt x="11109" y="1"/>
                  </a:cubicBezTo>
                  <a:close/>
                </a:path>
              </a:pathLst>
            </a:custGeom>
            <a:solidFill>
              <a:srgbClr val="F7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70"/>
            <p:cNvSpPr/>
            <p:nvPr/>
          </p:nvSpPr>
          <p:spPr>
            <a:xfrm>
              <a:off x="6401225" y="3495475"/>
              <a:ext cx="1623700" cy="595800"/>
            </a:xfrm>
            <a:custGeom>
              <a:avLst/>
              <a:gdLst/>
              <a:ahLst/>
              <a:cxnLst/>
              <a:rect l="l" t="t" r="r" b="b"/>
              <a:pathLst>
                <a:path w="64948" h="23832" extrusionOk="0">
                  <a:moveTo>
                    <a:pt x="31296" y="1"/>
                  </a:moveTo>
                  <a:cubicBezTo>
                    <a:pt x="29430" y="1"/>
                    <a:pt x="27569" y="92"/>
                    <a:pt x="25719" y="414"/>
                  </a:cubicBezTo>
                  <a:cubicBezTo>
                    <a:pt x="22417" y="947"/>
                    <a:pt x="19281" y="1848"/>
                    <a:pt x="16312" y="3416"/>
                  </a:cubicBezTo>
                  <a:cubicBezTo>
                    <a:pt x="16079" y="3549"/>
                    <a:pt x="14711" y="4517"/>
                    <a:pt x="14678" y="4517"/>
                  </a:cubicBezTo>
                  <a:cubicBezTo>
                    <a:pt x="14444" y="4750"/>
                    <a:pt x="14211" y="4917"/>
                    <a:pt x="14011" y="5150"/>
                  </a:cubicBezTo>
                  <a:cubicBezTo>
                    <a:pt x="12310" y="7185"/>
                    <a:pt x="10575" y="9153"/>
                    <a:pt x="8907" y="11221"/>
                  </a:cubicBezTo>
                  <a:cubicBezTo>
                    <a:pt x="6906" y="13757"/>
                    <a:pt x="4904" y="16325"/>
                    <a:pt x="3103" y="19060"/>
                  </a:cubicBezTo>
                  <a:cubicBezTo>
                    <a:pt x="1935" y="20495"/>
                    <a:pt x="901" y="22062"/>
                    <a:pt x="1" y="23730"/>
                  </a:cubicBezTo>
                  <a:cubicBezTo>
                    <a:pt x="65" y="23795"/>
                    <a:pt x="144" y="23832"/>
                    <a:pt x="227" y="23832"/>
                  </a:cubicBezTo>
                  <a:cubicBezTo>
                    <a:pt x="273" y="23832"/>
                    <a:pt x="320" y="23821"/>
                    <a:pt x="368" y="23797"/>
                  </a:cubicBezTo>
                  <a:cubicBezTo>
                    <a:pt x="635" y="23430"/>
                    <a:pt x="868" y="22996"/>
                    <a:pt x="1168" y="22663"/>
                  </a:cubicBezTo>
                  <a:cubicBezTo>
                    <a:pt x="3503" y="20161"/>
                    <a:pt x="6172" y="18193"/>
                    <a:pt x="9274" y="16759"/>
                  </a:cubicBezTo>
                  <a:cubicBezTo>
                    <a:pt x="13677" y="14724"/>
                    <a:pt x="18347" y="13790"/>
                    <a:pt x="23151" y="13456"/>
                  </a:cubicBezTo>
                  <a:cubicBezTo>
                    <a:pt x="23801" y="13390"/>
                    <a:pt x="24452" y="13356"/>
                    <a:pt x="25102" y="13356"/>
                  </a:cubicBezTo>
                  <a:cubicBezTo>
                    <a:pt x="25752" y="13356"/>
                    <a:pt x="26403" y="13390"/>
                    <a:pt x="27053" y="13456"/>
                  </a:cubicBezTo>
                  <a:cubicBezTo>
                    <a:pt x="29021" y="13456"/>
                    <a:pt x="30956" y="13690"/>
                    <a:pt x="32891" y="13823"/>
                  </a:cubicBezTo>
                  <a:cubicBezTo>
                    <a:pt x="36827" y="14057"/>
                    <a:pt x="40630" y="14957"/>
                    <a:pt x="44499" y="15591"/>
                  </a:cubicBezTo>
                  <a:cubicBezTo>
                    <a:pt x="46334" y="15891"/>
                    <a:pt x="48135" y="16492"/>
                    <a:pt x="50036" y="16659"/>
                  </a:cubicBezTo>
                  <a:cubicBezTo>
                    <a:pt x="50804" y="16959"/>
                    <a:pt x="51638" y="16992"/>
                    <a:pt x="52472" y="17126"/>
                  </a:cubicBezTo>
                  <a:cubicBezTo>
                    <a:pt x="56608" y="17926"/>
                    <a:pt x="60777" y="18593"/>
                    <a:pt x="64947" y="19060"/>
                  </a:cubicBezTo>
                  <a:cubicBezTo>
                    <a:pt x="64880" y="18693"/>
                    <a:pt x="64680" y="18427"/>
                    <a:pt x="64480" y="18160"/>
                  </a:cubicBezTo>
                  <a:cubicBezTo>
                    <a:pt x="61645" y="13923"/>
                    <a:pt x="58743" y="9754"/>
                    <a:pt x="55974" y="5484"/>
                  </a:cubicBezTo>
                  <a:cubicBezTo>
                    <a:pt x="55140" y="4150"/>
                    <a:pt x="54073" y="3516"/>
                    <a:pt x="52638" y="3182"/>
                  </a:cubicBezTo>
                  <a:cubicBezTo>
                    <a:pt x="48936" y="2248"/>
                    <a:pt x="45233" y="1514"/>
                    <a:pt x="41497" y="914"/>
                  </a:cubicBezTo>
                  <a:cubicBezTo>
                    <a:pt x="39329" y="580"/>
                    <a:pt x="37161" y="180"/>
                    <a:pt x="34992" y="80"/>
                  </a:cubicBezTo>
                  <a:cubicBezTo>
                    <a:pt x="33760" y="40"/>
                    <a:pt x="32527" y="1"/>
                    <a:pt x="31296" y="1"/>
                  </a:cubicBezTo>
                  <a:close/>
                </a:path>
              </a:pathLst>
            </a:custGeom>
            <a:solidFill>
              <a:srgbClr val="F6F7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70"/>
            <p:cNvSpPr/>
            <p:nvPr/>
          </p:nvSpPr>
          <p:spPr>
            <a:xfrm>
              <a:off x="5859175" y="4099775"/>
              <a:ext cx="103425" cy="42225"/>
            </a:xfrm>
            <a:custGeom>
              <a:avLst/>
              <a:gdLst/>
              <a:ahLst/>
              <a:cxnLst/>
              <a:rect l="l" t="t" r="r" b="b"/>
              <a:pathLst>
                <a:path w="4137" h="1689" extrusionOk="0">
                  <a:moveTo>
                    <a:pt x="1928" y="0"/>
                  </a:moveTo>
                  <a:cubicBezTo>
                    <a:pt x="1848" y="0"/>
                    <a:pt x="1762" y="27"/>
                    <a:pt x="1668" y="92"/>
                  </a:cubicBezTo>
                  <a:cubicBezTo>
                    <a:pt x="1135" y="526"/>
                    <a:pt x="468" y="726"/>
                    <a:pt x="1" y="1226"/>
                  </a:cubicBezTo>
                  <a:cubicBezTo>
                    <a:pt x="334" y="1293"/>
                    <a:pt x="668" y="1360"/>
                    <a:pt x="1001" y="1360"/>
                  </a:cubicBezTo>
                  <a:cubicBezTo>
                    <a:pt x="1867" y="1360"/>
                    <a:pt x="2688" y="1689"/>
                    <a:pt x="3537" y="1689"/>
                  </a:cubicBezTo>
                  <a:cubicBezTo>
                    <a:pt x="3735" y="1689"/>
                    <a:pt x="3935" y="1671"/>
                    <a:pt x="4137" y="1626"/>
                  </a:cubicBezTo>
                  <a:cubicBezTo>
                    <a:pt x="3603" y="1193"/>
                    <a:pt x="3036" y="759"/>
                    <a:pt x="2469" y="292"/>
                  </a:cubicBezTo>
                  <a:cubicBezTo>
                    <a:pt x="2301" y="172"/>
                    <a:pt x="2133" y="0"/>
                    <a:pt x="1928" y="0"/>
                  </a:cubicBezTo>
                  <a:close/>
                </a:path>
              </a:pathLst>
            </a:custGeom>
            <a:solidFill>
              <a:srgbClr val="CDB0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70"/>
            <p:cNvSpPr/>
            <p:nvPr/>
          </p:nvSpPr>
          <p:spPr>
            <a:xfrm>
              <a:off x="4913500" y="2945400"/>
              <a:ext cx="1508600" cy="1140000"/>
            </a:xfrm>
            <a:custGeom>
              <a:avLst/>
              <a:gdLst/>
              <a:ahLst/>
              <a:cxnLst/>
              <a:rect l="l" t="t" r="r" b="b"/>
              <a:pathLst>
                <a:path w="60344" h="45600" extrusionOk="0">
                  <a:moveTo>
                    <a:pt x="16179" y="1"/>
                  </a:moveTo>
                  <a:lnTo>
                    <a:pt x="16179" y="1"/>
                  </a:lnTo>
                  <a:cubicBezTo>
                    <a:pt x="28855" y="10208"/>
                    <a:pt x="45033" y="17747"/>
                    <a:pt x="55107" y="36527"/>
                  </a:cubicBezTo>
                  <a:cubicBezTo>
                    <a:pt x="48135" y="27454"/>
                    <a:pt x="18581" y="24885"/>
                    <a:pt x="1" y="24285"/>
                  </a:cubicBezTo>
                  <a:lnTo>
                    <a:pt x="1" y="24285"/>
                  </a:lnTo>
                  <a:cubicBezTo>
                    <a:pt x="9574" y="26786"/>
                    <a:pt x="47034" y="24518"/>
                    <a:pt x="55507" y="38928"/>
                  </a:cubicBezTo>
                  <a:cubicBezTo>
                    <a:pt x="57141" y="40897"/>
                    <a:pt x="56908" y="44366"/>
                    <a:pt x="57909" y="45600"/>
                  </a:cubicBezTo>
                  <a:cubicBezTo>
                    <a:pt x="60344" y="30589"/>
                    <a:pt x="31223" y="8307"/>
                    <a:pt x="16179" y="1"/>
                  </a:cubicBezTo>
                  <a:close/>
                </a:path>
              </a:pathLst>
            </a:custGeom>
            <a:solidFill>
              <a:srgbClr val="AD96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70"/>
            <p:cNvSpPr/>
            <p:nvPr/>
          </p:nvSpPr>
          <p:spPr>
            <a:xfrm>
              <a:off x="5538200" y="2705250"/>
              <a:ext cx="1562725" cy="1385775"/>
            </a:xfrm>
            <a:custGeom>
              <a:avLst/>
              <a:gdLst/>
              <a:ahLst/>
              <a:cxnLst/>
              <a:rect l="l" t="t" r="r" b="b"/>
              <a:pathLst>
                <a:path w="62509" h="55431" extrusionOk="0">
                  <a:moveTo>
                    <a:pt x="318" y="0"/>
                  </a:moveTo>
                  <a:cubicBezTo>
                    <a:pt x="0" y="0"/>
                    <a:pt x="1205" y="1412"/>
                    <a:pt x="1665" y="1668"/>
                  </a:cubicBezTo>
                  <a:cubicBezTo>
                    <a:pt x="10872" y="11675"/>
                    <a:pt x="35956" y="32990"/>
                    <a:pt x="34055" y="53605"/>
                  </a:cubicBezTo>
                  <a:cubicBezTo>
                    <a:pt x="33758" y="54868"/>
                    <a:pt x="33754" y="55430"/>
                    <a:pt x="34017" y="55430"/>
                  </a:cubicBezTo>
                  <a:cubicBezTo>
                    <a:pt x="35614" y="55430"/>
                    <a:pt x="47069" y="34640"/>
                    <a:pt x="62508" y="23984"/>
                  </a:cubicBezTo>
                  <a:lnTo>
                    <a:pt x="62508" y="23984"/>
                  </a:lnTo>
                  <a:cubicBezTo>
                    <a:pt x="53335" y="29688"/>
                    <a:pt x="46230" y="38461"/>
                    <a:pt x="39725" y="46767"/>
                  </a:cubicBezTo>
                  <a:cubicBezTo>
                    <a:pt x="38303" y="47352"/>
                    <a:pt x="35434" y="53000"/>
                    <a:pt x="34923" y="53000"/>
                  </a:cubicBezTo>
                  <a:cubicBezTo>
                    <a:pt x="34823" y="53000"/>
                    <a:pt x="34813" y="52784"/>
                    <a:pt x="34922" y="52270"/>
                  </a:cubicBezTo>
                  <a:cubicBezTo>
                    <a:pt x="36523" y="36159"/>
                    <a:pt x="17810" y="16612"/>
                    <a:pt x="1098" y="467"/>
                  </a:cubicBezTo>
                  <a:cubicBezTo>
                    <a:pt x="654" y="132"/>
                    <a:pt x="415" y="0"/>
                    <a:pt x="318" y="0"/>
                  </a:cubicBezTo>
                  <a:close/>
                </a:path>
              </a:pathLst>
            </a:custGeom>
            <a:solidFill>
              <a:srgbClr val="9280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" name="Google Shape;677;p68">
            <a:extLst>
              <a:ext uri="{FF2B5EF4-FFF2-40B4-BE49-F238E27FC236}">
                <a16:creationId xmlns:a16="http://schemas.microsoft.com/office/drawing/2014/main" id="{9AC8696B-8928-4D67-A4DC-2A35ED9133AF}"/>
              </a:ext>
            </a:extLst>
          </p:cNvPr>
          <p:cNvSpPr txBox="1">
            <a:spLocks/>
          </p:cNvSpPr>
          <p:nvPr/>
        </p:nvSpPr>
        <p:spPr>
          <a:xfrm>
            <a:off x="714124" y="546824"/>
            <a:ext cx="5450103" cy="13470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sz="3400" b="1" dirty="0">
                <a:solidFill>
                  <a:srgbClr val="7F694C"/>
                </a:solidFill>
              </a:rPr>
              <a:t>Importância da gramática</a:t>
            </a:r>
          </a:p>
          <a:p>
            <a:r>
              <a:rPr lang="pt-BR" sz="3400" b="1" dirty="0">
                <a:solidFill>
                  <a:srgbClr val="7F694C"/>
                </a:solidFill>
              </a:rPr>
              <a:t>normativa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2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Usos da norma-padrão</a:t>
            </a:r>
            <a:endParaRPr dirty="0"/>
          </a:p>
        </p:txBody>
      </p:sp>
      <p:sp>
        <p:nvSpPr>
          <p:cNvPr id="924" name="Google Shape;924;p72"/>
          <p:cNvSpPr txBox="1">
            <a:spLocks noGrp="1"/>
          </p:cNvSpPr>
          <p:nvPr>
            <p:ph type="title"/>
          </p:nvPr>
        </p:nvSpPr>
        <p:spPr>
          <a:xfrm>
            <a:off x="714120" y="1052904"/>
            <a:ext cx="3060000" cy="2645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pt-BR" sz="2100" dirty="0"/>
              <a:t>• Textos acadêmicos</a:t>
            </a:r>
            <a:br>
              <a:rPr lang="pt-BR" sz="2100" dirty="0"/>
            </a:br>
            <a:r>
              <a:rPr lang="pt-BR" sz="2100" dirty="0"/>
              <a:t>• Textos jornalísticos</a:t>
            </a:r>
            <a:br>
              <a:rPr lang="pt-BR" sz="2100" dirty="0"/>
            </a:br>
            <a:r>
              <a:rPr lang="pt-BR" sz="2100" dirty="0"/>
              <a:t>• Textos jurídicos</a:t>
            </a:r>
            <a:br>
              <a:rPr lang="pt-BR" sz="2100" dirty="0"/>
            </a:br>
            <a:br>
              <a:rPr lang="pt-BR" sz="2100" dirty="0"/>
            </a:br>
            <a:r>
              <a:rPr lang="pt-BR" sz="2100" dirty="0">
                <a:solidFill>
                  <a:srgbClr val="FF0000"/>
                </a:solidFill>
              </a:rPr>
              <a:t>× Contextos informais</a:t>
            </a:r>
            <a:endParaRPr sz="2100" dirty="0">
              <a:solidFill>
                <a:srgbClr val="FF0000"/>
              </a:solidFill>
            </a:endParaRPr>
          </a:p>
        </p:txBody>
      </p:sp>
      <p:grpSp>
        <p:nvGrpSpPr>
          <p:cNvPr id="926" name="Google Shape;926;p72"/>
          <p:cNvGrpSpPr/>
          <p:nvPr/>
        </p:nvGrpSpPr>
        <p:grpSpPr>
          <a:xfrm>
            <a:off x="4878574" y="969730"/>
            <a:ext cx="3915692" cy="3040604"/>
            <a:chOff x="9320475" y="1310750"/>
            <a:chExt cx="3915300" cy="3040300"/>
          </a:xfrm>
        </p:grpSpPr>
        <p:sp>
          <p:nvSpPr>
            <p:cNvPr id="927" name="Google Shape;927;p72"/>
            <p:cNvSpPr/>
            <p:nvPr/>
          </p:nvSpPr>
          <p:spPr>
            <a:xfrm>
              <a:off x="12920525" y="3408900"/>
              <a:ext cx="154325" cy="201850"/>
            </a:xfrm>
            <a:custGeom>
              <a:avLst/>
              <a:gdLst/>
              <a:ahLst/>
              <a:cxnLst/>
              <a:rect l="l" t="t" r="r" b="b"/>
              <a:pathLst>
                <a:path w="6173" h="8074" extrusionOk="0">
                  <a:moveTo>
                    <a:pt x="5939" y="1"/>
                  </a:moveTo>
                  <a:cubicBezTo>
                    <a:pt x="5772" y="34"/>
                    <a:pt x="1702" y="234"/>
                    <a:pt x="34" y="3270"/>
                  </a:cubicBezTo>
                  <a:cubicBezTo>
                    <a:pt x="1" y="3337"/>
                    <a:pt x="1" y="3403"/>
                    <a:pt x="1" y="3470"/>
                  </a:cubicBezTo>
                  <a:cubicBezTo>
                    <a:pt x="2002" y="7873"/>
                    <a:pt x="5538" y="8073"/>
                    <a:pt x="5705" y="8073"/>
                  </a:cubicBezTo>
                  <a:cubicBezTo>
                    <a:pt x="5805" y="8073"/>
                    <a:pt x="5905" y="8007"/>
                    <a:pt x="5905" y="7873"/>
                  </a:cubicBezTo>
                  <a:cubicBezTo>
                    <a:pt x="5905" y="7773"/>
                    <a:pt x="5838" y="7673"/>
                    <a:pt x="5705" y="7673"/>
                  </a:cubicBezTo>
                  <a:cubicBezTo>
                    <a:pt x="5672" y="7673"/>
                    <a:pt x="2336" y="7473"/>
                    <a:pt x="435" y="3370"/>
                  </a:cubicBezTo>
                  <a:cubicBezTo>
                    <a:pt x="2036" y="635"/>
                    <a:pt x="5939" y="435"/>
                    <a:pt x="5972" y="435"/>
                  </a:cubicBezTo>
                  <a:cubicBezTo>
                    <a:pt x="6072" y="435"/>
                    <a:pt x="6172" y="334"/>
                    <a:pt x="6172" y="201"/>
                  </a:cubicBezTo>
                  <a:cubicBezTo>
                    <a:pt x="6172" y="101"/>
                    <a:pt x="6072" y="1"/>
                    <a:pt x="5939" y="1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72"/>
            <p:cNvSpPr/>
            <p:nvPr/>
          </p:nvSpPr>
          <p:spPr>
            <a:xfrm>
              <a:off x="9372175" y="1486700"/>
              <a:ext cx="2951300" cy="2389225"/>
            </a:xfrm>
            <a:custGeom>
              <a:avLst/>
              <a:gdLst/>
              <a:ahLst/>
              <a:cxnLst/>
              <a:rect l="l" t="t" r="r" b="b"/>
              <a:pathLst>
                <a:path w="118052" h="95569" extrusionOk="0">
                  <a:moveTo>
                    <a:pt x="16179" y="1"/>
                  </a:moveTo>
                  <a:lnTo>
                    <a:pt x="0" y="71985"/>
                  </a:lnTo>
                  <a:lnTo>
                    <a:pt x="108211" y="95569"/>
                  </a:lnTo>
                  <a:lnTo>
                    <a:pt x="118051" y="22483"/>
                  </a:lnTo>
                  <a:lnTo>
                    <a:pt x="161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72"/>
            <p:cNvSpPr/>
            <p:nvPr/>
          </p:nvSpPr>
          <p:spPr>
            <a:xfrm>
              <a:off x="9346325" y="1336600"/>
              <a:ext cx="1742925" cy="2149050"/>
            </a:xfrm>
            <a:custGeom>
              <a:avLst/>
              <a:gdLst/>
              <a:ahLst/>
              <a:cxnLst/>
              <a:rect l="l" t="t" r="r" b="b"/>
              <a:pathLst>
                <a:path w="69717" h="85962" extrusionOk="0">
                  <a:moveTo>
                    <a:pt x="16479" y="0"/>
                  </a:moveTo>
                  <a:lnTo>
                    <a:pt x="0" y="74120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72"/>
            <p:cNvSpPr/>
            <p:nvPr/>
          </p:nvSpPr>
          <p:spPr>
            <a:xfrm>
              <a:off x="10677275" y="1631800"/>
              <a:ext cx="1742925" cy="2149075"/>
            </a:xfrm>
            <a:custGeom>
              <a:avLst/>
              <a:gdLst/>
              <a:ahLst/>
              <a:cxnLst/>
              <a:rect l="l" t="t" r="r" b="b"/>
              <a:pathLst>
                <a:path w="69717" h="85963" extrusionOk="0">
                  <a:moveTo>
                    <a:pt x="16445" y="1"/>
                  </a:moveTo>
                  <a:lnTo>
                    <a:pt x="0" y="74154"/>
                  </a:lnTo>
                  <a:lnTo>
                    <a:pt x="53238" y="85962"/>
                  </a:lnTo>
                  <a:lnTo>
                    <a:pt x="69717" y="11842"/>
                  </a:lnTo>
                  <a:lnTo>
                    <a:pt x="164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72"/>
            <p:cNvSpPr/>
            <p:nvPr/>
          </p:nvSpPr>
          <p:spPr>
            <a:xfrm>
              <a:off x="9691575" y="1310750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2035" y="0"/>
                  </a:moveTo>
                  <a:lnTo>
                    <a:pt x="0" y="9207"/>
                  </a:lnTo>
                  <a:lnTo>
                    <a:pt x="11241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72"/>
            <p:cNvSpPr/>
            <p:nvPr/>
          </p:nvSpPr>
          <p:spPr>
            <a:xfrm>
              <a:off x="12215025" y="1859475"/>
              <a:ext cx="231025" cy="281875"/>
            </a:xfrm>
            <a:custGeom>
              <a:avLst/>
              <a:gdLst/>
              <a:ahLst/>
              <a:cxnLst/>
              <a:rect l="l" t="t" r="r" b="b"/>
              <a:pathLst>
                <a:path w="9241" h="11275" extrusionOk="0">
                  <a:moveTo>
                    <a:pt x="1" y="0"/>
                  </a:moveTo>
                  <a:lnTo>
                    <a:pt x="7173" y="11275"/>
                  </a:lnTo>
                  <a:lnTo>
                    <a:pt x="9241" y="20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72"/>
            <p:cNvSpPr/>
            <p:nvPr/>
          </p:nvSpPr>
          <p:spPr>
            <a:xfrm>
              <a:off x="9320475" y="2979425"/>
              <a:ext cx="230175" cy="281900"/>
            </a:xfrm>
            <a:custGeom>
              <a:avLst/>
              <a:gdLst/>
              <a:ahLst/>
              <a:cxnLst/>
              <a:rect l="l" t="t" r="r" b="b"/>
              <a:pathLst>
                <a:path w="9207" h="11276" extrusionOk="0">
                  <a:moveTo>
                    <a:pt x="2035" y="1"/>
                  </a:moveTo>
                  <a:lnTo>
                    <a:pt x="0" y="9208"/>
                  </a:lnTo>
                  <a:lnTo>
                    <a:pt x="9207" y="11276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72"/>
            <p:cNvSpPr/>
            <p:nvPr/>
          </p:nvSpPr>
          <p:spPr>
            <a:xfrm>
              <a:off x="11793900" y="3579875"/>
              <a:ext cx="281050" cy="230175"/>
            </a:xfrm>
            <a:custGeom>
              <a:avLst/>
              <a:gdLst/>
              <a:ahLst/>
              <a:cxnLst/>
              <a:rect l="l" t="t" r="r" b="b"/>
              <a:pathLst>
                <a:path w="11242" h="9207" extrusionOk="0">
                  <a:moveTo>
                    <a:pt x="11242" y="0"/>
                  </a:moveTo>
                  <a:lnTo>
                    <a:pt x="0" y="7172"/>
                  </a:lnTo>
                  <a:lnTo>
                    <a:pt x="9207" y="920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FFD9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72"/>
            <p:cNvSpPr/>
            <p:nvPr/>
          </p:nvSpPr>
          <p:spPr>
            <a:xfrm>
              <a:off x="10538825" y="1600950"/>
              <a:ext cx="683025" cy="1913900"/>
            </a:xfrm>
            <a:custGeom>
              <a:avLst/>
              <a:gdLst/>
              <a:ahLst/>
              <a:cxnLst/>
              <a:rect l="l" t="t" r="r" b="b"/>
              <a:pathLst>
                <a:path w="27321" h="76556" extrusionOk="0">
                  <a:moveTo>
                    <a:pt x="16446" y="0"/>
                  </a:moveTo>
                  <a:lnTo>
                    <a:pt x="1" y="74154"/>
                  </a:lnTo>
                  <a:lnTo>
                    <a:pt x="10875" y="76555"/>
                  </a:lnTo>
                  <a:lnTo>
                    <a:pt x="27320" y="2436"/>
                  </a:lnTo>
                  <a:lnTo>
                    <a:pt x="1644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72"/>
            <p:cNvSpPr/>
            <p:nvPr/>
          </p:nvSpPr>
          <p:spPr>
            <a:xfrm>
              <a:off x="10666425" y="1620125"/>
              <a:ext cx="1657050" cy="2062350"/>
            </a:xfrm>
            <a:custGeom>
              <a:avLst/>
              <a:gdLst/>
              <a:ahLst/>
              <a:cxnLst/>
              <a:rect l="l" t="t" r="r" b="b"/>
              <a:pathLst>
                <a:path w="66282" h="82494" extrusionOk="0">
                  <a:moveTo>
                    <a:pt x="24896" y="0"/>
                  </a:moveTo>
                  <a:cubicBezTo>
                    <a:pt x="21245" y="0"/>
                    <a:pt x="18241" y="805"/>
                    <a:pt x="16412" y="2803"/>
                  </a:cubicBezTo>
                  <a:lnTo>
                    <a:pt x="1135" y="71519"/>
                  </a:lnTo>
                  <a:cubicBezTo>
                    <a:pt x="1" y="76622"/>
                    <a:pt x="51037" y="82493"/>
                    <a:pt x="51037" y="82493"/>
                  </a:cubicBezTo>
                  <a:lnTo>
                    <a:pt x="66281" y="13811"/>
                  </a:lnTo>
                  <a:cubicBezTo>
                    <a:pt x="66281" y="13811"/>
                    <a:pt x="40025" y="0"/>
                    <a:pt x="24896" y="0"/>
                  </a:cubicBezTo>
                  <a:close/>
                </a:path>
              </a:pathLst>
            </a:custGeom>
            <a:solidFill>
              <a:srgbClr val="FFF8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72"/>
            <p:cNvSpPr/>
            <p:nvPr/>
          </p:nvSpPr>
          <p:spPr>
            <a:xfrm>
              <a:off x="9453900" y="1424900"/>
              <a:ext cx="1622850" cy="2004250"/>
            </a:xfrm>
            <a:custGeom>
              <a:avLst/>
              <a:gdLst/>
              <a:ahLst/>
              <a:cxnLst/>
              <a:rect l="l" t="t" r="r" b="b"/>
              <a:pathLst>
                <a:path w="64914" h="80170" extrusionOk="0">
                  <a:moveTo>
                    <a:pt x="18851" y="1"/>
                  </a:moveTo>
                  <a:cubicBezTo>
                    <a:pt x="16595" y="1"/>
                    <a:pt x="15245" y="37"/>
                    <a:pt x="15245" y="37"/>
                  </a:cubicBezTo>
                  <a:lnTo>
                    <a:pt x="0" y="68687"/>
                  </a:lnTo>
                  <a:cubicBezTo>
                    <a:pt x="0" y="68687"/>
                    <a:pt x="34679" y="80170"/>
                    <a:pt x="46231" y="80170"/>
                  </a:cubicBezTo>
                  <a:cubicBezTo>
                    <a:pt x="47886" y="80170"/>
                    <a:pt x="49067" y="79934"/>
                    <a:pt x="49602" y="79394"/>
                  </a:cubicBezTo>
                  <a:lnTo>
                    <a:pt x="64913" y="10612"/>
                  </a:lnTo>
                  <a:cubicBezTo>
                    <a:pt x="61189" y="845"/>
                    <a:pt x="29647" y="1"/>
                    <a:pt x="188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72"/>
            <p:cNvSpPr/>
            <p:nvPr/>
          </p:nvSpPr>
          <p:spPr>
            <a:xfrm>
              <a:off x="9868350" y="1605800"/>
              <a:ext cx="390300" cy="363775"/>
            </a:xfrm>
            <a:custGeom>
              <a:avLst/>
              <a:gdLst/>
              <a:ahLst/>
              <a:cxnLst/>
              <a:rect l="l" t="t" r="r" b="b"/>
              <a:pathLst>
                <a:path w="15612" h="14551" extrusionOk="0">
                  <a:moveTo>
                    <a:pt x="3337" y="407"/>
                  </a:moveTo>
                  <a:lnTo>
                    <a:pt x="15145" y="807"/>
                  </a:lnTo>
                  <a:lnTo>
                    <a:pt x="12210" y="14117"/>
                  </a:lnTo>
                  <a:lnTo>
                    <a:pt x="468" y="13316"/>
                  </a:lnTo>
                  <a:lnTo>
                    <a:pt x="3337" y="407"/>
                  </a:lnTo>
                  <a:close/>
                  <a:moveTo>
                    <a:pt x="3120" y="0"/>
                  </a:moveTo>
                  <a:cubicBezTo>
                    <a:pt x="3019" y="0"/>
                    <a:pt x="2965" y="87"/>
                    <a:pt x="2936" y="173"/>
                  </a:cubicBezTo>
                  <a:lnTo>
                    <a:pt x="1" y="13450"/>
                  </a:lnTo>
                  <a:cubicBezTo>
                    <a:pt x="1" y="13516"/>
                    <a:pt x="1" y="13583"/>
                    <a:pt x="34" y="13616"/>
                  </a:cubicBezTo>
                  <a:cubicBezTo>
                    <a:pt x="68" y="13683"/>
                    <a:pt x="134" y="13683"/>
                    <a:pt x="201" y="13716"/>
                  </a:cubicBezTo>
                  <a:lnTo>
                    <a:pt x="12343" y="14550"/>
                  </a:lnTo>
                  <a:cubicBezTo>
                    <a:pt x="12443" y="14550"/>
                    <a:pt x="12543" y="14484"/>
                    <a:pt x="12543" y="14384"/>
                  </a:cubicBezTo>
                  <a:lnTo>
                    <a:pt x="15612" y="640"/>
                  </a:lnTo>
                  <a:cubicBezTo>
                    <a:pt x="15612" y="607"/>
                    <a:pt x="15612" y="540"/>
                    <a:pt x="15579" y="474"/>
                  </a:cubicBezTo>
                  <a:cubicBezTo>
                    <a:pt x="15512" y="440"/>
                    <a:pt x="15479" y="407"/>
                    <a:pt x="15412" y="407"/>
                  </a:cubicBezTo>
                  <a:lnTo>
                    <a:pt x="3170" y="7"/>
                  </a:lnTo>
                  <a:cubicBezTo>
                    <a:pt x="3152" y="2"/>
                    <a:pt x="3135" y="0"/>
                    <a:pt x="3120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72"/>
            <p:cNvSpPr/>
            <p:nvPr/>
          </p:nvSpPr>
          <p:spPr>
            <a:xfrm>
              <a:off x="9849175" y="20254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01" y="0"/>
                  </a:moveTo>
                  <a:cubicBezTo>
                    <a:pt x="67" y="0"/>
                    <a:pt x="1" y="100"/>
                    <a:pt x="1" y="200"/>
                  </a:cubicBezTo>
                  <a:cubicBezTo>
                    <a:pt x="1" y="334"/>
                    <a:pt x="67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8" y="7339"/>
                    <a:pt x="38862" y="7272"/>
                  </a:cubicBezTo>
                  <a:cubicBezTo>
                    <a:pt x="38928" y="7172"/>
                    <a:pt x="38862" y="7039"/>
                    <a:pt x="38762" y="7005"/>
                  </a:cubicBezTo>
                  <a:cubicBezTo>
                    <a:pt x="26486" y="768"/>
                    <a:pt x="468" y="0"/>
                    <a:pt x="201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72"/>
            <p:cNvSpPr/>
            <p:nvPr/>
          </p:nvSpPr>
          <p:spPr>
            <a:xfrm>
              <a:off x="9829175" y="21129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1"/>
                  </a:moveTo>
                  <a:cubicBezTo>
                    <a:pt x="100" y="1"/>
                    <a:pt x="33" y="101"/>
                    <a:pt x="0" y="201"/>
                  </a:cubicBezTo>
                  <a:cubicBezTo>
                    <a:pt x="0" y="334"/>
                    <a:pt x="100" y="401"/>
                    <a:pt x="234" y="434"/>
                  </a:cubicBezTo>
                  <a:cubicBezTo>
                    <a:pt x="467" y="434"/>
                    <a:pt x="26419" y="1168"/>
                    <a:pt x="38594" y="7373"/>
                  </a:cubicBezTo>
                  <a:lnTo>
                    <a:pt x="38694" y="7373"/>
                  </a:lnTo>
                  <a:cubicBezTo>
                    <a:pt x="38761" y="7373"/>
                    <a:pt x="38861" y="7339"/>
                    <a:pt x="38894" y="7273"/>
                  </a:cubicBezTo>
                  <a:cubicBezTo>
                    <a:pt x="38928" y="7173"/>
                    <a:pt x="38894" y="7039"/>
                    <a:pt x="38794" y="7006"/>
                  </a:cubicBezTo>
                  <a:cubicBezTo>
                    <a:pt x="26519" y="768"/>
                    <a:pt x="500" y="1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72"/>
            <p:cNvSpPr/>
            <p:nvPr/>
          </p:nvSpPr>
          <p:spPr>
            <a:xfrm>
              <a:off x="9809975" y="220055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100"/>
                    <a:pt x="1" y="200"/>
                  </a:cubicBezTo>
                  <a:cubicBezTo>
                    <a:pt x="1" y="334"/>
                    <a:pt x="101" y="401"/>
                    <a:pt x="201" y="434"/>
                  </a:cubicBezTo>
                  <a:cubicBezTo>
                    <a:pt x="468" y="434"/>
                    <a:pt x="26386" y="1168"/>
                    <a:pt x="38595" y="7372"/>
                  </a:cubicBezTo>
                  <a:lnTo>
                    <a:pt x="38695" y="7372"/>
                  </a:lnTo>
                  <a:cubicBezTo>
                    <a:pt x="38762" y="7372"/>
                    <a:pt x="38829" y="7339"/>
                    <a:pt x="38862" y="7272"/>
                  </a:cubicBezTo>
                  <a:cubicBezTo>
                    <a:pt x="38929" y="7172"/>
                    <a:pt x="38895" y="7039"/>
                    <a:pt x="38795" y="7005"/>
                  </a:cubicBezTo>
                  <a:cubicBezTo>
                    <a:pt x="26520" y="768"/>
                    <a:pt x="468" y="0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72"/>
            <p:cNvSpPr/>
            <p:nvPr/>
          </p:nvSpPr>
          <p:spPr>
            <a:xfrm>
              <a:off x="9790800" y="22881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67" y="401"/>
                    <a:pt x="201" y="434"/>
                  </a:cubicBezTo>
                  <a:cubicBezTo>
                    <a:pt x="468" y="434"/>
                    <a:pt x="26486" y="1969"/>
                    <a:pt x="38595" y="7373"/>
                  </a:cubicBezTo>
                  <a:lnTo>
                    <a:pt x="38695" y="7373"/>
                  </a:lnTo>
                  <a:cubicBezTo>
                    <a:pt x="38762" y="7373"/>
                    <a:pt x="38828" y="7339"/>
                    <a:pt x="38862" y="7273"/>
                  </a:cubicBezTo>
                  <a:cubicBezTo>
                    <a:pt x="38928" y="7173"/>
                    <a:pt x="38862" y="7039"/>
                    <a:pt x="38762" y="7006"/>
                  </a:cubicBezTo>
                  <a:cubicBezTo>
                    <a:pt x="26586" y="1535"/>
                    <a:pt x="468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72"/>
            <p:cNvSpPr/>
            <p:nvPr/>
          </p:nvSpPr>
          <p:spPr>
            <a:xfrm>
              <a:off x="9770800" y="2375675"/>
              <a:ext cx="973200" cy="184325"/>
            </a:xfrm>
            <a:custGeom>
              <a:avLst/>
              <a:gdLst/>
              <a:ahLst/>
              <a:cxnLst/>
              <a:rect l="l" t="t" r="r" b="b"/>
              <a:pathLst>
                <a:path w="38928" h="7373" extrusionOk="0">
                  <a:moveTo>
                    <a:pt x="234" y="0"/>
                  </a:moveTo>
                  <a:cubicBezTo>
                    <a:pt x="133" y="0"/>
                    <a:pt x="33" y="67"/>
                    <a:pt x="33" y="200"/>
                  </a:cubicBezTo>
                  <a:cubicBezTo>
                    <a:pt x="0" y="301"/>
                    <a:pt x="100" y="401"/>
                    <a:pt x="200" y="434"/>
                  </a:cubicBezTo>
                  <a:cubicBezTo>
                    <a:pt x="467" y="434"/>
                    <a:pt x="26719" y="2135"/>
                    <a:pt x="38628" y="7372"/>
                  </a:cubicBezTo>
                  <a:lnTo>
                    <a:pt x="38694" y="7372"/>
                  </a:lnTo>
                  <a:cubicBezTo>
                    <a:pt x="38794" y="7372"/>
                    <a:pt x="38861" y="7339"/>
                    <a:pt x="38894" y="7272"/>
                  </a:cubicBezTo>
                  <a:cubicBezTo>
                    <a:pt x="38928" y="7172"/>
                    <a:pt x="38894" y="7039"/>
                    <a:pt x="38794" y="6972"/>
                  </a:cubicBezTo>
                  <a:cubicBezTo>
                    <a:pt x="26819" y="1702"/>
                    <a:pt x="500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2"/>
            <p:cNvSpPr/>
            <p:nvPr/>
          </p:nvSpPr>
          <p:spPr>
            <a:xfrm>
              <a:off x="9751600" y="2463225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1"/>
                  </a:moveTo>
                  <a:cubicBezTo>
                    <a:pt x="134" y="1"/>
                    <a:pt x="34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cubicBezTo>
                    <a:pt x="468" y="434"/>
                    <a:pt x="26119" y="2536"/>
                    <a:pt x="38628" y="7373"/>
                  </a:cubicBezTo>
                  <a:lnTo>
                    <a:pt x="38695" y="7373"/>
                  </a:lnTo>
                  <a:cubicBezTo>
                    <a:pt x="38762" y="7373"/>
                    <a:pt x="38862" y="7339"/>
                    <a:pt x="38895" y="7239"/>
                  </a:cubicBezTo>
                  <a:cubicBezTo>
                    <a:pt x="38929" y="7139"/>
                    <a:pt x="38895" y="7039"/>
                    <a:pt x="38762" y="6972"/>
                  </a:cubicBezTo>
                  <a:cubicBezTo>
                    <a:pt x="26186" y="2102"/>
                    <a:pt x="501" y="34"/>
                    <a:pt x="234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2"/>
            <p:cNvSpPr/>
            <p:nvPr/>
          </p:nvSpPr>
          <p:spPr>
            <a:xfrm>
              <a:off x="9732425" y="2550800"/>
              <a:ext cx="973225" cy="184325"/>
            </a:xfrm>
            <a:custGeom>
              <a:avLst/>
              <a:gdLst/>
              <a:ahLst/>
              <a:cxnLst/>
              <a:rect l="l" t="t" r="r" b="b"/>
              <a:pathLst>
                <a:path w="38929" h="7373" extrusionOk="0">
                  <a:moveTo>
                    <a:pt x="234" y="0"/>
                  </a:moveTo>
                  <a:cubicBezTo>
                    <a:pt x="101" y="0"/>
                    <a:pt x="1" y="67"/>
                    <a:pt x="1" y="167"/>
                  </a:cubicBezTo>
                  <a:cubicBezTo>
                    <a:pt x="1" y="301"/>
                    <a:pt x="67" y="401"/>
                    <a:pt x="167" y="401"/>
                  </a:cubicBezTo>
                  <a:cubicBezTo>
                    <a:pt x="434" y="434"/>
                    <a:pt x="26286" y="3469"/>
                    <a:pt x="38628" y="7372"/>
                  </a:cubicBezTo>
                  <a:lnTo>
                    <a:pt x="38695" y="7372"/>
                  </a:lnTo>
                  <a:cubicBezTo>
                    <a:pt x="38762" y="7372"/>
                    <a:pt x="38862" y="7339"/>
                    <a:pt x="38895" y="7239"/>
                  </a:cubicBezTo>
                  <a:cubicBezTo>
                    <a:pt x="38928" y="7139"/>
                    <a:pt x="38862" y="7005"/>
                    <a:pt x="38762" y="6972"/>
                  </a:cubicBezTo>
                  <a:cubicBezTo>
                    <a:pt x="26353" y="3069"/>
                    <a:pt x="501" y="34"/>
                    <a:pt x="234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2"/>
            <p:cNvSpPr/>
            <p:nvPr/>
          </p:nvSpPr>
          <p:spPr>
            <a:xfrm>
              <a:off x="9712425" y="2638200"/>
              <a:ext cx="973200" cy="184475"/>
            </a:xfrm>
            <a:custGeom>
              <a:avLst/>
              <a:gdLst/>
              <a:ahLst/>
              <a:cxnLst/>
              <a:rect l="l" t="t" r="r" b="b"/>
              <a:pathLst>
                <a:path w="38928" h="7379" extrusionOk="0">
                  <a:moveTo>
                    <a:pt x="215" y="0"/>
                  </a:moveTo>
                  <a:cubicBezTo>
                    <a:pt x="108" y="0"/>
                    <a:pt x="33" y="87"/>
                    <a:pt x="33" y="174"/>
                  </a:cubicBezTo>
                  <a:cubicBezTo>
                    <a:pt x="0" y="307"/>
                    <a:pt x="100" y="407"/>
                    <a:pt x="200" y="407"/>
                  </a:cubicBezTo>
                  <a:cubicBezTo>
                    <a:pt x="467" y="440"/>
                    <a:pt x="25818" y="3876"/>
                    <a:pt x="38661" y="7379"/>
                  </a:cubicBezTo>
                  <a:lnTo>
                    <a:pt x="38694" y="7379"/>
                  </a:lnTo>
                  <a:cubicBezTo>
                    <a:pt x="38794" y="7379"/>
                    <a:pt x="38894" y="7312"/>
                    <a:pt x="38894" y="7245"/>
                  </a:cubicBezTo>
                  <a:cubicBezTo>
                    <a:pt x="38928" y="7112"/>
                    <a:pt x="38861" y="7012"/>
                    <a:pt x="38761" y="6979"/>
                  </a:cubicBezTo>
                  <a:cubicBezTo>
                    <a:pt x="25919" y="3476"/>
                    <a:pt x="500" y="40"/>
                    <a:pt x="267" y="7"/>
                  </a:cubicBezTo>
                  <a:cubicBezTo>
                    <a:pt x="249" y="2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2"/>
            <p:cNvSpPr/>
            <p:nvPr/>
          </p:nvSpPr>
          <p:spPr>
            <a:xfrm>
              <a:off x="9693225" y="2725975"/>
              <a:ext cx="973225" cy="184275"/>
            </a:xfrm>
            <a:custGeom>
              <a:avLst/>
              <a:gdLst/>
              <a:ahLst/>
              <a:cxnLst/>
              <a:rect l="l" t="t" r="r" b="b"/>
              <a:pathLst>
                <a:path w="38929" h="7371" extrusionOk="0">
                  <a:moveTo>
                    <a:pt x="317" y="1"/>
                  </a:moveTo>
                  <a:cubicBezTo>
                    <a:pt x="178" y="1"/>
                    <a:pt x="93" y="11"/>
                    <a:pt x="68" y="32"/>
                  </a:cubicBezTo>
                  <a:cubicBezTo>
                    <a:pt x="34" y="98"/>
                    <a:pt x="1" y="165"/>
                    <a:pt x="1" y="232"/>
                  </a:cubicBezTo>
                  <a:cubicBezTo>
                    <a:pt x="30" y="319"/>
                    <a:pt x="109" y="405"/>
                    <a:pt x="216" y="405"/>
                  </a:cubicBezTo>
                  <a:cubicBezTo>
                    <a:pt x="233" y="405"/>
                    <a:pt x="250" y="403"/>
                    <a:pt x="268" y="399"/>
                  </a:cubicBezTo>
                  <a:lnTo>
                    <a:pt x="301" y="399"/>
                  </a:lnTo>
                  <a:cubicBezTo>
                    <a:pt x="313" y="398"/>
                    <a:pt x="326" y="398"/>
                    <a:pt x="341" y="398"/>
                  </a:cubicBezTo>
                  <a:cubicBezTo>
                    <a:pt x="2035" y="398"/>
                    <a:pt x="26098" y="4064"/>
                    <a:pt x="38628" y="7370"/>
                  </a:cubicBezTo>
                  <a:lnTo>
                    <a:pt x="38695" y="7370"/>
                  </a:lnTo>
                  <a:cubicBezTo>
                    <a:pt x="38795" y="7370"/>
                    <a:pt x="38862" y="7304"/>
                    <a:pt x="38895" y="7237"/>
                  </a:cubicBezTo>
                  <a:cubicBezTo>
                    <a:pt x="38929" y="7103"/>
                    <a:pt x="38862" y="7003"/>
                    <a:pt x="38762" y="6970"/>
                  </a:cubicBezTo>
                  <a:cubicBezTo>
                    <a:pt x="27455" y="3984"/>
                    <a:pt x="3083" y="1"/>
                    <a:pt x="317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72"/>
            <p:cNvSpPr/>
            <p:nvPr/>
          </p:nvSpPr>
          <p:spPr>
            <a:xfrm>
              <a:off x="9673225" y="2813325"/>
              <a:ext cx="969050" cy="205325"/>
            </a:xfrm>
            <a:custGeom>
              <a:avLst/>
              <a:gdLst/>
              <a:ahLst/>
              <a:cxnLst/>
              <a:rect l="l" t="t" r="r" b="b"/>
              <a:pathLst>
                <a:path w="38762" h="8213" extrusionOk="0">
                  <a:moveTo>
                    <a:pt x="227" y="0"/>
                  </a:moveTo>
                  <a:cubicBezTo>
                    <a:pt x="141" y="0"/>
                    <a:pt x="62" y="87"/>
                    <a:pt x="34" y="174"/>
                  </a:cubicBezTo>
                  <a:cubicBezTo>
                    <a:pt x="0" y="274"/>
                    <a:pt x="100" y="407"/>
                    <a:pt x="200" y="407"/>
                  </a:cubicBezTo>
                  <a:cubicBezTo>
                    <a:pt x="434" y="474"/>
                    <a:pt x="24584" y="4777"/>
                    <a:pt x="38494" y="8213"/>
                  </a:cubicBezTo>
                  <a:lnTo>
                    <a:pt x="38528" y="8213"/>
                  </a:lnTo>
                  <a:cubicBezTo>
                    <a:pt x="38628" y="8213"/>
                    <a:pt x="38728" y="8146"/>
                    <a:pt x="38728" y="8046"/>
                  </a:cubicBezTo>
                  <a:cubicBezTo>
                    <a:pt x="38761" y="7946"/>
                    <a:pt x="38695" y="7812"/>
                    <a:pt x="38594" y="7779"/>
                  </a:cubicBezTo>
                  <a:cubicBezTo>
                    <a:pt x="24685" y="4377"/>
                    <a:pt x="534" y="40"/>
                    <a:pt x="267" y="7"/>
                  </a:cubicBezTo>
                  <a:cubicBezTo>
                    <a:pt x="254" y="2"/>
                    <a:pt x="240" y="0"/>
                    <a:pt x="22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72"/>
            <p:cNvSpPr/>
            <p:nvPr/>
          </p:nvSpPr>
          <p:spPr>
            <a:xfrm>
              <a:off x="9654050" y="2900825"/>
              <a:ext cx="964025" cy="225400"/>
            </a:xfrm>
            <a:custGeom>
              <a:avLst/>
              <a:gdLst/>
              <a:ahLst/>
              <a:cxnLst/>
              <a:rect l="l" t="t" r="r" b="b"/>
              <a:pathLst>
                <a:path w="38561" h="9016" extrusionOk="0">
                  <a:moveTo>
                    <a:pt x="216" y="1"/>
                  </a:moveTo>
                  <a:cubicBezTo>
                    <a:pt x="134" y="1"/>
                    <a:pt x="61" y="66"/>
                    <a:pt x="33" y="176"/>
                  </a:cubicBezTo>
                  <a:cubicBezTo>
                    <a:pt x="0" y="276"/>
                    <a:pt x="67" y="376"/>
                    <a:pt x="200" y="410"/>
                  </a:cubicBezTo>
                  <a:cubicBezTo>
                    <a:pt x="434" y="476"/>
                    <a:pt x="23950" y="5814"/>
                    <a:pt x="38294" y="9016"/>
                  </a:cubicBezTo>
                  <a:lnTo>
                    <a:pt x="38361" y="9016"/>
                  </a:lnTo>
                  <a:cubicBezTo>
                    <a:pt x="38427" y="9016"/>
                    <a:pt x="38528" y="8949"/>
                    <a:pt x="38561" y="8849"/>
                  </a:cubicBezTo>
                  <a:cubicBezTo>
                    <a:pt x="38561" y="8749"/>
                    <a:pt x="38494" y="8616"/>
                    <a:pt x="38394" y="8616"/>
                  </a:cubicBezTo>
                  <a:cubicBezTo>
                    <a:pt x="24051" y="5413"/>
                    <a:pt x="500" y="76"/>
                    <a:pt x="267" y="9"/>
                  </a:cubicBezTo>
                  <a:cubicBezTo>
                    <a:pt x="250" y="4"/>
                    <a:pt x="233" y="1"/>
                    <a:pt x="21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2"/>
            <p:cNvSpPr/>
            <p:nvPr/>
          </p:nvSpPr>
          <p:spPr>
            <a:xfrm>
              <a:off x="9634850" y="2988400"/>
              <a:ext cx="961550" cy="235400"/>
            </a:xfrm>
            <a:custGeom>
              <a:avLst/>
              <a:gdLst/>
              <a:ahLst/>
              <a:cxnLst/>
              <a:rect l="l" t="t" r="r" b="b"/>
              <a:pathLst>
                <a:path w="38462" h="9416" extrusionOk="0">
                  <a:moveTo>
                    <a:pt x="215" y="0"/>
                  </a:moveTo>
                  <a:cubicBezTo>
                    <a:pt x="134" y="0"/>
                    <a:pt x="62" y="60"/>
                    <a:pt x="34" y="142"/>
                  </a:cubicBezTo>
                  <a:cubicBezTo>
                    <a:pt x="1" y="276"/>
                    <a:pt x="68" y="376"/>
                    <a:pt x="168" y="409"/>
                  </a:cubicBezTo>
                  <a:cubicBezTo>
                    <a:pt x="401" y="476"/>
                    <a:pt x="24652" y="7414"/>
                    <a:pt x="38228" y="9416"/>
                  </a:cubicBezTo>
                  <a:lnTo>
                    <a:pt x="38261" y="9416"/>
                  </a:lnTo>
                  <a:cubicBezTo>
                    <a:pt x="38362" y="9416"/>
                    <a:pt x="38428" y="9349"/>
                    <a:pt x="38462" y="9249"/>
                  </a:cubicBezTo>
                  <a:cubicBezTo>
                    <a:pt x="38462" y="9115"/>
                    <a:pt x="38395" y="9015"/>
                    <a:pt x="38261" y="9015"/>
                  </a:cubicBezTo>
                  <a:cubicBezTo>
                    <a:pt x="24718" y="7014"/>
                    <a:pt x="535" y="76"/>
                    <a:pt x="268" y="9"/>
                  </a:cubicBezTo>
                  <a:cubicBezTo>
                    <a:pt x="250" y="3"/>
                    <a:pt x="232" y="0"/>
                    <a:pt x="215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2"/>
            <p:cNvSpPr/>
            <p:nvPr/>
          </p:nvSpPr>
          <p:spPr>
            <a:xfrm>
              <a:off x="10905775" y="1762050"/>
              <a:ext cx="1244225" cy="1714425"/>
            </a:xfrm>
            <a:custGeom>
              <a:avLst/>
              <a:gdLst/>
              <a:ahLst/>
              <a:cxnLst/>
              <a:rect l="l" t="t" r="r" b="b"/>
              <a:pathLst>
                <a:path w="49769" h="68577" extrusionOk="0">
                  <a:moveTo>
                    <a:pt x="19076" y="429"/>
                  </a:moveTo>
                  <a:cubicBezTo>
                    <a:pt x="29026" y="429"/>
                    <a:pt x="47503" y="9810"/>
                    <a:pt x="49302" y="10735"/>
                  </a:cubicBezTo>
                  <a:lnTo>
                    <a:pt x="36560" y="68143"/>
                  </a:lnTo>
                  <a:cubicBezTo>
                    <a:pt x="10307" y="65775"/>
                    <a:pt x="1601" y="61772"/>
                    <a:pt x="467" y="61205"/>
                  </a:cubicBezTo>
                  <a:lnTo>
                    <a:pt x="13476" y="2663"/>
                  </a:lnTo>
                  <a:cubicBezTo>
                    <a:pt x="14464" y="1068"/>
                    <a:pt x="16480" y="429"/>
                    <a:pt x="19076" y="429"/>
                  </a:cubicBezTo>
                  <a:close/>
                  <a:moveTo>
                    <a:pt x="19087" y="0"/>
                  </a:moveTo>
                  <a:cubicBezTo>
                    <a:pt x="16093" y="0"/>
                    <a:pt x="14082" y="822"/>
                    <a:pt x="13076" y="2463"/>
                  </a:cubicBezTo>
                  <a:cubicBezTo>
                    <a:pt x="13076" y="2496"/>
                    <a:pt x="13076" y="2496"/>
                    <a:pt x="13043" y="2530"/>
                  </a:cubicBezTo>
                  <a:lnTo>
                    <a:pt x="0" y="61272"/>
                  </a:lnTo>
                  <a:cubicBezTo>
                    <a:pt x="0" y="61372"/>
                    <a:pt x="33" y="61438"/>
                    <a:pt x="100" y="61505"/>
                  </a:cubicBezTo>
                  <a:cubicBezTo>
                    <a:pt x="200" y="61538"/>
                    <a:pt x="8206" y="66008"/>
                    <a:pt x="36693" y="68577"/>
                  </a:cubicBezTo>
                  <a:lnTo>
                    <a:pt x="36726" y="68577"/>
                  </a:lnTo>
                  <a:cubicBezTo>
                    <a:pt x="36826" y="68577"/>
                    <a:pt x="36893" y="68510"/>
                    <a:pt x="36926" y="68410"/>
                  </a:cubicBezTo>
                  <a:lnTo>
                    <a:pt x="49736" y="10669"/>
                  </a:lnTo>
                  <a:cubicBezTo>
                    <a:pt x="49769" y="10569"/>
                    <a:pt x="49736" y="10502"/>
                    <a:pt x="49636" y="10435"/>
                  </a:cubicBezTo>
                  <a:cubicBezTo>
                    <a:pt x="49569" y="10402"/>
                    <a:pt x="41730" y="6299"/>
                    <a:pt x="33357" y="3297"/>
                  </a:cubicBezTo>
                  <a:cubicBezTo>
                    <a:pt x="27314" y="1097"/>
                    <a:pt x="22545" y="0"/>
                    <a:pt x="19087" y="0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2"/>
            <p:cNvSpPr/>
            <p:nvPr/>
          </p:nvSpPr>
          <p:spPr>
            <a:xfrm>
              <a:off x="11467825" y="3357200"/>
              <a:ext cx="311100" cy="47575"/>
            </a:xfrm>
            <a:custGeom>
              <a:avLst/>
              <a:gdLst/>
              <a:ahLst/>
              <a:cxnLst/>
              <a:rect l="l" t="t" r="r" b="b"/>
              <a:pathLst>
                <a:path w="12444" h="1903" extrusionOk="0">
                  <a:moveTo>
                    <a:pt x="268" y="1"/>
                  </a:moveTo>
                  <a:cubicBezTo>
                    <a:pt x="168" y="1"/>
                    <a:pt x="68" y="67"/>
                    <a:pt x="34" y="201"/>
                  </a:cubicBezTo>
                  <a:cubicBezTo>
                    <a:pt x="1" y="301"/>
                    <a:pt x="101" y="401"/>
                    <a:pt x="201" y="434"/>
                  </a:cubicBezTo>
                  <a:cubicBezTo>
                    <a:pt x="6038" y="1535"/>
                    <a:pt x="12143" y="1902"/>
                    <a:pt x="12210" y="1902"/>
                  </a:cubicBezTo>
                  <a:cubicBezTo>
                    <a:pt x="12343" y="1902"/>
                    <a:pt x="12443" y="1835"/>
                    <a:pt x="12443" y="1702"/>
                  </a:cubicBezTo>
                  <a:cubicBezTo>
                    <a:pt x="12443" y="1602"/>
                    <a:pt x="12343" y="1502"/>
                    <a:pt x="12243" y="1502"/>
                  </a:cubicBezTo>
                  <a:cubicBezTo>
                    <a:pt x="12176" y="1502"/>
                    <a:pt x="6105" y="1135"/>
                    <a:pt x="268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2"/>
            <p:cNvSpPr/>
            <p:nvPr/>
          </p:nvSpPr>
          <p:spPr>
            <a:xfrm>
              <a:off x="11191800" y="1830225"/>
              <a:ext cx="728050" cy="590500"/>
            </a:xfrm>
            <a:custGeom>
              <a:avLst/>
              <a:gdLst/>
              <a:ahLst/>
              <a:cxnLst/>
              <a:rect l="l" t="t" r="r" b="b"/>
              <a:pathLst>
                <a:path w="29122" h="23620" extrusionOk="0">
                  <a:moveTo>
                    <a:pt x="7700" y="414"/>
                  </a:moveTo>
                  <a:cubicBezTo>
                    <a:pt x="15775" y="414"/>
                    <a:pt x="27246" y="6189"/>
                    <a:pt x="28654" y="6908"/>
                  </a:cubicBezTo>
                  <a:cubicBezTo>
                    <a:pt x="28354" y="8175"/>
                    <a:pt x="26153" y="16915"/>
                    <a:pt x="24551" y="23119"/>
                  </a:cubicBezTo>
                  <a:cubicBezTo>
                    <a:pt x="12943" y="19350"/>
                    <a:pt x="2135" y="17682"/>
                    <a:pt x="468" y="17449"/>
                  </a:cubicBezTo>
                  <a:lnTo>
                    <a:pt x="4137" y="903"/>
                  </a:lnTo>
                  <a:cubicBezTo>
                    <a:pt x="5201" y="563"/>
                    <a:pt x="6407" y="414"/>
                    <a:pt x="7700" y="414"/>
                  </a:cubicBezTo>
                  <a:close/>
                  <a:moveTo>
                    <a:pt x="7696" y="1"/>
                  </a:moveTo>
                  <a:cubicBezTo>
                    <a:pt x="6252" y="1"/>
                    <a:pt x="4985" y="179"/>
                    <a:pt x="3903" y="536"/>
                  </a:cubicBezTo>
                  <a:cubicBezTo>
                    <a:pt x="3837" y="570"/>
                    <a:pt x="3770" y="636"/>
                    <a:pt x="3770" y="703"/>
                  </a:cubicBezTo>
                  <a:lnTo>
                    <a:pt x="1" y="17582"/>
                  </a:lnTo>
                  <a:cubicBezTo>
                    <a:pt x="1" y="17649"/>
                    <a:pt x="1" y="17715"/>
                    <a:pt x="34" y="17749"/>
                  </a:cubicBezTo>
                  <a:cubicBezTo>
                    <a:pt x="67" y="17782"/>
                    <a:pt x="134" y="17815"/>
                    <a:pt x="201" y="17849"/>
                  </a:cubicBezTo>
                  <a:cubicBezTo>
                    <a:pt x="301" y="17849"/>
                    <a:pt x="12009" y="19450"/>
                    <a:pt x="24618" y="23586"/>
                  </a:cubicBezTo>
                  <a:cubicBezTo>
                    <a:pt x="24652" y="23620"/>
                    <a:pt x="24685" y="23620"/>
                    <a:pt x="24685" y="23620"/>
                  </a:cubicBezTo>
                  <a:cubicBezTo>
                    <a:pt x="24718" y="23620"/>
                    <a:pt x="24785" y="23586"/>
                    <a:pt x="24785" y="23586"/>
                  </a:cubicBezTo>
                  <a:cubicBezTo>
                    <a:pt x="24852" y="23553"/>
                    <a:pt x="24885" y="23520"/>
                    <a:pt x="24885" y="23453"/>
                  </a:cubicBezTo>
                  <a:cubicBezTo>
                    <a:pt x="26620" y="16748"/>
                    <a:pt x="29121" y="6841"/>
                    <a:pt x="29121" y="6841"/>
                  </a:cubicBezTo>
                  <a:cubicBezTo>
                    <a:pt x="29121" y="6774"/>
                    <a:pt x="29088" y="6674"/>
                    <a:pt x="28988" y="6607"/>
                  </a:cubicBezTo>
                  <a:cubicBezTo>
                    <a:pt x="28955" y="6607"/>
                    <a:pt x="24752" y="4373"/>
                    <a:pt x="19581" y="2538"/>
                  </a:cubicBezTo>
                  <a:cubicBezTo>
                    <a:pt x="14827" y="847"/>
                    <a:pt x="10841" y="1"/>
                    <a:pt x="7696" y="1"/>
                  </a:cubicBezTo>
                  <a:close/>
                </a:path>
              </a:pathLst>
            </a:custGeom>
            <a:solidFill>
              <a:srgbClr val="E7C8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2"/>
            <p:cNvSpPr/>
            <p:nvPr/>
          </p:nvSpPr>
          <p:spPr>
            <a:xfrm>
              <a:off x="11042525" y="1895325"/>
              <a:ext cx="2193250" cy="2455725"/>
            </a:xfrm>
            <a:custGeom>
              <a:avLst/>
              <a:gdLst/>
              <a:ahLst/>
              <a:cxnLst/>
              <a:rect l="l" t="t" r="r" b="b"/>
              <a:pathLst>
                <a:path w="87730" h="98229" extrusionOk="0">
                  <a:moveTo>
                    <a:pt x="57975" y="1"/>
                  </a:moveTo>
                  <a:lnTo>
                    <a:pt x="1" y="22483"/>
                  </a:lnTo>
                  <a:lnTo>
                    <a:pt x="28521" y="96069"/>
                  </a:lnTo>
                  <a:cubicBezTo>
                    <a:pt x="29061" y="97407"/>
                    <a:pt x="30336" y="98229"/>
                    <a:pt x="31686" y="98229"/>
                  </a:cubicBezTo>
                  <a:cubicBezTo>
                    <a:pt x="32087" y="98229"/>
                    <a:pt x="32494" y="98157"/>
                    <a:pt x="32891" y="98004"/>
                  </a:cubicBezTo>
                  <a:lnTo>
                    <a:pt x="87730" y="76722"/>
                  </a:lnTo>
                  <a:lnTo>
                    <a:pt x="57975" y="1"/>
                  </a:lnTo>
                  <a:close/>
                </a:path>
              </a:pathLst>
            </a:custGeom>
            <a:solidFill>
              <a:srgbClr val="7F6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2"/>
            <p:cNvSpPr/>
            <p:nvPr/>
          </p:nvSpPr>
          <p:spPr>
            <a:xfrm>
              <a:off x="11070875" y="1875300"/>
              <a:ext cx="2134050" cy="2444600"/>
            </a:xfrm>
            <a:custGeom>
              <a:avLst/>
              <a:gdLst/>
              <a:ahLst/>
              <a:cxnLst/>
              <a:rect l="l" t="t" r="r" b="b"/>
              <a:pathLst>
                <a:path w="85362" h="97784" extrusionOk="0">
                  <a:moveTo>
                    <a:pt x="55574" y="1"/>
                  </a:moveTo>
                  <a:lnTo>
                    <a:pt x="1" y="21550"/>
                  </a:lnTo>
                  <a:lnTo>
                    <a:pt x="29155" y="96704"/>
                  </a:lnTo>
                  <a:cubicBezTo>
                    <a:pt x="29412" y="97372"/>
                    <a:pt x="30046" y="97783"/>
                    <a:pt x="30721" y="97783"/>
                  </a:cubicBezTo>
                  <a:cubicBezTo>
                    <a:pt x="30921" y="97783"/>
                    <a:pt x="31125" y="97747"/>
                    <a:pt x="31323" y="97671"/>
                  </a:cubicBezTo>
                  <a:lnTo>
                    <a:pt x="85362" y="76723"/>
                  </a:lnTo>
                  <a:lnTo>
                    <a:pt x="5557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2"/>
            <p:cNvSpPr/>
            <p:nvPr/>
          </p:nvSpPr>
          <p:spPr>
            <a:xfrm>
              <a:off x="11007500" y="1806100"/>
              <a:ext cx="2193250" cy="2480975"/>
            </a:xfrm>
            <a:custGeom>
              <a:avLst/>
              <a:gdLst/>
              <a:ahLst/>
              <a:cxnLst/>
              <a:rect l="l" t="t" r="r" b="b"/>
              <a:pathLst>
                <a:path w="87730" h="99239" extrusionOk="0">
                  <a:moveTo>
                    <a:pt x="57975" y="0"/>
                  </a:moveTo>
                  <a:lnTo>
                    <a:pt x="1" y="22516"/>
                  </a:lnTo>
                  <a:lnTo>
                    <a:pt x="29755" y="99238"/>
                  </a:lnTo>
                  <a:lnTo>
                    <a:pt x="87730" y="76722"/>
                  </a:lnTo>
                  <a:lnTo>
                    <a:pt x="5797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2"/>
            <p:cNvSpPr/>
            <p:nvPr/>
          </p:nvSpPr>
          <p:spPr>
            <a:xfrm>
              <a:off x="11007500" y="2278100"/>
              <a:ext cx="978225" cy="2008975"/>
            </a:xfrm>
            <a:custGeom>
              <a:avLst/>
              <a:gdLst/>
              <a:ahLst/>
              <a:cxnLst/>
              <a:rect l="l" t="t" r="r" b="b"/>
              <a:pathLst>
                <a:path w="39129" h="80359" extrusionOk="0">
                  <a:moveTo>
                    <a:pt x="9374" y="1"/>
                  </a:moveTo>
                  <a:lnTo>
                    <a:pt x="1" y="3636"/>
                  </a:lnTo>
                  <a:lnTo>
                    <a:pt x="29755" y="80358"/>
                  </a:lnTo>
                  <a:lnTo>
                    <a:pt x="39129" y="76722"/>
                  </a:lnTo>
                  <a:lnTo>
                    <a:pt x="93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2"/>
            <p:cNvSpPr/>
            <p:nvPr/>
          </p:nvSpPr>
          <p:spPr>
            <a:xfrm>
              <a:off x="11241850" y="2263925"/>
              <a:ext cx="779725" cy="1931400"/>
            </a:xfrm>
            <a:custGeom>
              <a:avLst/>
              <a:gdLst/>
              <a:ahLst/>
              <a:cxnLst/>
              <a:rect l="l" t="t" r="r" b="b"/>
              <a:pathLst>
                <a:path w="31189" h="77256" extrusionOk="0">
                  <a:moveTo>
                    <a:pt x="1434" y="0"/>
                  </a:moveTo>
                  <a:lnTo>
                    <a:pt x="0" y="568"/>
                  </a:lnTo>
                  <a:lnTo>
                    <a:pt x="29755" y="77256"/>
                  </a:lnTo>
                  <a:lnTo>
                    <a:pt x="31189" y="76722"/>
                  </a:lnTo>
                  <a:lnTo>
                    <a:pt x="1434" y="0"/>
                  </a:lnTo>
                  <a:close/>
                </a:path>
              </a:pathLst>
            </a:custGeom>
            <a:solidFill>
              <a:srgbClr val="EDB64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2"/>
            <p:cNvSpPr/>
            <p:nvPr/>
          </p:nvSpPr>
          <p:spPr>
            <a:xfrm>
              <a:off x="11420300" y="1939525"/>
              <a:ext cx="1635350" cy="2099850"/>
            </a:xfrm>
            <a:custGeom>
              <a:avLst/>
              <a:gdLst/>
              <a:ahLst/>
              <a:cxnLst/>
              <a:rect l="l" t="t" r="r" b="b"/>
              <a:pathLst>
                <a:path w="65414" h="83994" extrusionOk="0">
                  <a:moveTo>
                    <a:pt x="36393" y="568"/>
                  </a:moveTo>
                  <a:cubicBezTo>
                    <a:pt x="36693" y="1168"/>
                    <a:pt x="37194" y="1668"/>
                    <a:pt x="37827" y="1969"/>
                  </a:cubicBezTo>
                  <a:cubicBezTo>
                    <a:pt x="38190" y="2121"/>
                    <a:pt x="38574" y="2197"/>
                    <a:pt x="38961" y="2197"/>
                  </a:cubicBezTo>
                  <a:cubicBezTo>
                    <a:pt x="39251" y="2197"/>
                    <a:pt x="39543" y="2154"/>
                    <a:pt x="39829" y="2069"/>
                  </a:cubicBezTo>
                  <a:lnTo>
                    <a:pt x="64880" y="66682"/>
                  </a:lnTo>
                  <a:cubicBezTo>
                    <a:pt x="64280" y="66982"/>
                    <a:pt x="63779" y="67482"/>
                    <a:pt x="63512" y="68116"/>
                  </a:cubicBezTo>
                  <a:cubicBezTo>
                    <a:pt x="63212" y="68750"/>
                    <a:pt x="63179" y="69450"/>
                    <a:pt x="63379" y="70117"/>
                  </a:cubicBezTo>
                  <a:lnTo>
                    <a:pt x="29021" y="83460"/>
                  </a:lnTo>
                  <a:cubicBezTo>
                    <a:pt x="28554" y="82426"/>
                    <a:pt x="27520" y="81826"/>
                    <a:pt x="26419" y="81826"/>
                  </a:cubicBezTo>
                  <a:cubicBezTo>
                    <a:pt x="26152" y="81826"/>
                    <a:pt x="25886" y="81859"/>
                    <a:pt x="25585" y="81926"/>
                  </a:cubicBezTo>
                  <a:lnTo>
                    <a:pt x="534" y="17313"/>
                  </a:lnTo>
                  <a:cubicBezTo>
                    <a:pt x="1168" y="17013"/>
                    <a:pt x="1635" y="16512"/>
                    <a:pt x="1935" y="15879"/>
                  </a:cubicBezTo>
                  <a:cubicBezTo>
                    <a:pt x="2202" y="15245"/>
                    <a:pt x="2235" y="14544"/>
                    <a:pt x="2035" y="13877"/>
                  </a:cubicBezTo>
                  <a:lnTo>
                    <a:pt x="36393" y="568"/>
                  </a:lnTo>
                  <a:close/>
                  <a:moveTo>
                    <a:pt x="36627" y="1"/>
                  </a:moveTo>
                  <a:lnTo>
                    <a:pt x="1502" y="13644"/>
                  </a:lnTo>
                  <a:lnTo>
                    <a:pt x="1568" y="13844"/>
                  </a:lnTo>
                  <a:cubicBezTo>
                    <a:pt x="1802" y="14444"/>
                    <a:pt x="1802" y="15111"/>
                    <a:pt x="1535" y="15712"/>
                  </a:cubicBezTo>
                  <a:cubicBezTo>
                    <a:pt x="1268" y="16312"/>
                    <a:pt x="801" y="16779"/>
                    <a:pt x="167" y="17013"/>
                  </a:cubicBezTo>
                  <a:lnTo>
                    <a:pt x="0" y="17079"/>
                  </a:lnTo>
                  <a:lnTo>
                    <a:pt x="25352" y="82460"/>
                  </a:lnTo>
                  <a:lnTo>
                    <a:pt x="25552" y="82393"/>
                  </a:lnTo>
                  <a:cubicBezTo>
                    <a:pt x="25847" y="82276"/>
                    <a:pt x="26149" y="82221"/>
                    <a:pt x="26445" y="82221"/>
                  </a:cubicBezTo>
                  <a:cubicBezTo>
                    <a:pt x="27422" y="82221"/>
                    <a:pt x="28337" y="82821"/>
                    <a:pt x="28721" y="83794"/>
                  </a:cubicBezTo>
                  <a:lnTo>
                    <a:pt x="28788" y="83994"/>
                  </a:lnTo>
                  <a:lnTo>
                    <a:pt x="63913" y="70351"/>
                  </a:lnTo>
                  <a:lnTo>
                    <a:pt x="63846" y="70184"/>
                  </a:lnTo>
                  <a:cubicBezTo>
                    <a:pt x="63346" y="68917"/>
                    <a:pt x="63979" y="67482"/>
                    <a:pt x="65247" y="66982"/>
                  </a:cubicBezTo>
                  <a:lnTo>
                    <a:pt x="65414" y="66915"/>
                  </a:lnTo>
                  <a:lnTo>
                    <a:pt x="40129" y="1735"/>
                  </a:lnTo>
                  <a:lnTo>
                    <a:pt x="40062" y="1535"/>
                  </a:lnTo>
                  <a:lnTo>
                    <a:pt x="39862" y="1602"/>
                  </a:lnTo>
                  <a:cubicBezTo>
                    <a:pt x="39568" y="1718"/>
                    <a:pt x="39266" y="1773"/>
                    <a:pt x="38969" y="1773"/>
                  </a:cubicBezTo>
                  <a:cubicBezTo>
                    <a:pt x="37992" y="1773"/>
                    <a:pt x="37077" y="1173"/>
                    <a:pt x="36693" y="201"/>
                  </a:cubicBezTo>
                  <a:lnTo>
                    <a:pt x="3662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2"/>
            <p:cNvSpPr/>
            <p:nvPr/>
          </p:nvSpPr>
          <p:spPr>
            <a:xfrm>
              <a:off x="12426025" y="3694125"/>
              <a:ext cx="241025" cy="154300"/>
            </a:xfrm>
            <a:custGeom>
              <a:avLst/>
              <a:gdLst/>
              <a:ahLst/>
              <a:cxnLst/>
              <a:rect l="l" t="t" r="r" b="b"/>
              <a:pathLst>
                <a:path w="9641" h="6172" extrusionOk="0">
                  <a:moveTo>
                    <a:pt x="8540" y="0"/>
                  </a:moveTo>
                  <a:lnTo>
                    <a:pt x="0" y="3336"/>
                  </a:lnTo>
                  <a:lnTo>
                    <a:pt x="1101" y="6171"/>
                  </a:lnTo>
                  <a:lnTo>
                    <a:pt x="9640" y="2869"/>
                  </a:lnTo>
                  <a:lnTo>
                    <a:pt x="85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2"/>
            <p:cNvSpPr/>
            <p:nvPr/>
          </p:nvSpPr>
          <p:spPr>
            <a:xfrm>
              <a:off x="11801400" y="2764275"/>
              <a:ext cx="933200" cy="577950"/>
            </a:xfrm>
            <a:custGeom>
              <a:avLst/>
              <a:gdLst/>
              <a:ahLst/>
              <a:cxnLst/>
              <a:rect l="l" t="t" r="r" b="b"/>
              <a:pathLst>
                <a:path w="37328" h="23118" extrusionOk="0">
                  <a:moveTo>
                    <a:pt x="33391" y="1"/>
                  </a:moveTo>
                  <a:lnTo>
                    <a:pt x="1" y="12943"/>
                  </a:lnTo>
                  <a:lnTo>
                    <a:pt x="3937" y="23117"/>
                  </a:lnTo>
                  <a:lnTo>
                    <a:pt x="37327" y="10175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72"/>
            <p:cNvSpPr/>
            <p:nvPr/>
          </p:nvSpPr>
          <p:spPr>
            <a:xfrm>
              <a:off x="11744700" y="2617500"/>
              <a:ext cx="863975" cy="398650"/>
            </a:xfrm>
            <a:custGeom>
              <a:avLst/>
              <a:gdLst/>
              <a:ahLst/>
              <a:cxnLst/>
              <a:rect l="l" t="t" r="r" b="b"/>
              <a:pathLst>
                <a:path w="34559" h="15946" extrusionOk="0">
                  <a:moveTo>
                    <a:pt x="33391" y="1"/>
                  </a:moveTo>
                  <a:lnTo>
                    <a:pt x="0" y="12944"/>
                  </a:lnTo>
                  <a:lnTo>
                    <a:pt x="1135" y="15946"/>
                  </a:lnTo>
                  <a:lnTo>
                    <a:pt x="34558" y="2970"/>
                  </a:lnTo>
                  <a:lnTo>
                    <a:pt x="3339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72"/>
            <p:cNvSpPr/>
            <p:nvPr/>
          </p:nvSpPr>
          <p:spPr>
            <a:xfrm>
              <a:off x="11597925" y="2239750"/>
              <a:ext cx="863975" cy="397800"/>
            </a:xfrm>
            <a:custGeom>
              <a:avLst/>
              <a:gdLst/>
              <a:ahLst/>
              <a:cxnLst/>
              <a:rect l="l" t="t" r="r" b="b"/>
              <a:pathLst>
                <a:path w="34559" h="15912" extrusionOk="0">
                  <a:moveTo>
                    <a:pt x="33391" y="0"/>
                  </a:moveTo>
                  <a:lnTo>
                    <a:pt x="1" y="12943"/>
                  </a:lnTo>
                  <a:lnTo>
                    <a:pt x="1168" y="15911"/>
                  </a:lnTo>
                  <a:lnTo>
                    <a:pt x="34559" y="2969"/>
                  </a:lnTo>
                  <a:lnTo>
                    <a:pt x="3339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4" name="Google Shape;964;p72"/>
          <p:cNvSpPr/>
          <p:nvPr/>
        </p:nvSpPr>
        <p:spPr>
          <a:xfrm>
            <a:off x="12466875" y="4457550"/>
            <a:ext cx="343600" cy="435775"/>
          </a:xfrm>
          <a:custGeom>
            <a:avLst/>
            <a:gdLst/>
            <a:ahLst/>
            <a:cxnLst/>
            <a:rect l="l" t="t" r="r" b="b"/>
            <a:pathLst>
              <a:path w="13744" h="17431" extrusionOk="0">
                <a:moveTo>
                  <a:pt x="13252" y="1"/>
                </a:moveTo>
                <a:cubicBezTo>
                  <a:pt x="13215" y="1"/>
                  <a:pt x="13179" y="6"/>
                  <a:pt x="13143" y="18"/>
                </a:cubicBezTo>
                <a:cubicBezTo>
                  <a:pt x="1" y="4088"/>
                  <a:pt x="167" y="16897"/>
                  <a:pt x="167" y="16997"/>
                </a:cubicBezTo>
                <a:cubicBezTo>
                  <a:pt x="167" y="17231"/>
                  <a:pt x="334" y="17431"/>
                  <a:pt x="568" y="17431"/>
                </a:cubicBezTo>
                <a:cubicBezTo>
                  <a:pt x="801" y="17431"/>
                  <a:pt x="1001" y="17231"/>
                  <a:pt x="1001" y="16997"/>
                </a:cubicBezTo>
                <a:cubicBezTo>
                  <a:pt x="968" y="16497"/>
                  <a:pt x="868" y="4688"/>
                  <a:pt x="13377" y="819"/>
                </a:cubicBezTo>
                <a:cubicBezTo>
                  <a:pt x="13610" y="752"/>
                  <a:pt x="13744" y="519"/>
                  <a:pt x="13677" y="285"/>
                </a:cubicBezTo>
                <a:cubicBezTo>
                  <a:pt x="13595" y="120"/>
                  <a:pt x="13422" y="1"/>
                  <a:pt x="1325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5" name="Google Shape;965;p72"/>
          <p:cNvGrpSpPr/>
          <p:nvPr/>
        </p:nvGrpSpPr>
        <p:grpSpPr>
          <a:xfrm rot="892186">
            <a:off x="5751604" y="3709378"/>
            <a:ext cx="2451267" cy="900546"/>
            <a:chOff x="10253036" y="3422449"/>
            <a:chExt cx="2748147" cy="1009614"/>
          </a:xfrm>
        </p:grpSpPr>
        <p:sp>
          <p:nvSpPr>
            <p:cNvPr id="966" name="Google Shape;966;p72"/>
            <p:cNvSpPr/>
            <p:nvPr/>
          </p:nvSpPr>
          <p:spPr>
            <a:xfrm>
              <a:off x="12035804" y="3479245"/>
              <a:ext cx="274842" cy="429801"/>
            </a:xfrm>
            <a:custGeom>
              <a:avLst/>
              <a:gdLst/>
              <a:ahLst/>
              <a:cxnLst/>
              <a:rect l="l" t="t" r="r" b="b"/>
              <a:pathLst>
                <a:path w="8203" h="12827" extrusionOk="0">
                  <a:moveTo>
                    <a:pt x="1" y="0"/>
                  </a:moveTo>
                  <a:lnTo>
                    <a:pt x="1" y="12826"/>
                  </a:lnTo>
                  <a:lnTo>
                    <a:pt x="4102" y="9123"/>
                  </a:lnTo>
                  <a:lnTo>
                    <a:pt x="8203" y="12826"/>
                  </a:lnTo>
                  <a:lnTo>
                    <a:pt x="8203" y="0"/>
                  </a:lnTo>
                  <a:close/>
                </a:path>
              </a:pathLst>
            </a:custGeom>
            <a:solidFill>
              <a:srgbClr val="EF53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2"/>
            <p:cNvSpPr/>
            <p:nvPr/>
          </p:nvSpPr>
          <p:spPr>
            <a:xfrm>
              <a:off x="10253036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74280" y="0"/>
                  </a:moveTo>
                  <a:lnTo>
                    <a:pt x="4060" y="7407"/>
                  </a:lnTo>
                  <a:cubicBezTo>
                    <a:pt x="2679" y="7491"/>
                    <a:pt x="1507" y="8370"/>
                    <a:pt x="1068" y="9688"/>
                  </a:cubicBezTo>
                  <a:lnTo>
                    <a:pt x="168" y="12262"/>
                  </a:lnTo>
                  <a:cubicBezTo>
                    <a:pt x="1" y="12743"/>
                    <a:pt x="147" y="13266"/>
                    <a:pt x="524" y="13601"/>
                  </a:cubicBezTo>
                  <a:cubicBezTo>
                    <a:pt x="754" y="13810"/>
                    <a:pt x="1047" y="13915"/>
                    <a:pt x="1340" y="13915"/>
                  </a:cubicBezTo>
                  <a:cubicBezTo>
                    <a:pt x="1528" y="13915"/>
                    <a:pt x="1717" y="13873"/>
                    <a:pt x="1905" y="13789"/>
                  </a:cubicBezTo>
                  <a:cubicBezTo>
                    <a:pt x="3328" y="13078"/>
                    <a:pt x="5713" y="11466"/>
                    <a:pt x="6131" y="8370"/>
                  </a:cubicBezTo>
                  <a:lnTo>
                    <a:pt x="74384" y="1172"/>
                  </a:lnTo>
                  <a:lnTo>
                    <a:pt x="742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2"/>
            <p:cNvSpPr/>
            <p:nvPr/>
          </p:nvSpPr>
          <p:spPr>
            <a:xfrm>
              <a:off x="10508914" y="3907605"/>
              <a:ext cx="2492269" cy="466257"/>
            </a:xfrm>
            <a:custGeom>
              <a:avLst/>
              <a:gdLst/>
              <a:ahLst/>
              <a:cxnLst/>
              <a:rect l="l" t="t" r="r" b="b"/>
              <a:pathLst>
                <a:path w="74385" h="13915" extrusionOk="0">
                  <a:moveTo>
                    <a:pt x="126" y="0"/>
                  </a:moveTo>
                  <a:lnTo>
                    <a:pt x="1" y="1172"/>
                  </a:lnTo>
                  <a:lnTo>
                    <a:pt x="68254" y="8370"/>
                  </a:lnTo>
                  <a:cubicBezTo>
                    <a:pt x="68672" y="11466"/>
                    <a:pt x="71058" y="13078"/>
                    <a:pt x="72480" y="13789"/>
                  </a:cubicBezTo>
                  <a:cubicBezTo>
                    <a:pt x="72669" y="13873"/>
                    <a:pt x="72857" y="13915"/>
                    <a:pt x="73045" y="13915"/>
                  </a:cubicBezTo>
                  <a:cubicBezTo>
                    <a:pt x="73338" y="13915"/>
                    <a:pt x="73631" y="13810"/>
                    <a:pt x="73861" y="13601"/>
                  </a:cubicBezTo>
                  <a:cubicBezTo>
                    <a:pt x="74238" y="13266"/>
                    <a:pt x="74384" y="12743"/>
                    <a:pt x="74217" y="12262"/>
                  </a:cubicBezTo>
                  <a:lnTo>
                    <a:pt x="73317" y="9688"/>
                  </a:lnTo>
                  <a:cubicBezTo>
                    <a:pt x="72878" y="8370"/>
                    <a:pt x="71706" y="7491"/>
                    <a:pt x="70325" y="7407"/>
                  </a:cubicBezTo>
                  <a:lnTo>
                    <a:pt x="126" y="0"/>
                  </a:ln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2"/>
            <p:cNvSpPr/>
            <p:nvPr/>
          </p:nvSpPr>
          <p:spPr>
            <a:xfrm>
              <a:off x="11732952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537" y="1"/>
                  </a:moveTo>
                  <a:cubicBezTo>
                    <a:pt x="511" y="1"/>
                    <a:pt x="485" y="4"/>
                    <a:pt x="461" y="12"/>
                  </a:cubicBezTo>
                  <a:cubicBezTo>
                    <a:pt x="105" y="96"/>
                    <a:pt x="1" y="870"/>
                    <a:pt x="231" y="1728"/>
                  </a:cubicBezTo>
                  <a:cubicBezTo>
                    <a:pt x="425" y="2523"/>
                    <a:pt x="852" y="3120"/>
                    <a:pt x="1197" y="3120"/>
                  </a:cubicBezTo>
                  <a:cubicBezTo>
                    <a:pt x="1224" y="3120"/>
                    <a:pt x="1251" y="3116"/>
                    <a:pt x="1277" y="3109"/>
                  </a:cubicBezTo>
                  <a:cubicBezTo>
                    <a:pt x="1612" y="3025"/>
                    <a:pt x="1716" y="2251"/>
                    <a:pt x="1486" y="1393"/>
                  </a:cubicBezTo>
                  <a:cubicBezTo>
                    <a:pt x="1292" y="598"/>
                    <a:pt x="865" y="1"/>
                    <a:pt x="53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72"/>
            <p:cNvSpPr/>
            <p:nvPr/>
          </p:nvSpPr>
          <p:spPr>
            <a:xfrm>
              <a:off x="11463739" y="3936656"/>
              <a:ext cx="57528" cy="104577"/>
            </a:xfrm>
            <a:custGeom>
              <a:avLst/>
              <a:gdLst/>
              <a:ahLst/>
              <a:cxnLst/>
              <a:rect l="l" t="t" r="r" b="b"/>
              <a:pathLst>
                <a:path w="1717" h="3121" extrusionOk="0">
                  <a:moveTo>
                    <a:pt x="1197" y="1"/>
                  </a:moveTo>
                  <a:cubicBezTo>
                    <a:pt x="852" y="1"/>
                    <a:pt x="425" y="598"/>
                    <a:pt x="231" y="1393"/>
                  </a:cubicBezTo>
                  <a:cubicBezTo>
                    <a:pt x="1" y="2251"/>
                    <a:pt x="105" y="3025"/>
                    <a:pt x="461" y="3109"/>
                  </a:cubicBezTo>
                  <a:cubicBezTo>
                    <a:pt x="486" y="3116"/>
                    <a:pt x="511" y="3120"/>
                    <a:pt x="537" y="3120"/>
                  </a:cubicBezTo>
                  <a:cubicBezTo>
                    <a:pt x="865" y="3120"/>
                    <a:pt x="1293" y="2523"/>
                    <a:pt x="1486" y="1728"/>
                  </a:cubicBezTo>
                  <a:cubicBezTo>
                    <a:pt x="1717" y="870"/>
                    <a:pt x="1612" y="96"/>
                    <a:pt x="1277" y="12"/>
                  </a:cubicBezTo>
                  <a:cubicBezTo>
                    <a:pt x="1251" y="4"/>
                    <a:pt x="1224" y="1"/>
                    <a:pt x="1197" y="1"/>
                  </a:cubicBezTo>
                  <a:close/>
                </a:path>
              </a:pathLst>
            </a:custGeom>
            <a:solidFill>
              <a:srgbClr val="FFEC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72"/>
            <p:cNvSpPr/>
            <p:nvPr/>
          </p:nvSpPr>
          <p:spPr>
            <a:xfrm>
              <a:off x="11442732" y="3797532"/>
              <a:ext cx="368756" cy="244705"/>
            </a:xfrm>
            <a:custGeom>
              <a:avLst/>
              <a:gdLst/>
              <a:ahLst/>
              <a:cxnLst/>
              <a:rect l="l" t="t" r="r" b="b"/>
              <a:pathLst>
                <a:path w="11006" h="7303" extrusionOk="0">
                  <a:moveTo>
                    <a:pt x="5503" y="0"/>
                  </a:moveTo>
                  <a:cubicBezTo>
                    <a:pt x="4080" y="0"/>
                    <a:pt x="2909" y="482"/>
                    <a:pt x="2009" y="1423"/>
                  </a:cubicBezTo>
                  <a:cubicBezTo>
                    <a:pt x="0" y="3515"/>
                    <a:pt x="147" y="7156"/>
                    <a:pt x="147" y="7303"/>
                  </a:cubicBezTo>
                  <a:lnTo>
                    <a:pt x="1339" y="7261"/>
                  </a:lnTo>
                  <a:cubicBezTo>
                    <a:pt x="1318" y="7219"/>
                    <a:pt x="1214" y="3955"/>
                    <a:pt x="2867" y="2239"/>
                  </a:cubicBezTo>
                  <a:cubicBezTo>
                    <a:pt x="3536" y="1528"/>
                    <a:pt x="4394" y="1172"/>
                    <a:pt x="5503" y="1172"/>
                  </a:cubicBezTo>
                  <a:cubicBezTo>
                    <a:pt x="6612" y="1172"/>
                    <a:pt x="7470" y="1528"/>
                    <a:pt x="8160" y="2239"/>
                  </a:cubicBezTo>
                  <a:cubicBezTo>
                    <a:pt x="9813" y="3955"/>
                    <a:pt x="9688" y="7219"/>
                    <a:pt x="9688" y="7261"/>
                  </a:cubicBezTo>
                  <a:lnTo>
                    <a:pt x="10860" y="7303"/>
                  </a:lnTo>
                  <a:cubicBezTo>
                    <a:pt x="10860" y="7156"/>
                    <a:pt x="11006" y="3515"/>
                    <a:pt x="9018" y="1423"/>
                  </a:cubicBezTo>
                  <a:cubicBezTo>
                    <a:pt x="8119" y="482"/>
                    <a:pt x="6926" y="0"/>
                    <a:pt x="5503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2"/>
            <p:cNvSpPr/>
            <p:nvPr/>
          </p:nvSpPr>
          <p:spPr>
            <a:xfrm>
              <a:off x="10511025" y="3442085"/>
              <a:ext cx="969601" cy="970344"/>
            </a:xfrm>
            <a:custGeom>
              <a:avLst/>
              <a:gdLst/>
              <a:ahLst/>
              <a:cxnLst/>
              <a:rect l="l" t="t" r="r" b="b"/>
              <a:pathLst>
                <a:path w="28939" h="28959" extrusionOk="0">
                  <a:moveTo>
                    <a:pt x="14459" y="0"/>
                  </a:moveTo>
                  <a:cubicBezTo>
                    <a:pt x="6466" y="0"/>
                    <a:pt x="1" y="6486"/>
                    <a:pt x="1" y="14479"/>
                  </a:cubicBezTo>
                  <a:cubicBezTo>
                    <a:pt x="1" y="22472"/>
                    <a:pt x="6466" y="28958"/>
                    <a:pt x="14459" y="28958"/>
                  </a:cubicBezTo>
                  <a:cubicBezTo>
                    <a:pt x="22473" y="28958"/>
                    <a:pt x="28938" y="22472"/>
                    <a:pt x="28938" y="14479"/>
                  </a:cubicBezTo>
                  <a:cubicBezTo>
                    <a:pt x="28938" y="6486"/>
                    <a:pt x="22473" y="0"/>
                    <a:pt x="144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2"/>
            <p:cNvSpPr/>
            <p:nvPr/>
          </p:nvSpPr>
          <p:spPr>
            <a:xfrm>
              <a:off x="10511025" y="3442721"/>
              <a:ext cx="614147" cy="613556"/>
            </a:xfrm>
            <a:custGeom>
              <a:avLst/>
              <a:gdLst/>
              <a:ahLst/>
              <a:cxnLst/>
              <a:rect l="l" t="t" r="r" b="b"/>
              <a:pathLst>
                <a:path w="18330" h="18311" extrusionOk="0">
                  <a:moveTo>
                    <a:pt x="14661" y="0"/>
                  </a:moveTo>
                  <a:cubicBezTo>
                    <a:pt x="14594" y="0"/>
                    <a:pt x="14526" y="1"/>
                    <a:pt x="14459" y="2"/>
                  </a:cubicBezTo>
                  <a:cubicBezTo>
                    <a:pt x="13999" y="2"/>
                    <a:pt x="13559" y="23"/>
                    <a:pt x="13099" y="65"/>
                  </a:cubicBezTo>
                  <a:lnTo>
                    <a:pt x="63" y="13100"/>
                  </a:lnTo>
                  <a:cubicBezTo>
                    <a:pt x="22" y="13540"/>
                    <a:pt x="1" y="14000"/>
                    <a:pt x="1" y="14460"/>
                  </a:cubicBezTo>
                  <a:cubicBezTo>
                    <a:pt x="1" y="15799"/>
                    <a:pt x="168" y="17097"/>
                    <a:pt x="503" y="18310"/>
                  </a:cubicBezTo>
                  <a:lnTo>
                    <a:pt x="18330" y="504"/>
                  </a:lnTo>
                  <a:cubicBezTo>
                    <a:pt x="17157" y="186"/>
                    <a:pt x="15929" y="0"/>
                    <a:pt x="146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2"/>
            <p:cNvSpPr/>
            <p:nvPr/>
          </p:nvSpPr>
          <p:spPr>
            <a:xfrm>
              <a:off x="10553811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25" y="21049"/>
                  </a:cubicBezTo>
                  <a:lnTo>
                    <a:pt x="21049" y="1026"/>
                  </a:lnTo>
                  <a:cubicBezTo>
                    <a:pt x="20463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2"/>
            <p:cNvSpPr/>
            <p:nvPr/>
          </p:nvSpPr>
          <p:spPr>
            <a:xfrm>
              <a:off x="10490687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7" y="1193"/>
                  </a:moveTo>
                  <a:cubicBezTo>
                    <a:pt x="22745" y="1193"/>
                    <a:pt x="28959" y="7407"/>
                    <a:pt x="28959" y="15065"/>
                  </a:cubicBezTo>
                  <a:cubicBezTo>
                    <a:pt x="28959" y="22723"/>
                    <a:pt x="22745" y="28958"/>
                    <a:pt x="15087" y="28958"/>
                  </a:cubicBezTo>
                  <a:cubicBezTo>
                    <a:pt x="7429" y="28958"/>
                    <a:pt x="1194" y="22723"/>
                    <a:pt x="1194" y="15065"/>
                  </a:cubicBezTo>
                  <a:cubicBezTo>
                    <a:pt x="1194" y="7407"/>
                    <a:pt x="7408" y="1193"/>
                    <a:pt x="15087" y="1193"/>
                  </a:cubicBezTo>
                  <a:close/>
                  <a:moveTo>
                    <a:pt x="15087" y="0"/>
                  </a:moveTo>
                  <a:cubicBezTo>
                    <a:pt x="6759" y="0"/>
                    <a:pt x="1" y="6759"/>
                    <a:pt x="1" y="15065"/>
                  </a:cubicBezTo>
                  <a:cubicBezTo>
                    <a:pt x="1" y="23372"/>
                    <a:pt x="6759" y="30130"/>
                    <a:pt x="15087" y="30130"/>
                  </a:cubicBezTo>
                  <a:cubicBezTo>
                    <a:pt x="23394" y="30130"/>
                    <a:pt x="30152" y="23372"/>
                    <a:pt x="30152" y="15065"/>
                  </a:cubicBezTo>
                  <a:cubicBezTo>
                    <a:pt x="30152" y="6759"/>
                    <a:pt x="23394" y="0"/>
                    <a:pt x="15087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2"/>
            <p:cNvSpPr/>
            <p:nvPr/>
          </p:nvSpPr>
          <p:spPr>
            <a:xfrm>
              <a:off x="11773627" y="3442085"/>
              <a:ext cx="969568" cy="970344"/>
            </a:xfrm>
            <a:custGeom>
              <a:avLst/>
              <a:gdLst/>
              <a:ahLst/>
              <a:cxnLst/>
              <a:rect l="l" t="t" r="r" b="b"/>
              <a:pathLst>
                <a:path w="28938" h="28959" extrusionOk="0">
                  <a:moveTo>
                    <a:pt x="14479" y="0"/>
                  </a:moveTo>
                  <a:cubicBezTo>
                    <a:pt x="6466" y="0"/>
                    <a:pt x="0" y="6486"/>
                    <a:pt x="0" y="14479"/>
                  </a:cubicBezTo>
                  <a:cubicBezTo>
                    <a:pt x="0" y="22472"/>
                    <a:pt x="6466" y="28958"/>
                    <a:pt x="14479" y="28958"/>
                  </a:cubicBezTo>
                  <a:cubicBezTo>
                    <a:pt x="22472" y="28958"/>
                    <a:pt x="28937" y="22472"/>
                    <a:pt x="28937" y="14479"/>
                  </a:cubicBezTo>
                  <a:cubicBezTo>
                    <a:pt x="28937" y="6486"/>
                    <a:pt x="22472" y="0"/>
                    <a:pt x="144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2"/>
            <p:cNvSpPr/>
            <p:nvPr/>
          </p:nvSpPr>
          <p:spPr>
            <a:xfrm>
              <a:off x="11772924" y="3442721"/>
              <a:ext cx="614850" cy="613556"/>
            </a:xfrm>
            <a:custGeom>
              <a:avLst/>
              <a:gdLst/>
              <a:ahLst/>
              <a:cxnLst/>
              <a:rect l="l" t="t" r="r" b="b"/>
              <a:pathLst>
                <a:path w="18351" h="18311" extrusionOk="0">
                  <a:moveTo>
                    <a:pt x="14681" y="0"/>
                  </a:moveTo>
                  <a:cubicBezTo>
                    <a:pt x="14614" y="0"/>
                    <a:pt x="14547" y="1"/>
                    <a:pt x="14479" y="2"/>
                  </a:cubicBezTo>
                  <a:cubicBezTo>
                    <a:pt x="14019" y="2"/>
                    <a:pt x="13580" y="23"/>
                    <a:pt x="13119" y="65"/>
                  </a:cubicBezTo>
                  <a:lnTo>
                    <a:pt x="84" y="13100"/>
                  </a:lnTo>
                  <a:cubicBezTo>
                    <a:pt x="21" y="13540"/>
                    <a:pt x="0" y="14000"/>
                    <a:pt x="0" y="14460"/>
                  </a:cubicBezTo>
                  <a:cubicBezTo>
                    <a:pt x="0" y="15799"/>
                    <a:pt x="189" y="17097"/>
                    <a:pt x="523" y="18310"/>
                  </a:cubicBezTo>
                  <a:lnTo>
                    <a:pt x="18350" y="504"/>
                  </a:lnTo>
                  <a:cubicBezTo>
                    <a:pt x="17178" y="186"/>
                    <a:pt x="15949" y="0"/>
                    <a:pt x="14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2"/>
            <p:cNvSpPr/>
            <p:nvPr/>
          </p:nvSpPr>
          <p:spPr>
            <a:xfrm>
              <a:off x="11816380" y="3485544"/>
              <a:ext cx="705280" cy="705333"/>
            </a:xfrm>
            <a:custGeom>
              <a:avLst/>
              <a:gdLst/>
              <a:ahLst/>
              <a:cxnLst/>
              <a:rect l="l" t="t" r="r" b="b"/>
              <a:pathLst>
                <a:path w="21050" h="21050" extrusionOk="0">
                  <a:moveTo>
                    <a:pt x="19166" y="0"/>
                  </a:moveTo>
                  <a:lnTo>
                    <a:pt x="0" y="19166"/>
                  </a:lnTo>
                  <a:cubicBezTo>
                    <a:pt x="293" y="19815"/>
                    <a:pt x="649" y="20443"/>
                    <a:pt x="1047" y="21049"/>
                  </a:cubicBezTo>
                  <a:lnTo>
                    <a:pt x="21050" y="1026"/>
                  </a:lnTo>
                  <a:cubicBezTo>
                    <a:pt x="20464" y="649"/>
                    <a:pt x="19836" y="293"/>
                    <a:pt x="19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2"/>
            <p:cNvSpPr/>
            <p:nvPr/>
          </p:nvSpPr>
          <p:spPr>
            <a:xfrm>
              <a:off x="11753290" y="3422449"/>
              <a:ext cx="1010243" cy="1009614"/>
            </a:xfrm>
            <a:custGeom>
              <a:avLst/>
              <a:gdLst/>
              <a:ahLst/>
              <a:cxnLst/>
              <a:rect l="l" t="t" r="r" b="b"/>
              <a:pathLst>
                <a:path w="30152" h="30131" extrusionOk="0">
                  <a:moveTo>
                    <a:pt x="15086" y="1193"/>
                  </a:moveTo>
                  <a:cubicBezTo>
                    <a:pt x="22744" y="1193"/>
                    <a:pt x="28959" y="7407"/>
                    <a:pt x="28959" y="15065"/>
                  </a:cubicBezTo>
                  <a:cubicBezTo>
                    <a:pt x="28959" y="22723"/>
                    <a:pt x="22744" y="28958"/>
                    <a:pt x="15086" y="28958"/>
                  </a:cubicBezTo>
                  <a:cubicBezTo>
                    <a:pt x="7428" y="28958"/>
                    <a:pt x="1193" y="22723"/>
                    <a:pt x="1193" y="15065"/>
                  </a:cubicBezTo>
                  <a:cubicBezTo>
                    <a:pt x="1193" y="7407"/>
                    <a:pt x="7428" y="1193"/>
                    <a:pt x="15086" y="1193"/>
                  </a:cubicBezTo>
                  <a:close/>
                  <a:moveTo>
                    <a:pt x="15086" y="0"/>
                  </a:moveTo>
                  <a:cubicBezTo>
                    <a:pt x="6759" y="0"/>
                    <a:pt x="0" y="6759"/>
                    <a:pt x="0" y="15065"/>
                  </a:cubicBezTo>
                  <a:cubicBezTo>
                    <a:pt x="0" y="23372"/>
                    <a:pt x="6759" y="30130"/>
                    <a:pt x="15086" y="30130"/>
                  </a:cubicBezTo>
                  <a:cubicBezTo>
                    <a:pt x="23393" y="30130"/>
                    <a:pt x="30151" y="23372"/>
                    <a:pt x="30151" y="15065"/>
                  </a:cubicBezTo>
                  <a:cubicBezTo>
                    <a:pt x="30151" y="6759"/>
                    <a:pt x="23393" y="0"/>
                    <a:pt x="15086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2"/>
            <p:cNvSpPr/>
            <p:nvPr/>
          </p:nvSpPr>
          <p:spPr>
            <a:xfrm>
              <a:off x="10457752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1381" y="0"/>
                  </a:moveTo>
                  <a:cubicBezTo>
                    <a:pt x="607" y="0"/>
                    <a:pt x="0" y="628"/>
                    <a:pt x="0" y="1381"/>
                  </a:cubicBezTo>
                  <a:cubicBezTo>
                    <a:pt x="0" y="2155"/>
                    <a:pt x="607" y="2783"/>
                    <a:pt x="1381" y="2783"/>
                  </a:cubicBezTo>
                  <a:cubicBezTo>
                    <a:pt x="2156" y="2783"/>
                    <a:pt x="1381" y="2155"/>
                    <a:pt x="1381" y="1381"/>
                  </a:cubicBezTo>
                  <a:cubicBezTo>
                    <a:pt x="1381" y="628"/>
                    <a:pt x="2156" y="0"/>
                    <a:pt x="1381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2"/>
            <p:cNvSpPr/>
            <p:nvPr/>
          </p:nvSpPr>
          <p:spPr>
            <a:xfrm>
              <a:off x="12724231" y="3880966"/>
              <a:ext cx="72237" cy="93285"/>
            </a:xfrm>
            <a:custGeom>
              <a:avLst/>
              <a:gdLst/>
              <a:ahLst/>
              <a:cxnLst/>
              <a:rect l="l" t="t" r="r" b="b"/>
              <a:pathLst>
                <a:path w="2156" h="2784" extrusionOk="0">
                  <a:moveTo>
                    <a:pt x="775" y="0"/>
                  </a:moveTo>
                  <a:cubicBezTo>
                    <a:pt x="1" y="0"/>
                    <a:pt x="775" y="628"/>
                    <a:pt x="775" y="1381"/>
                  </a:cubicBezTo>
                  <a:cubicBezTo>
                    <a:pt x="775" y="2155"/>
                    <a:pt x="1" y="2783"/>
                    <a:pt x="775" y="2783"/>
                  </a:cubicBezTo>
                  <a:cubicBezTo>
                    <a:pt x="1549" y="2783"/>
                    <a:pt x="2156" y="2155"/>
                    <a:pt x="2156" y="1381"/>
                  </a:cubicBezTo>
                  <a:cubicBezTo>
                    <a:pt x="2156" y="628"/>
                    <a:pt x="1549" y="0"/>
                    <a:pt x="775" y="0"/>
                  </a:cubicBezTo>
                  <a:close/>
                </a:path>
              </a:pathLst>
            </a:custGeom>
            <a:solidFill>
              <a:srgbClr val="4242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2" name="Google Shape;982;p72"/>
          <p:cNvSpPr/>
          <p:nvPr/>
        </p:nvSpPr>
        <p:spPr>
          <a:xfrm>
            <a:off x="4571994" y="1779720"/>
            <a:ext cx="292121" cy="292121"/>
          </a:xfrm>
          <a:custGeom>
            <a:avLst/>
            <a:gdLst/>
            <a:ahLst/>
            <a:cxnLst/>
            <a:rect l="l" t="t" r="r" b="b"/>
            <a:pathLst>
              <a:path w="7994" h="7994" extrusionOk="0">
                <a:moveTo>
                  <a:pt x="3997" y="0"/>
                </a:moveTo>
                <a:cubicBezTo>
                  <a:pt x="3537" y="0"/>
                  <a:pt x="3160" y="377"/>
                  <a:pt x="3160" y="837"/>
                </a:cubicBezTo>
                <a:lnTo>
                  <a:pt x="3160" y="3160"/>
                </a:lnTo>
                <a:lnTo>
                  <a:pt x="858" y="3160"/>
                </a:lnTo>
                <a:cubicBezTo>
                  <a:pt x="377" y="3160"/>
                  <a:pt x="1" y="3536"/>
                  <a:pt x="1" y="3997"/>
                </a:cubicBezTo>
                <a:cubicBezTo>
                  <a:pt x="1" y="4457"/>
                  <a:pt x="377" y="4834"/>
                  <a:pt x="858" y="4834"/>
                </a:cubicBezTo>
                <a:lnTo>
                  <a:pt x="3160" y="4834"/>
                </a:lnTo>
                <a:lnTo>
                  <a:pt x="3160" y="7156"/>
                </a:lnTo>
                <a:cubicBezTo>
                  <a:pt x="3160" y="7617"/>
                  <a:pt x="3537" y="7993"/>
                  <a:pt x="3997" y="7993"/>
                </a:cubicBezTo>
                <a:cubicBezTo>
                  <a:pt x="4457" y="7993"/>
                  <a:pt x="4855" y="7617"/>
                  <a:pt x="4855" y="7156"/>
                </a:cubicBezTo>
                <a:lnTo>
                  <a:pt x="4855" y="4834"/>
                </a:lnTo>
                <a:lnTo>
                  <a:pt x="7156" y="4834"/>
                </a:lnTo>
                <a:cubicBezTo>
                  <a:pt x="7617" y="4834"/>
                  <a:pt x="7993" y="4457"/>
                  <a:pt x="7993" y="3997"/>
                </a:cubicBezTo>
                <a:cubicBezTo>
                  <a:pt x="7993" y="3536"/>
                  <a:pt x="7617" y="3160"/>
                  <a:pt x="7156" y="3160"/>
                </a:cubicBezTo>
                <a:lnTo>
                  <a:pt x="4855" y="3160"/>
                </a:lnTo>
                <a:lnTo>
                  <a:pt x="4855" y="837"/>
                </a:lnTo>
                <a:cubicBezTo>
                  <a:pt x="4855" y="377"/>
                  <a:pt x="4457" y="0"/>
                  <a:pt x="3997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72"/>
          <p:cNvSpPr/>
          <p:nvPr/>
        </p:nvSpPr>
        <p:spPr>
          <a:xfrm>
            <a:off x="8157489" y="1048448"/>
            <a:ext cx="353398" cy="353314"/>
          </a:xfrm>
          <a:custGeom>
            <a:avLst/>
            <a:gdLst/>
            <a:ahLst/>
            <a:cxnLst/>
            <a:rect l="l" t="t" r="r" b="b"/>
            <a:pathLst>
              <a:path w="2931" h="2930" extrusionOk="0">
                <a:moveTo>
                  <a:pt x="1466" y="0"/>
                </a:moveTo>
                <a:cubicBezTo>
                  <a:pt x="1298" y="0"/>
                  <a:pt x="1152" y="147"/>
                  <a:pt x="1152" y="314"/>
                </a:cubicBezTo>
                <a:lnTo>
                  <a:pt x="1152" y="1172"/>
                </a:lnTo>
                <a:lnTo>
                  <a:pt x="315" y="1172"/>
                </a:lnTo>
                <a:cubicBezTo>
                  <a:pt x="147" y="1172"/>
                  <a:pt x="1" y="1298"/>
                  <a:pt x="1" y="1465"/>
                </a:cubicBezTo>
                <a:cubicBezTo>
                  <a:pt x="1" y="1632"/>
                  <a:pt x="147" y="1779"/>
                  <a:pt x="315" y="1779"/>
                </a:cubicBezTo>
                <a:lnTo>
                  <a:pt x="1152" y="1779"/>
                </a:lnTo>
                <a:lnTo>
                  <a:pt x="1152" y="2637"/>
                </a:lnTo>
                <a:cubicBezTo>
                  <a:pt x="1152" y="2804"/>
                  <a:pt x="1298" y="2930"/>
                  <a:pt x="1466" y="2930"/>
                </a:cubicBezTo>
                <a:cubicBezTo>
                  <a:pt x="1633" y="2930"/>
                  <a:pt x="1779" y="2804"/>
                  <a:pt x="1779" y="2637"/>
                </a:cubicBezTo>
                <a:lnTo>
                  <a:pt x="1779" y="1779"/>
                </a:lnTo>
                <a:lnTo>
                  <a:pt x="2616" y="1779"/>
                </a:lnTo>
                <a:cubicBezTo>
                  <a:pt x="2805" y="1779"/>
                  <a:pt x="2930" y="1632"/>
                  <a:pt x="2930" y="1465"/>
                </a:cubicBezTo>
                <a:cubicBezTo>
                  <a:pt x="2930" y="1298"/>
                  <a:pt x="2805" y="1172"/>
                  <a:pt x="2616" y="1172"/>
                </a:cubicBezTo>
                <a:lnTo>
                  <a:pt x="1779" y="1172"/>
                </a:lnTo>
                <a:lnTo>
                  <a:pt x="1779" y="314"/>
                </a:lnTo>
                <a:cubicBezTo>
                  <a:pt x="1779" y="147"/>
                  <a:pt x="1633" y="0"/>
                  <a:pt x="1466" y="0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4" name="Google Shape;984;p72"/>
          <p:cNvSpPr/>
          <p:nvPr/>
        </p:nvSpPr>
        <p:spPr>
          <a:xfrm>
            <a:off x="5195092" y="3262471"/>
            <a:ext cx="577253" cy="577221"/>
          </a:xfrm>
          <a:custGeom>
            <a:avLst/>
            <a:gdLst/>
            <a:ahLst/>
            <a:cxnLst/>
            <a:rect l="l" t="t" r="r" b="b"/>
            <a:pathLst>
              <a:path w="4207" h="4207" extrusionOk="0">
                <a:moveTo>
                  <a:pt x="2093" y="1"/>
                </a:moveTo>
                <a:cubicBezTo>
                  <a:pt x="1863" y="1"/>
                  <a:pt x="1654" y="210"/>
                  <a:pt x="1654" y="440"/>
                </a:cubicBezTo>
                <a:lnTo>
                  <a:pt x="1654" y="1675"/>
                </a:lnTo>
                <a:lnTo>
                  <a:pt x="440" y="1675"/>
                </a:lnTo>
                <a:cubicBezTo>
                  <a:pt x="189" y="1675"/>
                  <a:pt x="1" y="1863"/>
                  <a:pt x="1" y="2114"/>
                </a:cubicBezTo>
                <a:cubicBezTo>
                  <a:pt x="1" y="2344"/>
                  <a:pt x="189" y="2553"/>
                  <a:pt x="440" y="2553"/>
                </a:cubicBezTo>
                <a:lnTo>
                  <a:pt x="1654" y="2553"/>
                </a:lnTo>
                <a:lnTo>
                  <a:pt x="1654" y="3767"/>
                </a:lnTo>
                <a:cubicBezTo>
                  <a:pt x="1654" y="4018"/>
                  <a:pt x="1863" y="4206"/>
                  <a:pt x="2093" y="4206"/>
                </a:cubicBezTo>
                <a:cubicBezTo>
                  <a:pt x="2344" y="4206"/>
                  <a:pt x="2533" y="4018"/>
                  <a:pt x="2533" y="3767"/>
                </a:cubicBezTo>
                <a:lnTo>
                  <a:pt x="2533" y="2553"/>
                </a:lnTo>
                <a:lnTo>
                  <a:pt x="3767" y="2553"/>
                </a:lnTo>
                <a:cubicBezTo>
                  <a:pt x="3997" y="2553"/>
                  <a:pt x="4206" y="2344"/>
                  <a:pt x="4206" y="2114"/>
                </a:cubicBezTo>
                <a:cubicBezTo>
                  <a:pt x="4206" y="1863"/>
                  <a:pt x="4018" y="1675"/>
                  <a:pt x="3767" y="1675"/>
                </a:cubicBezTo>
                <a:lnTo>
                  <a:pt x="2533" y="1675"/>
                </a:lnTo>
                <a:lnTo>
                  <a:pt x="2533" y="440"/>
                </a:lnTo>
                <a:cubicBezTo>
                  <a:pt x="2533" y="210"/>
                  <a:pt x="2344" y="1"/>
                  <a:pt x="2093" y="1"/>
                </a:cubicBezTo>
                <a:close/>
              </a:path>
            </a:pathLst>
          </a:custGeom>
          <a:solidFill>
            <a:srgbClr val="F4EF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73"/>
          <p:cNvSpPr txBox="1">
            <a:spLocks noGrp="1"/>
          </p:cNvSpPr>
          <p:nvPr>
            <p:ph type="title" idx="2"/>
          </p:nvPr>
        </p:nvSpPr>
        <p:spPr>
          <a:xfrm>
            <a:off x="714125" y="546825"/>
            <a:ext cx="7715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Papos — exemplo de inadequação</a:t>
            </a:r>
            <a:endParaRPr dirty="0"/>
          </a:p>
        </p:txBody>
      </p:sp>
      <p:sp>
        <p:nvSpPr>
          <p:cNvPr id="991" name="Google Shape;991;p73"/>
          <p:cNvSpPr txBox="1">
            <a:spLocks noGrp="1"/>
          </p:cNvSpPr>
          <p:nvPr>
            <p:ph type="subTitle" idx="1"/>
          </p:nvPr>
        </p:nvSpPr>
        <p:spPr>
          <a:xfrm>
            <a:off x="714125" y="1260299"/>
            <a:ext cx="3857875" cy="33363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— Me disseram...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— Disseram-me.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— Hein?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— O correto e "disseram-me". Não "me disseram".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pt-BR" dirty="0"/>
              <a:t>— Eu falo como quero. E te digo mais... Ou é "digo-te"?</a:t>
            </a:r>
          </a:p>
        </p:txBody>
      </p:sp>
      <p:grpSp>
        <p:nvGrpSpPr>
          <p:cNvPr id="992" name="Google Shape;992;p73"/>
          <p:cNvGrpSpPr/>
          <p:nvPr/>
        </p:nvGrpSpPr>
        <p:grpSpPr>
          <a:xfrm>
            <a:off x="1745013" y="1015897"/>
            <a:ext cx="2050162" cy="892759"/>
            <a:chOff x="3980482" y="824695"/>
            <a:chExt cx="2050162" cy="892759"/>
          </a:xfrm>
        </p:grpSpPr>
        <p:sp>
          <p:nvSpPr>
            <p:cNvPr id="993" name="Google Shape;993;p73"/>
            <p:cNvSpPr/>
            <p:nvPr/>
          </p:nvSpPr>
          <p:spPr>
            <a:xfrm>
              <a:off x="3980482" y="824695"/>
              <a:ext cx="292121" cy="292121"/>
            </a:xfrm>
            <a:custGeom>
              <a:avLst/>
              <a:gdLst/>
              <a:ahLst/>
              <a:cxnLst/>
              <a:rect l="l" t="t" r="r" b="b"/>
              <a:pathLst>
                <a:path w="7994" h="7994" extrusionOk="0">
                  <a:moveTo>
                    <a:pt x="3997" y="0"/>
                  </a:moveTo>
                  <a:cubicBezTo>
                    <a:pt x="3537" y="0"/>
                    <a:pt x="3160" y="377"/>
                    <a:pt x="3160" y="837"/>
                  </a:cubicBezTo>
                  <a:lnTo>
                    <a:pt x="3160" y="3160"/>
                  </a:lnTo>
                  <a:lnTo>
                    <a:pt x="858" y="3160"/>
                  </a:lnTo>
                  <a:cubicBezTo>
                    <a:pt x="377" y="3160"/>
                    <a:pt x="1" y="3536"/>
                    <a:pt x="1" y="3997"/>
                  </a:cubicBezTo>
                  <a:cubicBezTo>
                    <a:pt x="1" y="4457"/>
                    <a:pt x="377" y="4834"/>
                    <a:pt x="858" y="4834"/>
                  </a:cubicBezTo>
                  <a:lnTo>
                    <a:pt x="3160" y="4834"/>
                  </a:lnTo>
                  <a:lnTo>
                    <a:pt x="3160" y="7156"/>
                  </a:lnTo>
                  <a:cubicBezTo>
                    <a:pt x="3160" y="7617"/>
                    <a:pt x="3537" y="7993"/>
                    <a:pt x="3997" y="7993"/>
                  </a:cubicBezTo>
                  <a:cubicBezTo>
                    <a:pt x="4457" y="7993"/>
                    <a:pt x="4855" y="7617"/>
                    <a:pt x="4855" y="7156"/>
                  </a:cubicBezTo>
                  <a:lnTo>
                    <a:pt x="4855" y="4834"/>
                  </a:lnTo>
                  <a:lnTo>
                    <a:pt x="7156" y="4834"/>
                  </a:lnTo>
                  <a:cubicBezTo>
                    <a:pt x="7617" y="4834"/>
                    <a:pt x="7993" y="4457"/>
                    <a:pt x="7993" y="3997"/>
                  </a:cubicBezTo>
                  <a:cubicBezTo>
                    <a:pt x="7993" y="3536"/>
                    <a:pt x="7617" y="3160"/>
                    <a:pt x="7156" y="3160"/>
                  </a:cubicBezTo>
                  <a:lnTo>
                    <a:pt x="4855" y="3160"/>
                  </a:lnTo>
                  <a:lnTo>
                    <a:pt x="4855" y="837"/>
                  </a:lnTo>
                  <a:cubicBezTo>
                    <a:pt x="4855" y="377"/>
                    <a:pt x="4457" y="0"/>
                    <a:pt x="3997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3"/>
            <p:cNvSpPr/>
            <p:nvPr/>
          </p:nvSpPr>
          <p:spPr>
            <a:xfrm>
              <a:off x="5677246" y="833381"/>
              <a:ext cx="353398" cy="353314"/>
            </a:xfrm>
            <a:custGeom>
              <a:avLst/>
              <a:gdLst/>
              <a:ahLst/>
              <a:cxnLst/>
              <a:rect l="l" t="t" r="r" b="b"/>
              <a:pathLst>
                <a:path w="2931" h="2930" extrusionOk="0">
                  <a:moveTo>
                    <a:pt x="1466" y="0"/>
                  </a:moveTo>
                  <a:cubicBezTo>
                    <a:pt x="1298" y="0"/>
                    <a:pt x="1152" y="147"/>
                    <a:pt x="1152" y="314"/>
                  </a:cubicBezTo>
                  <a:lnTo>
                    <a:pt x="1152" y="1172"/>
                  </a:lnTo>
                  <a:lnTo>
                    <a:pt x="315" y="1172"/>
                  </a:lnTo>
                  <a:cubicBezTo>
                    <a:pt x="147" y="1172"/>
                    <a:pt x="1" y="1298"/>
                    <a:pt x="1" y="1465"/>
                  </a:cubicBezTo>
                  <a:cubicBezTo>
                    <a:pt x="1" y="1632"/>
                    <a:pt x="147" y="1779"/>
                    <a:pt x="315" y="1779"/>
                  </a:cubicBezTo>
                  <a:lnTo>
                    <a:pt x="1152" y="1779"/>
                  </a:lnTo>
                  <a:lnTo>
                    <a:pt x="1152" y="2637"/>
                  </a:lnTo>
                  <a:cubicBezTo>
                    <a:pt x="1152" y="2804"/>
                    <a:pt x="1298" y="2930"/>
                    <a:pt x="1466" y="2930"/>
                  </a:cubicBezTo>
                  <a:cubicBezTo>
                    <a:pt x="1633" y="2930"/>
                    <a:pt x="1779" y="2804"/>
                    <a:pt x="1779" y="2637"/>
                  </a:cubicBezTo>
                  <a:lnTo>
                    <a:pt x="1779" y="1779"/>
                  </a:lnTo>
                  <a:lnTo>
                    <a:pt x="2616" y="1779"/>
                  </a:lnTo>
                  <a:cubicBezTo>
                    <a:pt x="2805" y="1779"/>
                    <a:pt x="2930" y="1632"/>
                    <a:pt x="2930" y="1465"/>
                  </a:cubicBezTo>
                  <a:cubicBezTo>
                    <a:pt x="2930" y="1298"/>
                    <a:pt x="2805" y="1172"/>
                    <a:pt x="2616" y="1172"/>
                  </a:cubicBezTo>
                  <a:lnTo>
                    <a:pt x="1779" y="1172"/>
                  </a:lnTo>
                  <a:lnTo>
                    <a:pt x="1779" y="314"/>
                  </a:lnTo>
                  <a:cubicBezTo>
                    <a:pt x="1779" y="147"/>
                    <a:pt x="1633" y="0"/>
                    <a:pt x="1466" y="0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95" name="Google Shape;995;p73"/>
            <p:cNvSpPr/>
            <p:nvPr/>
          </p:nvSpPr>
          <p:spPr>
            <a:xfrm>
              <a:off x="4676592" y="1140233"/>
              <a:ext cx="577253" cy="577221"/>
            </a:xfrm>
            <a:custGeom>
              <a:avLst/>
              <a:gdLst/>
              <a:ahLst/>
              <a:cxnLst/>
              <a:rect l="l" t="t" r="r" b="b"/>
              <a:pathLst>
                <a:path w="4207" h="4207" extrusionOk="0">
                  <a:moveTo>
                    <a:pt x="2093" y="1"/>
                  </a:moveTo>
                  <a:cubicBezTo>
                    <a:pt x="1863" y="1"/>
                    <a:pt x="1654" y="210"/>
                    <a:pt x="1654" y="440"/>
                  </a:cubicBezTo>
                  <a:lnTo>
                    <a:pt x="1654" y="1675"/>
                  </a:lnTo>
                  <a:lnTo>
                    <a:pt x="440" y="1675"/>
                  </a:lnTo>
                  <a:cubicBezTo>
                    <a:pt x="189" y="1675"/>
                    <a:pt x="1" y="1863"/>
                    <a:pt x="1" y="2114"/>
                  </a:cubicBezTo>
                  <a:cubicBezTo>
                    <a:pt x="1" y="2344"/>
                    <a:pt x="189" y="2553"/>
                    <a:pt x="440" y="2553"/>
                  </a:cubicBezTo>
                  <a:lnTo>
                    <a:pt x="1654" y="2553"/>
                  </a:lnTo>
                  <a:lnTo>
                    <a:pt x="1654" y="3767"/>
                  </a:lnTo>
                  <a:cubicBezTo>
                    <a:pt x="1654" y="4018"/>
                    <a:pt x="1863" y="4206"/>
                    <a:pt x="2093" y="4206"/>
                  </a:cubicBezTo>
                  <a:cubicBezTo>
                    <a:pt x="2344" y="4206"/>
                    <a:pt x="2533" y="4018"/>
                    <a:pt x="2533" y="3767"/>
                  </a:cubicBezTo>
                  <a:lnTo>
                    <a:pt x="2533" y="2553"/>
                  </a:lnTo>
                  <a:lnTo>
                    <a:pt x="3767" y="2553"/>
                  </a:lnTo>
                  <a:cubicBezTo>
                    <a:pt x="3997" y="2553"/>
                    <a:pt x="4206" y="2344"/>
                    <a:pt x="4206" y="2114"/>
                  </a:cubicBezTo>
                  <a:cubicBezTo>
                    <a:pt x="4206" y="1863"/>
                    <a:pt x="4018" y="1675"/>
                    <a:pt x="3767" y="1675"/>
                  </a:cubicBezTo>
                  <a:lnTo>
                    <a:pt x="2533" y="1675"/>
                  </a:lnTo>
                  <a:lnTo>
                    <a:pt x="2533" y="440"/>
                  </a:lnTo>
                  <a:cubicBezTo>
                    <a:pt x="2533" y="210"/>
                    <a:pt x="2344" y="1"/>
                    <a:pt x="2093" y="1"/>
                  </a:cubicBezTo>
                  <a:close/>
                </a:path>
              </a:pathLst>
            </a:custGeom>
            <a:solidFill>
              <a:srgbClr val="F4EF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991;p73">
            <a:extLst>
              <a:ext uri="{FF2B5EF4-FFF2-40B4-BE49-F238E27FC236}">
                <a16:creationId xmlns:a16="http://schemas.microsoft.com/office/drawing/2014/main" id="{94D67B13-854F-400F-A9A7-51A23F8E133C}"/>
              </a:ext>
            </a:extLst>
          </p:cNvPr>
          <p:cNvSpPr txBox="1">
            <a:spLocks/>
          </p:cNvSpPr>
          <p:nvPr/>
        </p:nvSpPr>
        <p:spPr>
          <a:xfrm>
            <a:off x="4571950" y="1260299"/>
            <a:ext cx="3857875" cy="3336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  <a:sym typeface="Roboto"/>
              </a:defRPr>
            </a:lvl1pPr>
            <a:lvl2pPr marL="914400" marR="0" lvl="1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Font typeface="Roboto"/>
              <a:buNone/>
              <a:defRPr sz="1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>
              <a:spcAft>
                <a:spcPts val="1600"/>
              </a:spcAft>
            </a:pPr>
            <a:r>
              <a:rPr lang="pt-BR" dirty="0"/>
              <a:t>— O quê?</a:t>
            </a:r>
          </a:p>
          <a:p>
            <a:pPr marL="0" indent="0" algn="l">
              <a:spcAft>
                <a:spcPts val="1600"/>
              </a:spcAft>
            </a:pPr>
            <a:r>
              <a:rPr lang="pt-BR" dirty="0"/>
              <a:t>— Digo-te que você...</a:t>
            </a:r>
          </a:p>
          <a:p>
            <a:pPr marL="0" indent="0" algn="l">
              <a:spcAft>
                <a:spcPts val="1600"/>
              </a:spcAft>
            </a:pPr>
            <a:r>
              <a:rPr lang="pt-BR" dirty="0"/>
              <a:t>— O "te" e o "você" não combinam.</a:t>
            </a:r>
          </a:p>
          <a:p>
            <a:pPr marL="0" indent="0" algn="l">
              <a:spcAft>
                <a:spcPts val="1600"/>
              </a:spcAft>
            </a:pPr>
            <a:r>
              <a:rPr lang="pt-BR" dirty="0"/>
              <a:t>— Lhe digo?</a:t>
            </a:r>
          </a:p>
          <a:p>
            <a:pPr marL="0" indent="0" algn="l">
              <a:spcAft>
                <a:spcPts val="1600"/>
              </a:spcAft>
            </a:pPr>
            <a:r>
              <a:rPr lang="pt-BR" dirty="0"/>
              <a:t>— Também não. O que você ia me dizer?</a:t>
            </a:r>
          </a:p>
          <a:p>
            <a:pPr marL="0" indent="0" algn="l">
              <a:spcAft>
                <a:spcPts val="1600"/>
              </a:spcAft>
            </a:pPr>
            <a:r>
              <a:rPr lang="pt-BR" dirty="0"/>
              <a:t>[...]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neration of '27 by Slidesgo">
  <a:themeElements>
    <a:clrScheme name="Simple Light">
      <a:dk1>
        <a:srgbClr val="000000"/>
      </a:dk1>
      <a:lt1>
        <a:srgbClr val="FFFFFF"/>
      </a:lt1>
      <a:dk2>
        <a:srgbClr val="7F694C"/>
      </a:dk2>
      <a:lt2>
        <a:srgbClr val="E0DAC8"/>
      </a:lt2>
      <a:accent1>
        <a:srgbClr val="E7D8AC"/>
      </a:accent1>
      <a:accent2>
        <a:srgbClr val="BEB296"/>
      </a:accent2>
      <a:accent3>
        <a:srgbClr val="8A7C5C"/>
      </a:accent3>
      <a:accent4>
        <a:srgbClr val="BB9245"/>
      </a:accent4>
      <a:accent5>
        <a:srgbClr val="D8D0B7"/>
      </a:accent5>
      <a:accent6>
        <a:srgbClr val="FFF1C6"/>
      </a:accent6>
      <a:hlink>
        <a:srgbClr val="7F694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169</Words>
  <Application>Microsoft Office PowerPoint</Application>
  <PresentationFormat>Apresentação na tela (16:9)</PresentationFormat>
  <Paragraphs>37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Libre Baskerville</vt:lpstr>
      <vt:lpstr>Roboto Condensed Light</vt:lpstr>
      <vt:lpstr>Roboto</vt:lpstr>
      <vt:lpstr>Arial</vt:lpstr>
      <vt:lpstr>Generation of '27 by Slidesgo</vt:lpstr>
      <vt:lpstr>gramática normativa</vt:lpstr>
      <vt:lpstr>Origem da gramática</vt:lpstr>
      <vt:lpstr>O que é gramática?</vt:lpstr>
      <vt:lpstr>Divisões da gramática</vt:lpstr>
      <vt:lpstr>O que é gramática normativa?</vt:lpstr>
      <vt:lpstr>O que é gramática normativa?</vt:lpstr>
      <vt:lpstr>Profissionalismo</vt:lpstr>
      <vt:lpstr>Usos da norma-padrão</vt:lpstr>
      <vt:lpstr>Papos — exemplo de inadequação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Gramatica normativa</dc:title>
  <dc:creator>Joao</dc:creator>
  <cp:lastModifiedBy>pedro ricardo</cp:lastModifiedBy>
  <cp:revision>9</cp:revision>
  <dcterms:modified xsi:type="dcterms:W3CDTF">2023-02-15T01:03:59Z</dcterms:modified>
</cp:coreProperties>
</file>