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A7B087F-C19C-4461-BF4D-18318ECAFD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418C4B6-A045-4AF9-A841-F5B85F0DA0B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F0D8D0-066B-4417-989D-306FB5905D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F672109-383C-4CB1-A724-9BE79622527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313B46-2B89-42C4-A749-B93F485B38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352FFF-9602-4501-A829-1377E2A62C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8320A5-A593-4004-8A84-E892D7C9DF2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599835-A9CF-4E8F-8C70-0F10B0EFC4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927E8E-B1F6-41B2-9916-849FBAF234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22614AD-EF8D-402B-813B-F43A18E358D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0D00533-C517-4C6B-BDE8-578034F346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26BD62-EA9B-431A-A4E0-4C615EF6740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392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76738B8-AAFE-4190-B81C-ACDFEC284E96}" type="slidenum">
              <a:rPr b="0" lang="pt-BR" sz="1400" spc="-1" strike="noStrike">
                <a:latin typeface="Times New Roman"/>
              </a:rPr>
              <a:t>5</a:t>
            </a:fld>
            <a:endParaRPr b="0" lang="pt-BR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200" cy="38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 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hyperlink" Target="https://querobolsa.com.br/cursos-e-faculdades/tecnologia-da-informacao" TargetMode="External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mundovestibular.com.br/blog/gestao-da-tecnologia-da-informacao-grade-curricular" TargetMode="Externa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g1.globo.com/tecnologia/noticia/2022/05/07/salarios-em-ti-veja-quanto-paga-cada-carreira-na-area-segundo-consultoria.ghtml" TargetMode="External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infotecblog.com.br/vantagens-e-desvantagens-do-trabalho-na-area-de-ti/" TargetMode="External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hyperlink" Target="https://www.alura.com.br/empresas/artigos/tendencias-de-ti" TargetMode="External"/><Relationship Id="rId2" Type="http://schemas.openxmlformats.org/officeDocument/2006/relationships/hyperlink" Target="https://canaltech.com.br/mercado/10-tendencias-do-mercado-brasileiro-de-ti-e-telecom-para-2023-segundo-a-idc/" TargetMode="External"/><Relationship Id="rId3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pedroricardo.net/senha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latin typeface="DejaVu Math TeX Gyre"/>
              </a:rPr>
              <a:t>Tecnologia da informação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504360" y="4723560"/>
            <a:ext cx="9070560" cy="94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Pedro Ricardo Rodrigues Reis — 1ª série do Ensino Médio — Turma A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latin typeface="DejaVu Math TeX Gyre"/>
              </a:rPr>
              <a:t>O que é TI?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504360" y="853560"/>
            <a:ext cx="9070560" cy="20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Tecnologia da informação é o processamento de informações, incluindo hardware, software e tecnologias de comunicação. Desta forma, a TI é multidisciplinar, abrangendo assuntos como desenvolvimento, suporte técnico e gerenciamento de dados, entre outros.</a:t>
            </a:r>
            <a:br>
              <a:rPr sz="1600"/>
            </a:br>
            <a:br>
              <a:rPr sz="1600"/>
            </a:b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O profissional de TI deve estar preparado para diversas situações.</a:t>
            </a:r>
            <a:br>
              <a:rPr sz="1600"/>
            </a:br>
            <a:br>
              <a:rPr sz="1600"/>
            </a:b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No Brasil, o mercado de TI tem uma carência de qualificação, apesar da importância de profissionais com formação nessa disciplina.</a:t>
            </a:r>
            <a:r>
              <a:rPr b="0" lang="pt-BR" sz="1600" spc="-1" strike="noStrike" baseline="33000">
                <a:solidFill>
                  <a:srgbClr val="000000"/>
                </a:solidFill>
                <a:latin typeface="DejaVu Math TeX Gyre"/>
                <a:ea typeface="DejaVu Sans"/>
              </a:rPr>
              <a:t>[1]</a:t>
            </a:r>
            <a:endParaRPr b="0" lang="pt-BR" sz="16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760000" y="2909880"/>
            <a:ext cx="4139280" cy="2759040"/>
          </a:xfrm>
          <a:prstGeom prst="rect">
            <a:avLst/>
          </a:prstGeom>
          <a:ln w="0">
            <a:noFill/>
          </a:ln>
        </p:spPr>
      </p:pic>
      <p:sp>
        <p:nvSpPr>
          <p:cNvPr id="46" name=""/>
          <p:cNvSpPr/>
          <p:nvPr/>
        </p:nvSpPr>
        <p:spPr>
          <a:xfrm>
            <a:off x="504720" y="5330880"/>
            <a:ext cx="705456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↑ </a:t>
            </a:r>
            <a:r>
              <a:rPr b="0" lang="pt-BR" sz="800" spc="-1" strike="noStrike" baseline="33000">
                <a:solidFill>
                  <a:srgbClr val="000000"/>
                </a:solidFill>
                <a:latin typeface="DejaVu Math TeX Gyre"/>
                <a:ea typeface="DejaVu Sans"/>
              </a:rPr>
              <a:t>[1] 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Fonte: &lt;</a:t>
            </a:r>
            <a:r>
              <a:rPr b="0" lang="pt-BR" sz="800" spc="-1" strike="noStrike" u="sng">
                <a:solidFill>
                  <a:srgbClr val="0000ff"/>
                </a:solidFill>
                <a:uFillTx/>
                <a:latin typeface="DejaVu Math TeX Gyre"/>
                <a:ea typeface="DejaVu Sans"/>
                <a:hlinkClick r:id="rId2"/>
              </a:rPr>
              <a:t>https://querobolsa.com.br/cursos-e-faculdades/tecnologia-da-informacao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&gt;. Acesso em 23 de outubro de 2023.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latin typeface="DejaVu Math TeX Gyre"/>
              </a:rPr>
              <a:t>Quais áreas a TI abrange?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504720" y="5330880"/>
            <a:ext cx="939456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↑ </a:t>
            </a:r>
            <a:r>
              <a:rPr b="0" lang="pt-BR" sz="800" spc="-1" strike="noStrike" baseline="33000">
                <a:solidFill>
                  <a:srgbClr val="000000"/>
                </a:solidFill>
                <a:latin typeface="DejaVu Math TeX Gyre"/>
                <a:ea typeface="Noto Sans CJK SC"/>
              </a:rPr>
              <a:t>[2] 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Fonte: &lt;</a:t>
            </a:r>
            <a:r>
              <a:rPr b="0" lang="pt-BR" sz="800" spc="-1" strike="noStrike" u="sng">
                <a:solidFill>
                  <a:srgbClr val="0000ff"/>
                </a:solidFill>
                <a:uFillTx/>
                <a:latin typeface="DejaVu Math TeX Gyre"/>
                <a:ea typeface="Noto Sans CJK SC"/>
                <a:hlinkClick r:id="rId1"/>
              </a:rPr>
              <a:t>https://mundovestibular.com.br/blog/gestao-da-tecnologia-da-informacao-grade-curricular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&gt;. Acesso em 23 de outubro de 2023.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504720" y="852480"/>
            <a:ext cx="9070560" cy="81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Como dito anteriormente, a TI é uma disciplina multidisciplinar e, portanto, abrange diversas áreas. Aqui estão algumas das principais:</a:t>
            </a:r>
            <a:br>
              <a:rPr sz="1600"/>
            </a:br>
            <a:br>
              <a:rPr sz="1600"/>
            </a:br>
            <a:endParaRPr b="0" lang="pt-BR" sz="16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504720" y="1563840"/>
            <a:ext cx="9070560" cy="40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Engenharia de software;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Qualidade de software;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Algoritmos;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Bancos de dados;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Gestão da segurança de TI;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Gestão de serviços de TI;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Matemática financeira;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Modelagem de dados;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Modelagem de software;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Sistemas operacionais;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Redes de computadores;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Probabilidade e estatística;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Língua Portuguesa;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Língua Brasileira de Sinais.</a:t>
            </a:r>
            <a:r>
              <a:rPr b="0" lang="pt-BR" sz="1600" spc="-1" strike="noStrike" baseline="33000">
                <a:solidFill>
                  <a:srgbClr val="000000"/>
                </a:solidFill>
                <a:latin typeface="DejaVu Math TeX Gyre"/>
                <a:ea typeface="DejaVu Sans"/>
              </a:rPr>
              <a:t>[2]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latin typeface="DejaVu Math TeX Gyre"/>
              </a:rPr>
              <a:t>Qual é o salário de um profissional de TI?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504720" y="5220000"/>
            <a:ext cx="939456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↑ </a:t>
            </a:r>
            <a:r>
              <a:rPr b="0" lang="pt-BR" sz="800" spc="-1" strike="noStrike" baseline="33000">
                <a:solidFill>
                  <a:srgbClr val="000000"/>
                </a:solidFill>
                <a:latin typeface="DejaVu Math TeX Gyre"/>
                <a:ea typeface="Noto Sans CJK SC"/>
              </a:rPr>
              <a:t>[3] 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Fonte: &lt;</a:t>
            </a:r>
            <a:r>
              <a:rPr b="0" lang="pt-BR" sz="800" spc="-1" strike="noStrike" u="sng">
                <a:solidFill>
                  <a:srgbClr val="0000ff"/>
                </a:solidFill>
                <a:uFillTx/>
                <a:latin typeface="DejaVu Math TeX Gyre"/>
                <a:ea typeface="Noto Sans CJK SC"/>
                <a:hlinkClick r:id="rId1"/>
              </a:rPr>
              <a:t>https://g1.globo.com/tecnologia/noticia/2022/05/07/salarios-em-ti-veja-quanto-paga-cada-carreira-na-area-segundo-consultoria.ghtml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&gt;. Acesso em 23 de outubro de 2023.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504720" y="852480"/>
            <a:ext cx="9070560" cy="81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O salário de um profissional de TI varia conforme à sua experiência e à sua área de maior interesse. Aqui estão alguns dados aproximados para áreas relacionadas à tecnologia: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Júnior: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Desenvolvedor mobile/front-end/back-end: R$ 5825 a 7650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Analista de testes: R$ 4.550 a R$ 7.350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Pleno: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Desenvolvedor mobile/front-end/back-end: R$ 7435 a R$ 12485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Desenvolvedor full-stack: R$ 8.100 a R$ 13.550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Analista de testes: R$ 6.150 a R$ 10.300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Sênior: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Desenvolvedor mobile/front-end/back-end: R$ 11265 a R$ 18915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Desenvolvedor full-stack: R$ 10.750 a R$ 18.050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Analista de testes: R$ 8.300 a R$ 13.950</a:t>
            </a:r>
            <a:r>
              <a:rPr b="0" lang="pt-BR" sz="1600" spc="-1" strike="noStrike" baseline="33000">
                <a:solidFill>
                  <a:srgbClr val="000000"/>
                </a:solidFill>
                <a:latin typeface="DejaVu Math TeX Gyre"/>
                <a:ea typeface="DejaVu Sans"/>
              </a:rPr>
              <a:t>[3]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br>
              <a:rPr sz="1600"/>
            </a:br>
            <a:br>
              <a:rPr sz="1600"/>
            </a:b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2"/>
          <p:cNvSpPr txBox="1"/>
          <p:nvPr/>
        </p:nvSpPr>
        <p:spPr>
          <a:xfrm>
            <a:off x="504000" y="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latin typeface="DejaVu Math TeX Gyre"/>
              </a:rPr>
              <a:t>Vantagens e desvantagens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504360" y="935280"/>
            <a:ext cx="9070560" cy="202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Vantagens:</a:t>
            </a:r>
            <a:endParaRPr b="0" lang="pt-BR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Alta demanda</a:t>
            </a:r>
            <a:endParaRPr b="0" lang="pt-BR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Salários altos</a:t>
            </a:r>
            <a:endParaRPr b="0" lang="pt-BR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Multidisciplinaridade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Desvantagens:</a:t>
            </a:r>
            <a:endParaRPr b="0" lang="pt-BR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Alta pressão</a:t>
            </a:r>
            <a:endParaRPr b="0" lang="pt-BR" sz="1600" spc="-1" strike="noStrike">
              <a:latin typeface="Arial"/>
            </a:endParaRPr>
          </a:p>
          <a:p>
            <a:pPr marL="360000"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Necessidade de manter-se atualizado</a:t>
            </a:r>
            <a:endParaRPr b="0" lang="pt-BR" sz="1600" spc="-1" strike="noStrike"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504720" y="5331600"/>
            <a:ext cx="885456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↑ </a:t>
            </a:r>
            <a:r>
              <a:rPr b="0" lang="pt-BR" sz="800" spc="-1" strike="noStrike" baseline="33000">
                <a:solidFill>
                  <a:srgbClr val="000000"/>
                </a:solidFill>
                <a:latin typeface="DejaVu Math TeX Gyre"/>
                <a:ea typeface="Noto Sans CJK SC"/>
              </a:rPr>
              <a:t>[4] 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Fonte: &lt;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  <a:hlinkClick r:id="rId1"/>
              </a:rPr>
              <a:t>https://www.infotecblog.com.br/vantagens-e-desvantagens-do-trabalho-na-area-de-ti/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&gt;. Acesso em 25 de outubro de 2023.</a:t>
            </a:r>
            <a:endParaRPr b="0" lang="pt-BR" sz="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latin typeface="DejaVu Math TeX Gyre"/>
              </a:rPr>
              <a:t>Quais são as tendências atuais da TI?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504720" y="5220000"/>
            <a:ext cx="8854560" cy="2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↑ </a:t>
            </a:r>
            <a:r>
              <a:rPr b="0" lang="pt-BR" sz="800" spc="-1" strike="noStrike" baseline="33000">
                <a:solidFill>
                  <a:srgbClr val="000000"/>
                </a:solidFill>
                <a:latin typeface="DejaVu Math TeX Gyre"/>
                <a:ea typeface="Noto Sans CJK SC"/>
              </a:rPr>
              <a:t>[5] 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Fonte: &lt;</a:t>
            </a:r>
            <a:r>
              <a:rPr b="0" lang="pt-BR" sz="800" spc="-1" strike="noStrike" u="sng">
                <a:solidFill>
                  <a:srgbClr val="0000ff"/>
                </a:solidFill>
                <a:uFillTx/>
                <a:latin typeface="DejaVu Math TeX Gyre"/>
                <a:ea typeface="Noto Sans CJK SC"/>
                <a:hlinkClick r:id="rId1"/>
              </a:rPr>
              <a:t>https://www.alura.com.br/empresas/artigos/tendencias-de-ti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&gt;. Acesso em 24 de outubro de 2023.</a:t>
            </a:r>
            <a:endParaRPr b="0" lang="pt-BR" sz="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↑ </a:t>
            </a:r>
            <a:r>
              <a:rPr b="0" lang="pt-BR" sz="800" spc="-1" strike="noStrike" baseline="33000">
                <a:solidFill>
                  <a:srgbClr val="000000"/>
                </a:solidFill>
                <a:latin typeface="DejaVu Math TeX Gyre"/>
                <a:ea typeface="Noto Sans CJK SC"/>
              </a:rPr>
              <a:t>[6] 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Fonte: &lt;</a:t>
            </a:r>
            <a:r>
              <a:rPr b="0" lang="pt-BR" sz="800" spc="-1" strike="noStrike" u="sng">
                <a:solidFill>
                  <a:srgbClr val="0000ff"/>
                </a:solidFill>
                <a:uFillTx/>
                <a:latin typeface="DejaVu Math TeX Gyre"/>
                <a:ea typeface="Noto Sans CJK SC"/>
                <a:hlinkClick r:id="rId2"/>
              </a:rPr>
              <a:t>https://canaltech.com.br/mercado/10-tendencias-do-mercado-brasileiro-de-ti-e-telecom-para-2023-segundo-a-idc/</a:t>
            </a:r>
            <a:r>
              <a:rPr b="0" lang="pt-BR" sz="800" spc="-1" strike="noStrike">
                <a:solidFill>
                  <a:srgbClr val="000000"/>
                </a:solidFill>
                <a:latin typeface="DejaVu Math TeX Gyre"/>
                <a:ea typeface="Noto Sans CJK SC"/>
              </a:rPr>
              <a:t>&gt;. Acesso em 24 de outubro de 2023.</a:t>
            </a:r>
            <a:endParaRPr b="0" lang="pt-BR" sz="800" spc="-1" strike="noStrike"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504720" y="852480"/>
            <a:ext cx="9070560" cy="81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A TI tem diversas tendências acontecendo atualmente, sendo a mais conhecida a do surgimento das inteligências artificiais, como o ChatGPT (que utiliza o GPT [</a:t>
            </a:r>
            <a:r>
              <a:rPr b="0" i="1" lang="en-US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Generative</a:t>
            </a:r>
            <a:r>
              <a:rPr b="0" i="1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 Pre-trained </a:t>
            </a:r>
            <a:r>
              <a:rPr b="0" i="1" lang="en-US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Transformer</a:t>
            </a: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, transformador gerador pré-treinado]) e o DALL·E, que são IAs de linguagem e de geração de imagens, respectivamente.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Também podem ser citadas a IoT (Internet das Coisas, do inglês </a:t>
            </a:r>
            <a:r>
              <a:rPr b="0" i="1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Internet </a:t>
            </a:r>
            <a:r>
              <a:rPr b="0" i="1" lang="en-US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of</a:t>
            </a:r>
            <a:r>
              <a:rPr b="0" i="1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Things</a:t>
            </a: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), que está relacionada à rede coletiva de dispositivos conectados, e a segurança digital.</a:t>
            </a:r>
            <a:r>
              <a:rPr b="0" lang="pt-BR" sz="1600" spc="-1" strike="noStrike" baseline="33000">
                <a:solidFill>
                  <a:srgbClr val="000000"/>
                </a:solidFill>
                <a:latin typeface="DejaVu Math TeX Gyre"/>
                <a:ea typeface="DejaVu Sans"/>
              </a:rPr>
              <a:t>[5][6]</a:t>
            </a:r>
            <a:br>
              <a:rPr sz="1600"/>
            </a:br>
            <a:br>
              <a:rPr sz="1600"/>
            </a:b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0"/>
            <a:ext cx="9070560" cy="94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3200" spc="-1" strike="noStrike">
                <a:latin typeface="DejaVu Math TeX Gyre"/>
              </a:rPr>
              <a:t>Senha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04720" y="852480"/>
            <a:ext cx="9070560" cy="81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O jogo a seguir, desenvolvido em JavaScript e que utiliza CSS e HTML, é relacionado às seguintes áreas da TI: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Engenharia de software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Criptografia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Segurança cibernética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000000"/>
                </a:solidFill>
                <a:latin typeface="DejaVu Math TeX Gyre"/>
                <a:ea typeface="DejaVu Sans"/>
              </a:rPr>
              <a:t>Link: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DejaVu Math TeX Gyre"/>
                <a:ea typeface="DejaVu Sans"/>
                <a:hlinkClick r:id="rId1"/>
              </a:rPr>
              <a:t>clique aqui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2023-10-23T19:26:21Z</dcterms:created>
  <dc:creator/>
  <dc:description/>
  <dc:language>pt-BR</dc:language>
  <cp:lastModifiedBy/>
  <dcterms:modified xsi:type="dcterms:W3CDTF">2023-10-25T14:20:30Z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