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B8728-6AE2-EB29-B139-4760BD143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E0168D-32CE-9D0F-0855-7D5AA5E37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C88FD2-6C7B-EEC8-621F-FF734A5F5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6A40-E133-4DF9-9D7A-62394CD3D376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CC2C82-9F0D-13BF-411B-53519295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429055-1255-D518-07E3-E5F04BAC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3AA3-40FF-4CE5-91A3-4505C5C26A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92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D7623-E1BE-57AF-987A-63796130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35CC19-3FD6-3609-638B-7F1A08636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C12A98-E3F1-0B0D-3CB4-B18AB3269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6A40-E133-4DF9-9D7A-62394CD3D376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217C8A-2FF6-188D-3A18-A0C137665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DF8D48-327D-485D-CB4C-EC7A3737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3AA3-40FF-4CE5-91A3-4505C5C26A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66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C58FF7-15DD-2799-571F-54FF1CFE3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D26F23B-6237-7660-C8FE-99172ECFF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594B2D-A024-6462-46EA-34BEAE4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6A40-E133-4DF9-9D7A-62394CD3D376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2A220D-F24F-C41A-CCCD-22502812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0F840C-43BF-B995-B93F-D8E9AA27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3AA3-40FF-4CE5-91A3-4505C5C26A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8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2CE10-F17A-E84E-5D02-1D818AE3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A53AD7-2F26-D5C1-72D3-3C95F3A6F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611B14-B488-0F0B-153A-83C58B02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6A40-E133-4DF9-9D7A-62394CD3D376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F873E3-D845-5C3B-625B-F00802BF4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C4B8EF-8991-EEB0-C7DC-5FC3EDA2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3AA3-40FF-4CE5-91A3-4505C5C26A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90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AC377-B201-3BB0-3012-E1DE164B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9FAF6A-532E-787F-EA4A-30A120BFE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AEAE8A-BB0B-E438-4ABF-19E3B62A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6A40-E133-4DF9-9D7A-62394CD3D376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A07B4D-4CD5-4481-CEF6-975B4B34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58B8BF-8A90-41AC-DC3E-BB919657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3AA3-40FF-4CE5-91A3-4505C5C26A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97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5F4A7-B2A2-9929-BC0C-50B301EAE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F6EBF2-14B1-3D8F-7690-B50D32131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F5DD7B-4260-130E-B9DD-17721C379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CA1F6-5E6F-39D4-2575-E87C28CD8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6A40-E133-4DF9-9D7A-62394CD3D376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FBBC62-F8B5-FAA9-9BDC-3188CDBE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B8BB7B-7EA6-03FC-E4FC-90EF517F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3AA3-40FF-4CE5-91A3-4505C5C26A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21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F97AA-2830-F1E0-9527-4DFD8A6D7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221136-D474-DCA5-D6CD-3FDEC8524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E1FBE1-384A-6BC7-9301-2A281C131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1A5667-28B2-B4DC-8C2A-AC30C86DF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33AE432-BB44-2D43-F501-413D10026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FF5C4E7-5AF1-79CF-10EE-0D96BC18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6A40-E133-4DF9-9D7A-62394CD3D376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F3AB790-9439-856F-9282-A29BAAB8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15EF8C-93B7-5C01-6102-C406193A1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3AA3-40FF-4CE5-91A3-4505C5C26A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84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C4A03-3834-C6D9-424C-41BAAA3D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28BCF86-6B3C-25A7-CD3D-EB577D76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6A40-E133-4DF9-9D7A-62394CD3D376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B96D96D-7689-BACF-991C-36DF233E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412AE35-E242-9E29-A16D-9527421B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3AA3-40FF-4CE5-91A3-4505C5C26A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78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0A66CA7-D337-4579-EA12-EFD001492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6A40-E133-4DF9-9D7A-62394CD3D376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3E6B56F-ACD4-0B4C-4AD2-AA54E4E4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EB00C9-E895-26DC-4438-811EC954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3AA3-40FF-4CE5-91A3-4505C5C26A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3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78F61-9200-7C1A-D438-6DD23E20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F96755-8C8F-364E-1BCB-D521123F9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6FC026-30BA-E3EC-32D0-E4EDF3E97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A3FE9A-00BC-39EC-C56C-93319491C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6A40-E133-4DF9-9D7A-62394CD3D376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141A08-9233-43F7-04D4-43B72719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40BD06-B95D-F42E-A413-B855F4BF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3AA3-40FF-4CE5-91A3-4505C5C26A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64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0B664-94C2-E626-3ADC-A89C5DD6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E86162-D0FB-6380-BF30-ECC3CF063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2E6D21-54FA-2614-3117-052364ED5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6605BB-308A-ADCA-724F-5E1C3FDB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6A40-E133-4DF9-9D7A-62394CD3D376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D3693B-84B6-605A-5282-54D2D842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3611EE-C547-47AC-0C71-2A72919F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3AA3-40FF-4CE5-91A3-4505C5C26A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06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1ACAD6B-667E-7A87-E064-19B3403A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73B417-DD56-08D4-9406-CEE4DA933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DF203A-CA90-5A19-6C8F-4144D94DB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56A40-E133-4DF9-9D7A-62394CD3D376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AD3E4A-9515-D3AE-F9AB-71B0D3FD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EB8810-85B1-2090-C6E8-60F19B659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A3AA3-40FF-4CE5-91A3-4505C5C26A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14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852E8B0-9877-79F1-4FAD-EDAD99017C04}"/>
              </a:ext>
            </a:extLst>
          </p:cNvPr>
          <p:cNvSpPr txBox="1"/>
          <p:nvPr/>
        </p:nvSpPr>
        <p:spPr>
          <a:xfrm>
            <a:off x="4606137" y="390938"/>
            <a:ext cx="2979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/>
              <a:t>Troll-</a:t>
            </a:r>
            <a:r>
              <a:rPr lang="pt-BR" sz="3600" b="1" dirty="0" err="1"/>
              <a:t>Language</a:t>
            </a:r>
            <a:endParaRPr lang="pt-BR" sz="36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E7FFFE1-4099-901C-0265-BF801CCB41DF}"/>
              </a:ext>
            </a:extLst>
          </p:cNvPr>
          <p:cNvSpPr txBox="1"/>
          <p:nvPr/>
        </p:nvSpPr>
        <p:spPr>
          <a:xfrm>
            <a:off x="861391" y="1437861"/>
            <a:ext cx="13719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/>
              <a:t>Objetivo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3762F7-5739-2882-A5F2-8F580E3FD6E4}"/>
              </a:ext>
            </a:extLst>
          </p:cNvPr>
          <p:cNvSpPr txBox="1"/>
          <p:nvPr/>
        </p:nvSpPr>
        <p:spPr>
          <a:xfrm>
            <a:off x="1166191" y="2405269"/>
            <a:ext cx="382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Entretenimento dos programadores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4E0DEA1-3763-5725-FCB9-896A3A463BD1}"/>
              </a:ext>
            </a:extLst>
          </p:cNvPr>
          <p:cNvSpPr txBox="1"/>
          <p:nvPr/>
        </p:nvSpPr>
        <p:spPr>
          <a:xfrm>
            <a:off x="1166191" y="4922464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Humor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7772B3A-1AFC-E0C1-0133-787DA8BA4179}"/>
              </a:ext>
            </a:extLst>
          </p:cNvPr>
          <p:cNvSpPr txBox="1"/>
          <p:nvPr/>
        </p:nvSpPr>
        <p:spPr>
          <a:xfrm>
            <a:off x="1166191" y="3244334"/>
            <a:ext cx="337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Cultura dos memes da internet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601EB47-36CB-05D1-7544-4D5877B5EA09}"/>
              </a:ext>
            </a:extLst>
          </p:cNvPr>
          <p:cNvSpPr txBox="1"/>
          <p:nvPr/>
        </p:nvSpPr>
        <p:spPr>
          <a:xfrm>
            <a:off x="1166191" y="4083399"/>
            <a:ext cx="210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Experiência única</a:t>
            </a:r>
          </a:p>
        </p:txBody>
      </p:sp>
    </p:spTree>
    <p:extLst>
      <p:ext uri="{BB962C8B-B14F-4D97-AF65-F5344CB8AC3E}">
        <p14:creationId xmlns:p14="http://schemas.microsoft.com/office/powerpoint/2010/main" val="168112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45C5E58-2DAD-F9B5-9D82-0312BB0E783B}"/>
              </a:ext>
            </a:extLst>
          </p:cNvPr>
          <p:cNvSpPr txBox="1"/>
          <p:nvPr/>
        </p:nvSpPr>
        <p:spPr>
          <a:xfrm>
            <a:off x="4606137" y="390938"/>
            <a:ext cx="2979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/>
              <a:t>Troll-</a:t>
            </a:r>
            <a:r>
              <a:rPr lang="pt-BR" sz="3600" b="1" dirty="0" err="1"/>
              <a:t>Language</a:t>
            </a:r>
            <a:endParaRPr lang="pt-BR" sz="36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8CD4813-BACC-F409-6651-60D57FACDE84}"/>
              </a:ext>
            </a:extLst>
          </p:cNvPr>
          <p:cNvSpPr txBox="1"/>
          <p:nvPr/>
        </p:nvSpPr>
        <p:spPr>
          <a:xfrm>
            <a:off x="1199322" y="1398103"/>
            <a:ext cx="36346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/>
              <a:t>Principais características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AC1FD4F-B479-88BF-7F6F-3A306A726E2C}"/>
              </a:ext>
            </a:extLst>
          </p:cNvPr>
          <p:cNvSpPr txBox="1"/>
          <p:nvPr/>
        </p:nvSpPr>
        <p:spPr>
          <a:xfrm>
            <a:off x="1649895" y="2251380"/>
            <a:ext cx="201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Sintaxe Absurda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1DA8442-66B8-54EC-12CC-1022C09299B2}"/>
              </a:ext>
            </a:extLst>
          </p:cNvPr>
          <p:cNvSpPr txBox="1"/>
          <p:nvPr/>
        </p:nvSpPr>
        <p:spPr>
          <a:xfrm>
            <a:off x="2193235" y="2715206"/>
            <a:ext cx="479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Intencionalmente absurda e não convencional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EE1C611-8C28-2729-EA49-9AB74BD4516A}"/>
              </a:ext>
            </a:extLst>
          </p:cNvPr>
          <p:cNvSpPr txBox="1"/>
          <p:nvPr/>
        </p:nvSpPr>
        <p:spPr>
          <a:xfrm>
            <a:off x="2193235" y="3244334"/>
            <a:ext cx="4341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Incorpora termos e palavras humorísticas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77E93C2-527B-92A1-D0AB-5652CAB979B4}"/>
              </a:ext>
            </a:extLst>
          </p:cNvPr>
          <p:cNvSpPr txBox="1"/>
          <p:nvPr/>
        </p:nvSpPr>
        <p:spPr>
          <a:xfrm>
            <a:off x="1649895" y="3777734"/>
            <a:ext cx="196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Tipagem Meme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39C6B89-A737-D6AC-EF2C-BCC472EE759C}"/>
              </a:ext>
            </a:extLst>
          </p:cNvPr>
          <p:cNvSpPr txBox="1"/>
          <p:nvPr/>
        </p:nvSpPr>
        <p:spPr>
          <a:xfrm>
            <a:off x="2193235" y="4306862"/>
            <a:ext cx="35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tokens são memes da internet</a:t>
            </a:r>
          </a:p>
        </p:txBody>
      </p:sp>
    </p:spTree>
    <p:extLst>
      <p:ext uri="{BB962C8B-B14F-4D97-AF65-F5344CB8AC3E}">
        <p14:creationId xmlns:p14="http://schemas.microsoft.com/office/powerpoint/2010/main" val="105619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45C5E58-2DAD-F9B5-9D82-0312BB0E783B}"/>
              </a:ext>
            </a:extLst>
          </p:cNvPr>
          <p:cNvSpPr txBox="1"/>
          <p:nvPr/>
        </p:nvSpPr>
        <p:spPr>
          <a:xfrm>
            <a:off x="4606137" y="390938"/>
            <a:ext cx="2979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/>
              <a:t>Troll-</a:t>
            </a:r>
            <a:r>
              <a:rPr lang="pt-BR" sz="3600" b="1" dirty="0" err="1"/>
              <a:t>Language</a:t>
            </a:r>
            <a:endParaRPr lang="pt-BR" sz="36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8CD4813-BACC-F409-6651-60D57FACDE84}"/>
              </a:ext>
            </a:extLst>
          </p:cNvPr>
          <p:cNvSpPr txBox="1"/>
          <p:nvPr/>
        </p:nvSpPr>
        <p:spPr>
          <a:xfrm>
            <a:off x="1199322" y="1398103"/>
            <a:ext cx="15222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/>
              <a:t>Propósito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AC1FD4F-B479-88BF-7F6F-3A306A726E2C}"/>
              </a:ext>
            </a:extLst>
          </p:cNvPr>
          <p:cNvSpPr txBox="1"/>
          <p:nvPr/>
        </p:nvSpPr>
        <p:spPr>
          <a:xfrm>
            <a:off x="1649895" y="2251380"/>
            <a:ext cx="322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é para ser levada a sério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8DBBE9-D8B9-C4D0-C42F-B9D5A4866EC3}"/>
              </a:ext>
            </a:extLst>
          </p:cNvPr>
          <p:cNvSpPr txBox="1"/>
          <p:nvPr/>
        </p:nvSpPr>
        <p:spPr>
          <a:xfrm>
            <a:off x="1649895" y="2849888"/>
            <a:ext cx="459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Trazer alegria e diversão aos programadores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7AA1AFE-48E7-42EE-F3AA-098C43341FFF}"/>
              </a:ext>
            </a:extLst>
          </p:cNvPr>
          <p:cNvSpPr txBox="1"/>
          <p:nvPr/>
        </p:nvSpPr>
        <p:spPr>
          <a:xfrm>
            <a:off x="1649895" y="3465491"/>
            <a:ext cx="154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Ser caótica</a:t>
            </a:r>
          </a:p>
        </p:txBody>
      </p:sp>
    </p:spTree>
    <p:extLst>
      <p:ext uri="{BB962C8B-B14F-4D97-AF65-F5344CB8AC3E}">
        <p14:creationId xmlns:p14="http://schemas.microsoft.com/office/powerpoint/2010/main" val="315344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45C5E58-2DAD-F9B5-9D82-0312BB0E783B}"/>
              </a:ext>
            </a:extLst>
          </p:cNvPr>
          <p:cNvSpPr txBox="1"/>
          <p:nvPr/>
        </p:nvSpPr>
        <p:spPr>
          <a:xfrm>
            <a:off x="4606137" y="390938"/>
            <a:ext cx="2979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/>
              <a:t>Troll-</a:t>
            </a:r>
            <a:r>
              <a:rPr lang="pt-BR" sz="3600" b="1" dirty="0" err="1"/>
              <a:t>Language</a:t>
            </a:r>
            <a:endParaRPr lang="pt-BR" sz="36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8CD4813-BACC-F409-6651-60D57FACDE84}"/>
              </a:ext>
            </a:extLst>
          </p:cNvPr>
          <p:cNvSpPr txBox="1"/>
          <p:nvPr/>
        </p:nvSpPr>
        <p:spPr>
          <a:xfrm>
            <a:off x="1199322" y="1398103"/>
            <a:ext cx="15056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/>
              <a:t>Exemplos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E520BB6-AA17-9F92-C009-39B26563AF32}"/>
              </a:ext>
            </a:extLst>
          </p:cNvPr>
          <p:cNvSpPr txBox="1"/>
          <p:nvPr/>
        </p:nvSpPr>
        <p:spPr>
          <a:xfrm>
            <a:off x="1573447" y="2140249"/>
            <a:ext cx="30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Println</a:t>
            </a:r>
            <a:r>
              <a:rPr lang="pt-BR" dirty="0"/>
              <a:t>(2) =&gt; </a:t>
            </a:r>
            <a:r>
              <a:rPr lang="pt-BR" dirty="0" err="1"/>
              <a:t>YELLʕ</a:t>
            </a:r>
            <a:r>
              <a:rPr lang="pt-BR" dirty="0"/>
              <a:t>•ᴥ•ʔ1ʕ•ᴥ•ʔ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7242779-24D6-6F7E-AFAD-2B6F4E672DBF}"/>
              </a:ext>
            </a:extLst>
          </p:cNvPr>
          <p:cNvSpPr txBox="1"/>
          <p:nvPr/>
        </p:nvSpPr>
        <p:spPr>
          <a:xfrm>
            <a:off x="1573447" y="273659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!2 =&gt; NOPE 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A975EF5-D01F-7F51-B767-D32055A84D67}"/>
              </a:ext>
            </a:extLst>
          </p:cNvPr>
          <p:cNvSpPr txBox="1"/>
          <p:nvPr/>
        </p:nvSpPr>
        <p:spPr>
          <a:xfrm>
            <a:off x="1573447" y="3332945"/>
            <a:ext cx="481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Var troll </a:t>
            </a:r>
            <a:r>
              <a:rPr lang="pt-BR" dirty="0" err="1"/>
              <a:t>int</a:t>
            </a:r>
            <a:r>
              <a:rPr lang="pt-BR" dirty="0"/>
              <a:t> = 10 =&gt; MAGIC troll </a:t>
            </a:r>
            <a:r>
              <a:rPr lang="pt-BR" dirty="0" err="1"/>
              <a:t>InTiGeR</a:t>
            </a:r>
            <a:r>
              <a:rPr lang="pt-BR" dirty="0"/>
              <a:t> IGUAL 10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F47F1F1-6EE5-2AC7-FF37-E668A04DF46C}"/>
              </a:ext>
            </a:extLst>
          </p:cNvPr>
          <p:cNvSpPr txBox="1"/>
          <p:nvPr/>
        </p:nvSpPr>
        <p:spPr>
          <a:xfrm>
            <a:off x="5368209" y="4088299"/>
            <a:ext cx="682379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troll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 IGUAL 0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EPICFAIL </a:t>
            </a:r>
            <a:r>
              <a:rPr lang="pt-BR" sz="1600" dirty="0"/>
              <a:t>troll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 IGUAL 0&lt;3 </a:t>
            </a:r>
            <a:r>
              <a:rPr lang="pt-BR" sz="1600" dirty="0"/>
              <a:t>troll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 &lt;: 10&lt;3 </a:t>
            </a:r>
            <a:r>
              <a:rPr lang="pt-BR" sz="1600" dirty="0"/>
              <a:t>troll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 IGUAL </a:t>
            </a:r>
            <a:r>
              <a:rPr lang="pt-BR" sz="1600" dirty="0"/>
              <a:t>troll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 +OMG 1 </a:t>
            </a:r>
            <a:r>
              <a:rPr lang="kn-IN" sz="1600" b="0" dirty="0">
                <a:effectLst/>
                <a:latin typeface="Consolas" panose="020B0609020204030204" pitchFamily="49" charset="0"/>
              </a:rPr>
              <a:t>ಠ_ಠ</a:t>
            </a:r>
          </a:p>
          <a:p>
            <a:r>
              <a:rPr lang="kn-IN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YELLʕ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•ᴥ•ʔ</a:t>
            </a:r>
            <a:r>
              <a:rPr lang="pt-BR" sz="1600" dirty="0"/>
              <a:t>  troll  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ʕ•ᴥ•ʔ</a:t>
            </a:r>
          </a:p>
          <a:p>
            <a:r>
              <a:rPr lang="kn-IN" sz="1600" b="0" dirty="0">
                <a:effectLst/>
                <a:latin typeface="Consolas" panose="020B0609020204030204" pitchFamily="49" charset="0"/>
              </a:rPr>
              <a:t>ಠ_ಠ</a:t>
            </a:r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ABBCF6F-E05F-5C1B-4CAA-1616AA877363}"/>
              </a:ext>
            </a:extLst>
          </p:cNvPr>
          <p:cNvSpPr txBox="1"/>
          <p:nvPr/>
        </p:nvSpPr>
        <p:spPr>
          <a:xfrm>
            <a:off x="720578" y="4048566"/>
            <a:ext cx="36851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troll = 0</a:t>
            </a:r>
          </a:p>
          <a:p>
            <a:r>
              <a:rPr lang="pt-BR" dirty="0"/>
              <a:t>for troll =0; troll &lt; 10; troll = troll + 1 {</a:t>
            </a:r>
          </a:p>
          <a:p>
            <a:r>
              <a:rPr lang="pt-BR" dirty="0"/>
              <a:t>          </a:t>
            </a:r>
            <a:r>
              <a:rPr lang="pt-BR" dirty="0" err="1"/>
              <a:t>Println</a:t>
            </a:r>
            <a:r>
              <a:rPr lang="pt-BR" dirty="0"/>
              <a:t>(troll)</a:t>
            </a:r>
          </a:p>
          <a:p>
            <a:r>
              <a:rPr lang="pt-BR" dirty="0"/>
              <a:t>}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7EBCB30-CDF0-7855-9077-FFAB37C9B4E3}"/>
              </a:ext>
            </a:extLst>
          </p:cNvPr>
          <p:cNvSpPr txBox="1"/>
          <p:nvPr/>
        </p:nvSpPr>
        <p:spPr>
          <a:xfrm>
            <a:off x="4711148" y="43409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=&gt;</a:t>
            </a:r>
          </a:p>
        </p:txBody>
      </p:sp>
    </p:spTree>
    <p:extLst>
      <p:ext uri="{BB962C8B-B14F-4D97-AF65-F5344CB8AC3E}">
        <p14:creationId xmlns:p14="http://schemas.microsoft.com/office/powerpoint/2010/main" val="23783303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144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henrique</dc:creator>
  <cp:lastModifiedBy>pedro henrique</cp:lastModifiedBy>
  <cp:revision>1</cp:revision>
  <dcterms:created xsi:type="dcterms:W3CDTF">2023-12-12T14:20:42Z</dcterms:created>
  <dcterms:modified xsi:type="dcterms:W3CDTF">2023-12-12T14:45:25Z</dcterms:modified>
</cp:coreProperties>
</file>