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93350"/>
  <p:notesSz cx="18288000" cy="10293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90938"/>
            <a:ext cx="15544800" cy="2161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4276"/>
            <a:ext cx="12801600" cy="2573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7470"/>
            <a:ext cx="795528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7470"/>
            <a:ext cx="795528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734"/>
            <a:ext cx="16459200" cy="1646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7470"/>
            <a:ext cx="16459200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72816"/>
            <a:ext cx="585216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72816"/>
            <a:ext cx="420624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72816"/>
            <a:ext cx="420624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2023-03-27T03:48:33Z</dcterms:created>
  <dcterms:modified xsi:type="dcterms:W3CDTF">2023-03-27T03:48:33Z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PDF Presentation Adobe Photoshop CS6</vt:lpwstr>
  </property>
  <property fmtid="{D5CDD505-2E9C-101B-9397-08002B2CF9AE}" pid="4" name="LastSaved">
    <vt:filetime>2023-03-27T00:00:00Z</vt:filetime>
  </property>
</Properties>
</file>