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9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18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9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042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406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0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586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64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9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46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48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17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90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86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11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1CC453-1F52-4EBC-8355-A58AC121B51A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3359517-1440-4020-ABEA-E40458524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086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359" y="0"/>
            <a:ext cx="12302359" cy="6857999"/>
          </a:xfrm>
        </p:spPr>
      </p:pic>
    </p:spTree>
    <p:extLst>
      <p:ext uri="{BB962C8B-B14F-4D97-AF65-F5344CB8AC3E}">
        <p14:creationId xmlns:p14="http://schemas.microsoft.com/office/powerpoint/2010/main" val="24409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8000" dirty="0" smtClean="0"/>
              <a:t>Coisas </a:t>
            </a:r>
            <a:endParaRPr lang="pt-BR" sz="8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Em um universo de IOT, as coisas são tão importantes quanto a internet. Nesse sentido, é considerado uma “coisa” tudo que se pode atribuir um endereço </a:t>
            </a:r>
            <a:r>
              <a:rPr lang="pt-BR" sz="4400" dirty="0" err="1" smtClean="0"/>
              <a:t>ip</a:t>
            </a:r>
            <a:r>
              <a:rPr lang="pt-BR" sz="4400" dirty="0" smtClean="0"/>
              <a:t>. 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741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8000" dirty="0" smtClean="0"/>
              <a:t>Sensores</a:t>
            </a:r>
            <a:endParaRPr lang="pt-BR" sz="8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sensor é um dispositivo que responde a um estímulo físico/químico de maneira específica e que pode ser transformado em outra grandeza física para fins de medição e/ou monitoramento. Desta forma, o sensor associado a um módulo de transformação do estímulo em uma grandeza para fins de medição e/ou monitoramento pode ser definido como transdutor ou medidor, que converte um tipo de energia em </a:t>
            </a:r>
            <a:r>
              <a:rPr lang="pt-BR" dirty="0" smtClean="0"/>
              <a:t>outro.</a:t>
            </a:r>
          </a:p>
          <a:p>
            <a:r>
              <a:rPr lang="pt-BR" dirty="0" smtClean="0"/>
              <a:t>Existem certas características que precisam ser consideradas na escolha de um sensor como:</a:t>
            </a:r>
          </a:p>
          <a:p>
            <a:r>
              <a:rPr lang="pt-BR" dirty="0" smtClean="0"/>
              <a:t>Precisão, condições ambientais, alcance, Calibragem, tempo, poder de decisão, sensor, custo e repetição.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9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94290"/>
            <a:ext cx="10353762" cy="970450"/>
          </a:xfrm>
        </p:spPr>
        <p:txBody>
          <a:bodyPr>
            <a:noAutofit/>
          </a:bodyPr>
          <a:lstStyle/>
          <a:p>
            <a:r>
              <a:rPr lang="pt-BR" sz="8000" dirty="0" smtClean="0"/>
              <a:t>Tipos de sensores</a:t>
            </a:r>
            <a:endParaRPr lang="pt-BR" sz="8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pt-BR" dirty="0">
                <a:effectLst/>
              </a:rPr>
              <a:t> </a:t>
            </a:r>
            <a:r>
              <a:rPr lang="pt-BR" dirty="0" smtClean="0">
                <a:effectLst/>
              </a:rPr>
              <a:t>	</a:t>
            </a:r>
            <a:r>
              <a:rPr lang="pt-BR" sz="3600" dirty="0" smtClean="0">
                <a:effectLst/>
              </a:rPr>
              <a:t>Sensores </a:t>
            </a:r>
            <a:r>
              <a:rPr lang="pt-BR" sz="3600" dirty="0">
                <a:effectLst/>
              </a:rPr>
              <a:t>de </a:t>
            </a:r>
            <a:r>
              <a:rPr lang="pt-BR" sz="3600" dirty="0" smtClean="0">
                <a:effectLst/>
              </a:rPr>
              <a:t>proximidade – Detector de  movimento </a:t>
            </a:r>
            <a:endParaRPr lang="pt-BR" sz="3600" dirty="0"/>
          </a:p>
          <a:p>
            <a:pPr marL="36900" indent="0">
              <a:buNone/>
            </a:pPr>
            <a:r>
              <a:rPr lang="pt-BR" sz="3600" dirty="0"/>
              <a:t>	</a:t>
            </a:r>
            <a:r>
              <a:rPr lang="pt-BR" sz="3600" dirty="0" smtClean="0"/>
              <a:t>Sensores de temperatura – Garantir que a temperatura esteja adequada</a:t>
            </a:r>
          </a:p>
          <a:p>
            <a:pPr marL="36900" indent="0">
              <a:buNone/>
            </a:pPr>
            <a:r>
              <a:rPr lang="pt-BR" sz="3600" dirty="0"/>
              <a:t>	</a:t>
            </a:r>
            <a:r>
              <a:rPr lang="pt-BR" sz="3600" dirty="0" smtClean="0"/>
              <a:t>Sensor de umidade – Semelhante ao de temperatura, garante desempenho de dispositivos  </a:t>
            </a:r>
          </a:p>
          <a:p>
            <a:pPr marL="36900" indent="0">
              <a:buNone/>
            </a:pPr>
            <a:r>
              <a:rPr lang="pt-BR" sz="3600" dirty="0"/>
              <a:t>	</a:t>
            </a:r>
            <a:r>
              <a:rPr lang="pt-BR" sz="3600" dirty="0" smtClean="0"/>
              <a:t>Sensor de pressão – Pode ser usado para determinar o fluxo de água</a:t>
            </a:r>
          </a:p>
          <a:p>
            <a:pPr marL="36900" indent="0">
              <a:buNone/>
            </a:pPr>
            <a:r>
              <a:rPr lang="pt-BR" sz="3600" dirty="0"/>
              <a:t>	</a:t>
            </a:r>
            <a:r>
              <a:rPr lang="pt-BR" sz="3600" dirty="0" smtClean="0"/>
              <a:t>Sensor de nível – Detectam o nível de líquidos e outros fluidos </a:t>
            </a:r>
          </a:p>
          <a:p>
            <a:pPr marL="36900" indent="0">
              <a:buNone/>
            </a:pPr>
            <a:r>
              <a:rPr lang="pt-BR" sz="3600" dirty="0" smtClean="0"/>
              <a:t>	Acelerômetro e giroscópio – Usado para detectar vibrações, inclinação e aceleração linear.</a:t>
            </a:r>
          </a:p>
          <a:p>
            <a:pPr marL="3690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90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MCU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NodeMCU é um firmware e kit de desenvolvimento que permite a programação de protótipos para a Internet das Coisas (</a:t>
            </a:r>
            <a:r>
              <a:rPr lang="pt-BR" dirty="0" err="1" smtClean="0"/>
              <a:t>IoT</a:t>
            </a:r>
            <a:r>
              <a:rPr lang="pt-BR" dirty="0" smtClean="0"/>
              <a:t>). O firmware utiliza o paradigma event-driven para facilitar o desenvolvimento de aplicações que necessitem acesso à Internet.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4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SBC/</a:t>
            </a:r>
            <a:r>
              <a:rPr lang="pt-BR" dirty="0" err="1" smtClean="0"/>
              <a:t>Broker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 tem o papel de intermedia o contato da rede externa com a interna e vice versa. É aconselhável que este dispositivo seja mais parrudo para aguentar o trafego.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0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732449"/>
            <a:ext cx="9315450" cy="40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cenário vemos um exemplo de rede Iot, </a:t>
            </a:r>
            <a:r>
              <a:rPr lang="pt-BR" dirty="0"/>
              <a:t>NodeMCU </a:t>
            </a:r>
            <a:r>
              <a:rPr lang="pt-BR" dirty="0" smtClean="0"/>
              <a:t>se conecta diretamente com os dispositivos finais dentro da casa como: Porta da garagem, abajur, filtro, webcam, janela e a caixa de som. O </a:t>
            </a:r>
            <a:r>
              <a:rPr lang="pt-BR" dirty="0" err="1" smtClean="0"/>
              <a:t>Mcu</a:t>
            </a:r>
            <a:r>
              <a:rPr lang="pt-BR" dirty="0" smtClean="0"/>
              <a:t> é conectado ao </a:t>
            </a:r>
            <a:r>
              <a:rPr lang="pt-BR" dirty="0" err="1" smtClean="0"/>
              <a:t>Broker</a:t>
            </a:r>
            <a:r>
              <a:rPr lang="pt-BR" dirty="0"/>
              <a:t> que </a:t>
            </a:r>
            <a:r>
              <a:rPr lang="pt-BR" dirty="0" smtClean="0"/>
              <a:t>intermedia </a:t>
            </a:r>
            <a:r>
              <a:rPr lang="pt-BR" dirty="0"/>
              <a:t>o contato externo com o </a:t>
            </a:r>
            <a:r>
              <a:rPr lang="pt-BR" dirty="0" smtClean="0"/>
              <a:t>interno</a:t>
            </a:r>
            <a:r>
              <a:rPr lang="pt-BR" dirty="0"/>
              <a:t> </a:t>
            </a:r>
            <a:r>
              <a:rPr lang="pt-BR" dirty="0" smtClean="0"/>
              <a:t>(de preferência  ser </a:t>
            </a:r>
            <a:r>
              <a:rPr lang="pt-BR" dirty="0"/>
              <a:t>um dispositivo mais </a:t>
            </a:r>
            <a:r>
              <a:rPr lang="pt-BR" dirty="0" smtClean="0"/>
              <a:t>parrudo) que por sua vez está conectado </a:t>
            </a:r>
            <a:r>
              <a:rPr lang="pt-BR" dirty="0"/>
              <a:t>via rede </a:t>
            </a:r>
            <a:r>
              <a:rPr lang="pt-BR" dirty="0" smtClean="0"/>
              <a:t> wireless ao roteador  </a:t>
            </a:r>
            <a:r>
              <a:rPr lang="pt-BR" dirty="0" err="1" smtClean="0"/>
              <a:t>D-link</a:t>
            </a:r>
            <a:r>
              <a:rPr lang="pt-BR" dirty="0" smtClean="0"/>
              <a:t>  que se conecta a rede.  Com um smartphone se conectando remotamente ao roteador se pode controlar todos os dispositivos dentro da casa.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07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7200" dirty="0" smtClean="0"/>
              <a:t>O que é iot?</a:t>
            </a:r>
            <a:endParaRPr lang="pt-BR" sz="7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</a:t>
            </a:r>
            <a:r>
              <a:rPr lang="pt-BR" sz="2400" dirty="0" err="1"/>
              <a:t>IoT</a:t>
            </a:r>
            <a:r>
              <a:rPr lang="pt-BR" sz="2400" dirty="0"/>
              <a:t> </a:t>
            </a:r>
            <a:r>
              <a:rPr lang="pt-BR" sz="2400" dirty="0" smtClean="0"/>
              <a:t>seria </a:t>
            </a:r>
            <a:r>
              <a:rPr lang="pt-BR" sz="2400" dirty="0"/>
              <a:t>a comunicação máquina a </a:t>
            </a:r>
            <a:r>
              <a:rPr lang="pt-BR" sz="2400" dirty="0" smtClean="0"/>
              <a:t>máquina </a:t>
            </a:r>
            <a:r>
              <a:rPr lang="pt-BR" sz="2400" dirty="0"/>
              <a:t>via Internet, que permite que diferentes objetos, de carros a máquinas industriais ou bens de consumo como calçados e roupas, compartilhem dados e informações para concluir determinadas tarefas. A base para o funcionamento da </a:t>
            </a:r>
            <a:r>
              <a:rPr lang="pt-BR" sz="2400" dirty="0" err="1"/>
              <a:t>IoT</a:t>
            </a:r>
            <a:r>
              <a:rPr lang="pt-BR" sz="2400" dirty="0"/>
              <a:t> são sensores e dispositivos, que tornam a comunicação entre as “coisas” possível. Além disso, é preciso um sistema de computação para analisar os dados recebidos e gerenciar as ações de cada objeto conectado a essa rede.</a:t>
            </a:r>
          </a:p>
        </p:txBody>
      </p:sp>
    </p:spTree>
    <p:extLst>
      <p:ext uri="{BB962C8B-B14F-4D97-AF65-F5344CB8AC3E}">
        <p14:creationId xmlns:p14="http://schemas.microsoft.com/office/powerpoint/2010/main" val="18994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122</TotalTime>
  <Words>413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Trebuchet MS</vt:lpstr>
      <vt:lpstr>Wingdings 2</vt:lpstr>
      <vt:lpstr>Ardósia</vt:lpstr>
      <vt:lpstr>Apresentação do PowerPoint</vt:lpstr>
      <vt:lpstr>Coisas </vt:lpstr>
      <vt:lpstr>Sensores</vt:lpstr>
      <vt:lpstr>Tipos de sensores</vt:lpstr>
      <vt:lpstr>MCU</vt:lpstr>
      <vt:lpstr>SBC/Broker</vt:lpstr>
      <vt:lpstr>Cenário</vt:lpstr>
      <vt:lpstr>Explicação do Cenário</vt:lpstr>
      <vt:lpstr>O que é iot?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Internet of Things</dc:title>
  <dc:creator>PEDRO ALVES DA SILVA</dc:creator>
  <cp:lastModifiedBy>PEDRO ALVES DA SILVA</cp:lastModifiedBy>
  <cp:revision>10</cp:revision>
  <dcterms:created xsi:type="dcterms:W3CDTF">2018-04-09T17:46:44Z</dcterms:created>
  <dcterms:modified xsi:type="dcterms:W3CDTF">2018-04-09T19:48:56Z</dcterms:modified>
</cp:coreProperties>
</file>