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 id="2147483661" r:id="rId5"/>
  </p:sldMasterIdLst>
  <p:notesMasterIdLst>
    <p:notesMasterId r:id="rId18"/>
  </p:notesMasterIdLst>
  <p:sldIdLst>
    <p:sldId id="256" r:id="rId6"/>
    <p:sldId id="346" r:id="rId7"/>
    <p:sldId id="349" r:id="rId8"/>
    <p:sldId id="316" r:id="rId9"/>
    <p:sldId id="347" r:id="rId10"/>
    <p:sldId id="351" r:id="rId11"/>
    <p:sldId id="352" r:id="rId12"/>
    <p:sldId id="354" r:id="rId13"/>
    <p:sldId id="348" r:id="rId14"/>
    <p:sldId id="355" r:id="rId15"/>
    <p:sldId id="353" r:id="rId16"/>
    <p:sldId id="29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Gill Sans MT" panose="020B0502020104020203" pitchFamily="34" charset="0"/>
      <p:regular r:id="rId27"/>
      <p:bold r:id="rId28"/>
      <p:italic r:id="rId29"/>
      <p:boldItalic r:id="rId30"/>
    </p:embeddedFont>
    <p:embeddedFont>
      <p:font typeface="Roboto" panose="020B0604020202020204" charset="0"/>
      <p:regular r:id="rId31"/>
      <p:bold r:id="rId32"/>
      <p:italic r:id="rId33"/>
      <p:boldItalic r:id="rId34"/>
    </p:embeddedFont>
    <p:embeddedFont>
      <p:font typeface="Wingdings 2" panose="05020102010507070707"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E033F1-9689-4CA9-B19F-343B986E7BCC}">
  <a:tblStyle styleId="{50E033F1-9689-4CA9-B19F-343B986E7B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59" autoAdjust="0"/>
  </p:normalViewPr>
  <p:slideViewPr>
    <p:cSldViewPr snapToGrid="0">
      <p:cViewPr varScale="1">
        <p:scale>
          <a:sx n="73" d="100"/>
          <a:sy n="73"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ue acosta converzo - Est. FIIS" userId="S::josue.acosta@unas.edu.pe::0254670d-9f50-4da5-adde-62d430e66ea3" providerId="AD" clId="Web-{1CC3AC16-B480-F4D1-4C36-DB6C232EF65D}"/>
    <pc:docChg chg="addSld modSld sldOrd">
      <pc:chgData name="Josue acosta converzo - Est. FIIS" userId="S::josue.acosta@unas.edu.pe::0254670d-9f50-4da5-adde-62d430e66ea3" providerId="AD" clId="Web-{1CC3AC16-B480-F4D1-4C36-DB6C232EF65D}" dt="2023-05-22T04:08:58.451" v="28" actId="20577"/>
      <pc:docMkLst>
        <pc:docMk/>
      </pc:docMkLst>
      <pc:sldChg chg="modSp add ord replId">
        <pc:chgData name="Josue acosta converzo - Est. FIIS" userId="S::josue.acosta@unas.edu.pe::0254670d-9f50-4da5-adde-62d430e66ea3" providerId="AD" clId="Web-{1CC3AC16-B480-F4D1-4C36-DB6C232EF65D}" dt="2023-05-22T04:08:58.451" v="28" actId="20577"/>
        <pc:sldMkLst>
          <pc:docMk/>
          <pc:sldMk cId="2443847217" sldId="343"/>
        </pc:sldMkLst>
        <pc:spChg chg="mod">
          <ac:chgData name="Josue acosta converzo - Est. FIIS" userId="S::josue.acosta@unas.edu.pe::0254670d-9f50-4da5-adde-62d430e66ea3" providerId="AD" clId="Web-{1CC3AC16-B480-F4D1-4C36-DB6C232EF65D}" dt="2023-05-22T04:08:58.451" v="28" actId="20577"/>
          <ac:spMkLst>
            <pc:docMk/>
            <pc:sldMk cId="2443847217" sldId="343"/>
            <ac:spMk id="231" creationId="{CB72B1C9-B3C5-78FF-9194-08284CB7DBA6}"/>
          </ac:spMkLst>
        </pc:spChg>
      </pc:sldChg>
    </pc:docChg>
  </pc:docChgLst>
  <pc:docChgLst>
    <pc:chgData name="Joel Gean Callupe Huarcaya - Est. FIIS" userId="ab745ca5-b658-4959-bdf2-c258c1f44c2e" providerId="ADAL" clId="{8F3C7851-C14C-44CC-9DC2-CDA9659BCC4C}"/>
    <pc:docChg chg="undo custSel modSld">
      <pc:chgData name="Joel Gean Callupe Huarcaya - Est. FIIS" userId="ab745ca5-b658-4959-bdf2-c258c1f44c2e" providerId="ADAL" clId="{8F3C7851-C14C-44CC-9DC2-CDA9659BCC4C}" dt="2023-05-22T03:32:54.082" v="68" actId="20577"/>
      <pc:docMkLst>
        <pc:docMk/>
      </pc:docMkLst>
      <pc:sldChg chg="modSp mod">
        <pc:chgData name="Joel Gean Callupe Huarcaya - Est. FIIS" userId="ab745ca5-b658-4959-bdf2-c258c1f44c2e" providerId="ADAL" clId="{8F3C7851-C14C-44CC-9DC2-CDA9659BCC4C}" dt="2023-05-22T03:32:54.082" v="68" actId="20577"/>
        <pc:sldMkLst>
          <pc:docMk/>
          <pc:sldMk cId="1587300455" sldId="309"/>
        </pc:sldMkLst>
        <pc:spChg chg="mod">
          <ac:chgData name="Joel Gean Callupe Huarcaya - Est. FIIS" userId="ab745ca5-b658-4959-bdf2-c258c1f44c2e" providerId="ADAL" clId="{8F3C7851-C14C-44CC-9DC2-CDA9659BCC4C}" dt="2023-05-22T03:32:54.082" v="68" actId="20577"/>
          <ac:spMkLst>
            <pc:docMk/>
            <pc:sldMk cId="1587300455" sldId="309"/>
            <ac:spMk id="231" creationId="{CB72B1C9-B3C5-78FF-9194-08284CB7DBA6}"/>
          </ac:spMkLst>
        </pc:spChg>
      </pc:sldChg>
      <pc:sldChg chg="modSp mod">
        <pc:chgData name="Joel Gean Callupe Huarcaya - Est. FIIS" userId="ab745ca5-b658-4959-bdf2-c258c1f44c2e" providerId="ADAL" clId="{8F3C7851-C14C-44CC-9DC2-CDA9659BCC4C}" dt="2023-05-22T03:26:02.219" v="1" actId="20577"/>
        <pc:sldMkLst>
          <pc:docMk/>
          <pc:sldMk cId="904883920" sldId="336"/>
        </pc:sldMkLst>
        <pc:spChg chg="mod">
          <ac:chgData name="Joel Gean Callupe Huarcaya - Est. FIIS" userId="ab745ca5-b658-4959-bdf2-c258c1f44c2e" providerId="ADAL" clId="{8F3C7851-C14C-44CC-9DC2-CDA9659BCC4C}" dt="2023-05-22T03:26:02.219" v="1" actId="20577"/>
          <ac:spMkLst>
            <pc:docMk/>
            <pc:sldMk cId="904883920" sldId="336"/>
            <ac:spMk id="5" creationId="{5A51E20E-963A-54CB-44CA-8F2CCE0779A7}"/>
          </ac:spMkLst>
        </pc:spChg>
      </pc:sldChg>
      <pc:sldChg chg="modSp mod">
        <pc:chgData name="Joel Gean Callupe Huarcaya - Est. FIIS" userId="ab745ca5-b658-4959-bdf2-c258c1f44c2e" providerId="ADAL" clId="{8F3C7851-C14C-44CC-9DC2-CDA9659BCC4C}" dt="2023-05-22T03:26:21.075" v="4" actId="14100"/>
        <pc:sldMkLst>
          <pc:docMk/>
          <pc:sldMk cId="3266682295" sldId="338"/>
        </pc:sldMkLst>
        <pc:picChg chg="mod">
          <ac:chgData name="Joel Gean Callupe Huarcaya - Est. FIIS" userId="ab745ca5-b658-4959-bdf2-c258c1f44c2e" providerId="ADAL" clId="{8F3C7851-C14C-44CC-9DC2-CDA9659BCC4C}" dt="2023-05-22T03:26:21.075" v="4" actId="14100"/>
          <ac:picMkLst>
            <pc:docMk/>
            <pc:sldMk cId="3266682295" sldId="338"/>
            <ac:picMk id="5" creationId="{80292BA8-1F47-CB25-B3D7-5537BCA25E00}"/>
          </ac:picMkLst>
        </pc:picChg>
      </pc:sldChg>
      <pc:sldChg chg="addSp delSp modSp mod">
        <pc:chgData name="Joel Gean Callupe Huarcaya - Est. FIIS" userId="ab745ca5-b658-4959-bdf2-c258c1f44c2e" providerId="ADAL" clId="{8F3C7851-C14C-44CC-9DC2-CDA9659BCC4C}" dt="2023-05-22T03:27:38.539" v="16" actId="21"/>
        <pc:sldMkLst>
          <pc:docMk/>
          <pc:sldMk cId="561894139" sldId="339"/>
        </pc:sldMkLst>
        <pc:spChg chg="add del mod">
          <ac:chgData name="Joel Gean Callupe Huarcaya - Est. FIIS" userId="ab745ca5-b658-4959-bdf2-c258c1f44c2e" providerId="ADAL" clId="{8F3C7851-C14C-44CC-9DC2-CDA9659BCC4C}" dt="2023-05-22T03:27:37.974" v="15" actId="22"/>
          <ac:spMkLst>
            <pc:docMk/>
            <pc:sldMk cId="561894139" sldId="339"/>
            <ac:spMk id="4" creationId="{77D0E0C3-968C-860E-E083-8E1CC0FBDAB5}"/>
          </ac:spMkLst>
        </pc:spChg>
        <pc:spChg chg="mod">
          <ac:chgData name="Joel Gean Callupe Huarcaya - Est. FIIS" userId="ab745ca5-b658-4959-bdf2-c258c1f44c2e" providerId="ADAL" clId="{8F3C7851-C14C-44CC-9DC2-CDA9659BCC4C}" dt="2023-05-22T03:27:38.539" v="16" actId="21"/>
          <ac:spMkLst>
            <pc:docMk/>
            <pc:sldMk cId="561894139" sldId="339"/>
            <ac:spMk id="231" creationId="{CB72B1C9-B3C5-78FF-9194-08284CB7DBA6}"/>
          </ac:spMkLst>
        </pc:spChg>
        <pc:picChg chg="mod">
          <ac:chgData name="Joel Gean Callupe Huarcaya - Est. FIIS" userId="ab745ca5-b658-4959-bdf2-c258c1f44c2e" providerId="ADAL" clId="{8F3C7851-C14C-44CC-9DC2-CDA9659BCC4C}" dt="2023-05-22T03:27:37.034" v="13" actId="1076"/>
          <ac:picMkLst>
            <pc:docMk/>
            <pc:sldMk cId="561894139" sldId="339"/>
            <ac:picMk id="2" creationId="{A9E130D0-0976-E280-E74C-1C119AE7276D}"/>
          </ac:picMkLst>
        </pc:picChg>
      </pc:sldChg>
    </pc:docChg>
  </pc:docChgLst>
  <pc:docChgLst>
    <pc:chgData name="Josue acosta converzo - Est. FIIS" userId="S::josue.acosta@unas.edu.pe::0254670d-9f50-4da5-adde-62d430e66ea3" providerId="AD" clId="Web-{7A1CA8A0-1A48-794F-7B94-FDAAF9E513D7}"/>
    <pc:docChg chg="addSld modSld">
      <pc:chgData name="Josue acosta converzo - Est. FIIS" userId="S::josue.acosta@unas.edu.pe::0254670d-9f50-4da5-adde-62d430e66ea3" providerId="AD" clId="Web-{7A1CA8A0-1A48-794F-7B94-FDAAF9E513D7}" dt="2023-05-21T17:20:56.172" v="21" actId="20577"/>
      <pc:docMkLst>
        <pc:docMk/>
      </pc:docMkLst>
      <pc:sldChg chg="modSp add replId">
        <pc:chgData name="Josue acosta converzo - Est. FIIS" userId="S::josue.acosta@unas.edu.pe::0254670d-9f50-4da5-adde-62d430e66ea3" providerId="AD" clId="Web-{7A1CA8A0-1A48-794F-7B94-FDAAF9E513D7}" dt="2023-05-21T17:20:56.172" v="21" actId="20577"/>
        <pc:sldMkLst>
          <pc:docMk/>
          <pc:sldMk cId="3639392679" sldId="331"/>
        </pc:sldMkLst>
        <pc:spChg chg="mod">
          <ac:chgData name="Josue acosta converzo - Est. FIIS" userId="S::josue.acosta@unas.edu.pe::0254670d-9f50-4da5-adde-62d430e66ea3" providerId="AD" clId="Web-{7A1CA8A0-1A48-794F-7B94-FDAAF9E513D7}" dt="2023-05-21T17:20:56.172" v="21" actId="20577"/>
          <ac:spMkLst>
            <pc:docMk/>
            <pc:sldMk cId="3639392679" sldId="331"/>
            <ac:spMk id="231" creationId="{CB72B1C9-B3C5-78FF-9194-08284CB7DBA6}"/>
          </ac:spMkLst>
        </pc:spChg>
      </pc:sldChg>
    </pc:docChg>
  </pc:docChgLst>
  <pc:docChgLst>
    <pc:chgData name="Nimer Cerna Espinoza - Est. FIIS" userId="7be3fcba-755d-4ea5-bb33-fa8b959b4ac2" providerId="ADAL" clId="{6F519ABD-9F22-48E3-9D09-B03AB5EA834F}"/>
    <pc:docChg chg="undo custSel addSld delSld modSld sldOrd">
      <pc:chgData name="Nimer Cerna Espinoza - Est. FIIS" userId="7be3fcba-755d-4ea5-bb33-fa8b959b4ac2" providerId="ADAL" clId="{6F519ABD-9F22-48E3-9D09-B03AB5EA834F}" dt="2023-05-23T16:36:26.366" v="746" actId="478"/>
      <pc:docMkLst>
        <pc:docMk/>
      </pc:docMkLst>
      <pc:sldChg chg="modSp del">
        <pc:chgData name="Nimer Cerna Espinoza - Est. FIIS" userId="7be3fcba-755d-4ea5-bb33-fa8b959b4ac2" providerId="ADAL" clId="{6F519ABD-9F22-48E3-9D09-B03AB5EA834F}" dt="2023-05-23T15:22:50.360" v="496" actId="2696"/>
        <pc:sldMkLst>
          <pc:docMk/>
          <pc:sldMk cId="1587300455" sldId="309"/>
        </pc:sldMkLst>
        <pc:spChg chg="mod">
          <ac:chgData name="Nimer Cerna Espinoza - Est. FIIS" userId="7be3fcba-755d-4ea5-bb33-fa8b959b4ac2" providerId="ADAL" clId="{6F519ABD-9F22-48E3-9D09-B03AB5EA834F}" dt="2023-05-23T15:20:58.866" v="420" actId="27636"/>
          <ac:spMkLst>
            <pc:docMk/>
            <pc:sldMk cId="1587300455" sldId="309"/>
            <ac:spMk id="231" creationId="{CB72B1C9-B3C5-78FF-9194-08284CB7DBA6}"/>
          </ac:spMkLst>
        </pc:spChg>
      </pc:sldChg>
      <pc:sldChg chg="modSp modNotesTx">
        <pc:chgData name="Nimer Cerna Espinoza - Est. FIIS" userId="7be3fcba-755d-4ea5-bb33-fa8b959b4ac2" providerId="ADAL" clId="{6F519ABD-9F22-48E3-9D09-B03AB5EA834F}" dt="2023-05-23T15:24:38.580" v="568" actId="404"/>
        <pc:sldMkLst>
          <pc:docMk/>
          <pc:sldMk cId="4135470592" sldId="316"/>
        </pc:sldMkLst>
        <pc:spChg chg="mod">
          <ac:chgData name="Nimer Cerna Espinoza - Est. FIIS" userId="7be3fcba-755d-4ea5-bb33-fa8b959b4ac2" providerId="ADAL" clId="{6F519ABD-9F22-48E3-9D09-B03AB5EA834F}" dt="2023-05-23T15:24:38.580" v="568" actId="404"/>
          <ac:spMkLst>
            <pc:docMk/>
            <pc:sldMk cId="4135470592" sldId="316"/>
            <ac:spMk id="231" creationId="{CB72B1C9-B3C5-78FF-9194-08284CB7DBA6}"/>
          </ac:spMkLst>
        </pc:spChg>
      </pc:sldChg>
      <pc:sldChg chg="addSp delSp modSp add modNotesTx">
        <pc:chgData name="Nimer Cerna Espinoza - Est. FIIS" userId="7be3fcba-755d-4ea5-bb33-fa8b959b4ac2" providerId="ADAL" clId="{6F519ABD-9F22-48E3-9D09-B03AB5EA834F}" dt="2023-05-23T15:24:29.989" v="567" actId="404"/>
        <pc:sldMkLst>
          <pc:docMk/>
          <pc:sldMk cId="2901380294" sldId="344"/>
        </pc:sldMkLst>
        <pc:spChg chg="add del">
          <ac:chgData name="Nimer Cerna Espinoza - Est. FIIS" userId="7be3fcba-755d-4ea5-bb33-fa8b959b4ac2" providerId="ADAL" clId="{6F519ABD-9F22-48E3-9D09-B03AB5EA834F}" dt="2023-05-23T15:18:07.690" v="369"/>
          <ac:spMkLst>
            <pc:docMk/>
            <pc:sldMk cId="2901380294" sldId="344"/>
            <ac:spMk id="2" creationId="{AECBA0C4-B9D2-4230-A55A-DB07D94B78A9}"/>
          </ac:spMkLst>
        </pc:spChg>
        <pc:spChg chg="mod">
          <ac:chgData name="Nimer Cerna Espinoza - Est. FIIS" userId="7be3fcba-755d-4ea5-bb33-fa8b959b4ac2" providerId="ADAL" clId="{6F519ABD-9F22-48E3-9D09-B03AB5EA834F}" dt="2023-05-23T15:24:29.989" v="567" actId="404"/>
          <ac:spMkLst>
            <pc:docMk/>
            <pc:sldMk cId="2901380294" sldId="344"/>
            <ac:spMk id="231" creationId="{CB72B1C9-B3C5-78FF-9194-08284CB7DBA6}"/>
          </ac:spMkLst>
        </pc:spChg>
      </pc:sldChg>
      <pc:sldChg chg="add del">
        <pc:chgData name="Nimer Cerna Espinoza - Est. FIIS" userId="7be3fcba-755d-4ea5-bb33-fa8b959b4ac2" providerId="ADAL" clId="{6F519ABD-9F22-48E3-9D09-B03AB5EA834F}" dt="2023-05-23T14:47:05.430" v="224" actId="2696"/>
        <pc:sldMkLst>
          <pc:docMk/>
          <pc:sldMk cId="3144323495" sldId="344"/>
        </pc:sldMkLst>
      </pc:sldChg>
      <pc:sldChg chg="modSp add">
        <pc:chgData name="Nimer Cerna Espinoza - Est. FIIS" userId="7be3fcba-755d-4ea5-bb33-fa8b959b4ac2" providerId="ADAL" clId="{6F519ABD-9F22-48E3-9D09-B03AB5EA834F}" dt="2023-05-23T15:36:49.738" v="598" actId="20577"/>
        <pc:sldMkLst>
          <pc:docMk/>
          <pc:sldMk cId="811511125" sldId="345"/>
        </pc:sldMkLst>
        <pc:spChg chg="mod">
          <ac:chgData name="Nimer Cerna Espinoza - Est. FIIS" userId="7be3fcba-755d-4ea5-bb33-fa8b959b4ac2" providerId="ADAL" clId="{6F519ABD-9F22-48E3-9D09-B03AB5EA834F}" dt="2023-05-23T15:36:49.738" v="598" actId="20577"/>
          <ac:spMkLst>
            <pc:docMk/>
            <pc:sldMk cId="811511125" sldId="345"/>
            <ac:spMk id="231" creationId="{CB72B1C9-B3C5-78FF-9194-08284CB7DBA6}"/>
          </ac:spMkLst>
        </pc:spChg>
      </pc:sldChg>
      <pc:sldChg chg="modSp add ord">
        <pc:chgData name="Nimer Cerna Espinoza - Est. FIIS" userId="7be3fcba-755d-4ea5-bb33-fa8b959b4ac2" providerId="ADAL" clId="{6F519ABD-9F22-48E3-9D09-B03AB5EA834F}" dt="2023-05-23T15:22:37.575" v="495"/>
        <pc:sldMkLst>
          <pc:docMk/>
          <pc:sldMk cId="185623490" sldId="346"/>
        </pc:sldMkLst>
        <pc:spChg chg="mod">
          <ac:chgData name="Nimer Cerna Espinoza - Est. FIIS" userId="7be3fcba-755d-4ea5-bb33-fa8b959b4ac2" providerId="ADAL" clId="{6F519ABD-9F22-48E3-9D09-B03AB5EA834F}" dt="2023-05-23T15:22:37.575" v="495"/>
          <ac:spMkLst>
            <pc:docMk/>
            <pc:sldMk cId="185623490" sldId="346"/>
            <ac:spMk id="231" creationId="{CB72B1C9-B3C5-78FF-9194-08284CB7DBA6}"/>
          </ac:spMkLst>
        </pc:spChg>
      </pc:sldChg>
      <pc:sldChg chg="addSp modSp add modNotesTx">
        <pc:chgData name="Nimer Cerna Espinoza - Est. FIIS" userId="7be3fcba-755d-4ea5-bb33-fa8b959b4ac2" providerId="ADAL" clId="{6F519ABD-9F22-48E3-9D09-B03AB5EA834F}" dt="2023-05-23T16:35:40.178" v="745" actId="14100"/>
        <pc:sldMkLst>
          <pc:docMk/>
          <pc:sldMk cId="2736726528" sldId="347"/>
        </pc:sldMkLst>
        <pc:spChg chg="mod">
          <ac:chgData name="Nimer Cerna Espinoza - Est. FIIS" userId="7be3fcba-755d-4ea5-bb33-fa8b959b4ac2" providerId="ADAL" clId="{6F519ABD-9F22-48E3-9D09-B03AB5EA834F}" dt="2023-05-23T15:37:51.552" v="630" actId="20577"/>
          <ac:spMkLst>
            <pc:docMk/>
            <pc:sldMk cId="2736726528" sldId="347"/>
            <ac:spMk id="231" creationId="{CB72B1C9-B3C5-78FF-9194-08284CB7DBA6}"/>
          </ac:spMkLst>
        </pc:spChg>
        <pc:picChg chg="add mod">
          <ac:chgData name="Nimer Cerna Espinoza - Est. FIIS" userId="7be3fcba-755d-4ea5-bb33-fa8b959b4ac2" providerId="ADAL" clId="{6F519ABD-9F22-48E3-9D09-B03AB5EA834F}" dt="2023-05-23T16:35:26.882" v="741" actId="1076"/>
          <ac:picMkLst>
            <pc:docMk/>
            <pc:sldMk cId="2736726528" sldId="347"/>
            <ac:picMk id="5" creationId="{9453D65D-8116-4323-87EB-4B49D21E2531}"/>
          </ac:picMkLst>
        </pc:picChg>
        <pc:picChg chg="add mod">
          <ac:chgData name="Nimer Cerna Espinoza - Est. FIIS" userId="7be3fcba-755d-4ea5-bb33-fa8b959b4ac2" providerId="ADAL" clId="{6F519ABD-9F22-48E3-9D09-B03AB5EA834F}" dt="2023-05-23T16:35:40.178" v="745" actId="14100"/>
          <ac:picMkLst>
            <pc:docMk/>
            <pc:sldMk cId="2736726528" sldId="347"/>
            <ac:picMk id="1026" creationId="{2609D4D7-CA12-4F6F-B9B3-54FC8B8EE11F}"/>
          </ac:picMkLst>
        </pc:picChg>
      </pc:sldChg>
      <pc:sldChg chg="addSp modSp add modNotesTx">
        <pc:chgData name="Nimer Cerna Espinoza - Est. FIIS" userId="7be3fcba-755d-4ea5-bb33-fa8b959b4ac2" providerId="ADAL" clId="{6F519ABD-9F22-48E3-9D09-B03AB5EA834F}" dt="2023-05-23T15:50:38.535" v="727" actId="20577"/>
        <pc:sldMkLst>
          <pc:docMk/>
          <pc:sldMk cId="137254680" sldId="348"/>
        </pc:sldMkLst>
        <pc:spChg chg="add mod">
          <ac:chgData name="Nimer Cerna Espinoza - Est. FIIS" userId="7be3fcba-755d-4ea5-bb33-fa8b959b4ac2" providerId="ADAL" clId="{6F519ABD-9F22-48E3-9D09-B03AB5EA834F}" dt="2023-05-23T15:49:43.686" v="717" actId="20577"/>
          <ac:spMkLst>
            <pc:docMk/>
            <pc:sldMk cId="137254680" sldId="348"/>
            <ac:spMk id="2" creationId="{5D6FB308-1DCA-4FF9-BEC6-98FD6353775C}"/>
          </ac:spMkLst>
        </pc:spChg>
        <pc:spChg chg="mod">
          <ac:chgData name="Nimer Cerna Espinoza - Est. FIIS" userId="7be3fcba-755d-4ea5-bb33-fa8b959b4ac2" providerId="ADAL" clId="{6F519ABD-9F22-48E3-9D09-B03AB5EA834F}" dt="2023-05-23T15:48:20.276" v="685"/>
          <ac:spMkLst>
            <pc:docMk/>
            <pc:sldMk cId="137254680" sldId="348"/>
            <ac:spMk id="231" creationId="{CB72B1C9-B3C5-78FF-9194-08284CB7DBA6}"/>
          </ac:spMkLst>
        </pc:spChg>
      </pc:sldChg>
      <pc:sldChg chg="addSp delSp modSp add">
        <pc:chgData name="Nimer Cerna Espinoza - Est. FIIS" userId="7be3fcba-755d-4ea5-bb33-fa8b959b4ac2" providerId="ADAL" clId="{6F519ABD-9F22-48E3-9D09-B03AB5EA834F}" dt="2023-05-23T16:36:26.366" v="746" actId="478"/>
        <pc:sldMkLst>
          <pc:docMk/>
          <pc:sldMk cId="688440023" sldId="349"/>
        </pc:sldMkLst>
        <pc:picChg chg="del">
          <ac:chgData name="Nimer Cerna Espinoza - Est. FIIS" userId="7be3fcba-755d-4ea5-bb33-fa8b959b4ac2" providerId="ADAL" clId="{6F519ABD-9F22-48E3-9D09-B03AB5EA834F}" dt="2023-05-23T16:34:47.221" v="732" actId="478"/>
          <ac:picMkLst>
            <pc:docMk/>
            <pc:sldMk cId="688440023" sldId="349"/>
            <ac:picMk id="1026" creationId="{2609D4D7-CA12-4F6F-B9B3-54FC8B8EE11F}"/>
          </ac:picMkLst>
        </pc:picChg>
        <pc:picChg chg="add del">
          <ac:chgData name="Nimer Cerna Espinoza - Est. FIIS" userId="7be3fcba-755d-4ea5-bb33-fa8b959b4ac2" providerId="ADAL" clId="{6F519ABD-9F22-48E3-9D09-B03AB5EA834F}" dt="2023-05-23T16:34:47.221" v="732" actId="478"/>
          <ac:picMkLst>
            <pc:docMk/>
            <pc:sldMk cId="688440023" sldId="349"/>
            <ac:picMk id="2050" creationId="{41FF547A-C888-4B4D-AE95-D0BFD63B4B1B}"/>
          </ac:picMkLst>
        </pc:picChg>
        <pc:picChg chg="add del mod">
          <ac:chgData name="Nimer Cerna Espinoza - Est. FIIS" userId="7be3fcba-755d-4ea5-bb33-fa8b959b4ac2" providerId="ADAL" clId="{6F519ABD-9F22-48E3-9D09-B03AB5EA834F}" dt="2023-05-23T16:36:26.366" v="746" actId="478"/>
          <ac:picMkLst>
            <pc:docMk/>
            <pc:sldMk cId="688440023" sldId="349"/>
            <ac:picMk id="2052" creationId="{3E545136-6778-4DE0-8584-A21C62358518}"/>
          </ac:picMkLst>
        </pc:picChg>
      </pc:sldChg>
      <pc:sldMasterChg chg="delSldLayout">
        <pc:chgData name="Nimer Cerna Espinoza - Est. FIIS" userId="7be3fcba-755d-4ea5-bb33-fa8b959b4ac2" providerId="ADAL" clId="{6F519ABD-9F22-48E3-9D09-B03AB5EA834F}" dt="2023-05-23T14:47:05.430" v="225" actId="2696"/>
        <pc:sldMasterMkLst>
          <pc:docMk/>
          <pc:sldMasterMk cId="0" sldId="2147483660"/>
        </pc:sldMasterMkLst>
        <pc:sldLayoutChg chg="del">
          <pc:chgData name="Nimer Cerna Espinoza - Est. FIIS" userId="7be3fcba-755d-4ea5-bb33-fa8b959b4ac2" providerId="ADAL" clId="{6F519ABD-9F22-48E3-9D09-B03AB5EA834F}" dt="2023-05-23T14:47:05.430" v="225" actId="2696"/>
          <pc:sldLayoutMkLst>
            <pc:docMk/>
            <pc:sldMasterMk cId="0" sldId="2147483660"/>
            <pc:sldLayoutMk cId="0" sldId="2147483649"/>
          </pc:sldLayoutMkLst>
        </pc:sldLayoutChg>
      </pc:sldMasterChg>
    </pc:docChg>
  </pc:docChgLst>
  <pc:docChgLst>
    <pc:chgData name="Josue acosta converzo - Est. FIIS" userId="0254670d-9f50-4da5-adde-62d430e66ea3" providerId="ADAL" clId="{C1F9FC05-24A8-4437-AB71-4A319A5D068E}"/>
    <pc:docChg chg="undo custSel addSld delSld modSld sldOrd">
      <pc:chgData name="Josue acosta converzo - Est. FIIS" userId="0254670d-9f50-4da5-adde-62d430e66ea3" providerId="ADAL" clId="{C1F9FC05-24A8-4437-AB71-4A319A5D068E}" dt="2023-05-22T04:09:56.839" v="3853" actId="20577"/>
      <pc:docMkLst>
        <pc:docMk/>
      </pc:docMkLst>
      <pc:sldChg chg="modSp del mod ord">
        <pc:chgData name="Josue acosta converzo - Est. FIIS" userId="0254670d-9f50-4da5-adde-62d430e66ea3" providerId="ADAL" clId="{C1F9FC05-24A8-4437-AB71-4A319A5D068E}" dt="2023-05-22T03:24:15.156" v="3559" actId="47"/>
        <pc:sldMkLst>
          <pc:docMk/>
          <pc:sldMk cId="3546790332" sldId="298"/>
        </pc:sldMkLst>
        <pc:grpChg chg="mod">
          <ac:chgData name="Josue acosta converzo - Est. FIIS" userId="0254670d-9f50-4da5-adde-62d430e66ea3" providerId="ADAL" clId="{C1F9FC05-24A8-4437-AB71-4A319A5D068E}" dt="2023-05-22T03:23:16.423" v="3551" actId="1076"/>
          <ac:grpSpMkLst>
            <pc:docMk/>
            <pc:sldMk cId="3546790332" sldId="298"/>
            <ac:grpSpMk id="418" creationId="{00000000-0000-0000-0000-000000000000}"/>
          </ac:grpSpMkLst>
        </pc:grpChg>
      </pc:sldChg>
      <pc:sldChg chg="del">
        <pc:chgData name="Josue acosta converzo - Est. FIIS" userId="0254670d-9f50-4da5-adde-62d430e66ea3" providerId="ADAL" clId="{C1F9FC05-24A8-4437-AB71-4A319A5D068E}" dt="2023-05-22T03:22:45.020" v="3548" actId="47"/>
        <pc:sldMkLst>
          <pc:docMk/>
          <pc:sldMk cId="1838819957" sldId="302"/>
        </pc:sldMkLst>
      </pc:sldChg>
      <pc:sldChg chg="del">
        <pc:chgData name="Josue acosta converzo - Est. FIIS" userId="0254670d-9f50-4da5-adde-62d430e66ea3" providerId="ADAL" clId="{C1F9FC05-24A8-4437-AB71-4A319A5D068E}" dt="2023-05-22T03:22:41.473" v="3546" actId="47"/>
        <pc:sldMkLst>
          <pc:docMk/>
          <pc:sldMk cId="2551196217" sldId="303"/>
        </pc:sldMkLst>
      </pc:sldChg>
      <pc:sldChg chg="del">
        <pc:chgData name="Josue acosta converzo - Est. FIIS" userId="0254670d-9f50-4da5-adde-62d430e66ea3" providerId="ADAL" clId="{C1F9FC05-24A8-4437-AB71-4A319A5D068E}" dt="2023-05-22T03:22:42.903" v="3547" actId="47"/>
        <pc:sldMkLst>
          <pc:docMk/>
          <pc:sldMk cId="1656213273" sldId="304"/>
        </pc:sldMkLst>
      </pc:sldChg>
      <pc:sldChg chg="del">
        <pc:chgData name="Josue acosta converzo - Est. FIIS" userId="0254670d-9f50-4da5-adde-62d430e66ea3" providerId="ADAL" clId="{C1F9FC05-24A8-4437-AB71-4A319A5D068E}" dt="2023-05-22T03:22:39.782" v="3545" actId="47"/>
        <pc:sldMkLst>
          <pc:docMk/>
          <pc:sldMk cId="3885310660" sldId="305"/>
        </pc:sldMkLst>
      </pc:sldChg>
      <pc:sldChg chg="del">
        <pc:chgData name="Josue acosta converzo - Est. FIIS" userId="0254670d-9f50-4da5-adde-62d430e66ea3" providerId="ADAL" clId="{C1F9FC05-24A8-4437-AB71-4A319A5D068E}" dt="2023-05-22T03:22:37.996" v="3544" actId="47"/>
        <pc:sldMkLst>
          <pc:docMk/>
          <pc:sldMk cId="3382827016" sldId="306"/>
        </pc:sldMkLst>
      </pc:sldChg>
      <pc:sldChg chg="del">
        <pc:chgData name="Josue acosta converzo - Est. FIIS" userId="0254670d-9f50-4da5-adde-62d430e66ea3" providerId="ADAL" clId="{C1F9FC05-24A8-4437-AB71-4A319A5D068E}" dt="2023-05-22T03:22:36.124" v="3543" actId="47"/>
        <pc:sldMkLst>
          <pc:docMk/>
          <pc:sldMk cId="772009497" sldId="307"/>
        </pc:sldMkLst>
      </pc:sldChg>
      <pc:sldChg chg="modSp mod">
        <pc:chgData name="Josue acosta converzo - Est. FIIS" userId="0254670d-9f50-4da5-adde-62d430e66ea3" providerId="ADAL" clId="{C1F9FC05-24A8-4437-AB71-4A319A5D068E}" dt="2023-05-22T03:22:11.353" v="3542" actId="20577"/>
        <pc:sldMkLst>
          <pc:docMk/>
          <pc:sldMk cId="1587300455" sldId="309"/>
        </pc:sldMkLst>
        <pc:spChg chg="mod">
          <ac:chgData name="Josue acosta converzo - Est. FIIS" userId="0254670d-9f50-4da5-adde-62d430e66ea3" providerId="ADAL" clId="{C1F9FC05-24A8-4437-AB71-4A319A5D068E}" dt="2023-05-22T03:22:11.353" v="3542" actId="20577"/>
          <ac:spMkLst>
            <pc:docMk/>
            <pc:sldMk cId="1587300455" sldId="309"/>
            <ac:spMk id="231" creationId="{CB72B1C9-B3C5-78FF-9194-08284CB7DBA6}"/>
          </ac:spMkLst>
        </pc:spChg>
      </pc:sldChg>
      <pc:sldChg chg="modSp mod">
        <pc:chgData name="Josue acosta converzo - Est. FIIS" userId="0254670d-9f50-4da5-adde-62d430e66ea3" providerId="ADAL" clId="{C1F9FC05-24A8-4437-AB71-4A319A5D068E}" dt="2023-05-22T03:21:56.940" v="3475" actId="27636"/>
        <pc:sldMkLst>
          <pc:docMk/>
          <pc:sldMk cId="4135470592" sldId="316"/>
        </pc:sldMkLst>
        <pc:spChg chg="mod">
          <ac:chgData name="Josue acosta converzo - Est. FIIS" userId="0254670d-9f50-4da5-adde-62d430e66ea3" providerId="ADAL" clId="{C1F9FC05-24A8-4437-AB71-4A319A5D068E}" dt="2023-05-22T03:21:56.940" v="3475" actId="27636"/>
          <ac:spMkLst>
            <pc:docMk/>
            <pc:sldMk cId="4135470592" sldId="316"/>
            <ac:spMk id="231" creationId="{CB72B1C9-B3C5-78FF-9194-08284CB7DBA6}"/>
          </ac:spMkLst>
        </pc:spChg>
      </pc:sldChg>
      <pc:sldChg chg="modSp mod">
        <pc:chgData name="Josue acosta converzo - Est. FIIS" userId="0254670d-9f50-4da5-adde-62d430e66ea3" providerId="ADAL" clId="{C1F9FC05-24A8-4437-AB71-4A319A5D068E}" dt="2023-05-22T01:59:51.951" v="579" actId="14100"/>
        <pc:sldMkLst>
          <pc:docMk/>
          <pc:sldMk cId="1510832719" sldId="319"/>
        </pc:sldMkLst>
        <pc:spChg chg="mod">
          <ac:chgData name="Josue acosta converzo - Est. FIIS" userId="0254670d-9f50-4da5-adde-62d430e66ea3" providerId="ADAL" clId="{C1F9FC05-24A8-4437-AB71-4A319A5D068E}" dt="2023-05-22T01:59:51.951" v="579" actId="14100"/>
          <ac:spMkLst>
            <pc:docMk/>
            <pc:sldMk cId="1510832719" sldId="319"/>
            <ac:spMk id="4" creationId="{ABFDB647-2D8B-3326-C92B-FB8B63D06F23}"/>
          </ac:spMkLst>
        </pc:spChg>
      </pc:sldChg>
      <pc:sldChg chg="addSp delSp modSp mod">
        <pc:chgData name="Josue acosta converzo - Est. FIIS" userId="0254670d-9f50-4da5-adde-62d430e66ea3" providerId="ADAL" clId="{C1F9FC05-24A8-4437-AB71-4A319A5D068E}" dt="2023-05-22T01:53:43.967" v="7" actId="14100"/>
        <pc:sldMkLst>
          <pc:docMk/>
          <pc:sldMk cId="3639392679" sldId="331"/>
        </pc:sldMkLst>
        <pc:picChg chg="add mod">
          <ac:chgData name="Josue acosta converzo - Est. FIIS" userId="0254670d-9f50-4da5-adde-62d430e66ea3" providerId="ADAL" clId="{C1F9FC05-24A8-4437-AB71-4A319A5D068E}" dt="2023-05-22T01:53:43.967" v="7" actId="14100"/>
          <ac:picMkLst>
            <pc:docMk/>
            <pc:sldMk cId="3639392679" sldId="331"/>
            <ac:picMk id="3" creationId="{F8CED61B-15BF-667B-2D7D-AD4EAFAAFB66}"/>
          </ac:picMkLst>
        </pc:picChg>
        <pc:picChg chg="del">
          <ac:chgData name="Josue acosta converzo - Est. FIIS" userId="0254670d-9f50-4da5-adde-62d430e66ea3" providerId="ADAL" clId="{C1F9FC05-24A8-4437-AB71-4A319A5D068E}" dt="2023-05-22T01:53:27.110" v="0" actId="478"/>
          <ac:picMkLst>
            <pc:docMk/>
            <pc:sldMk cId="3639392679" sldId="331"/>
            <ac:picMk id="5" creationId="{FBAA1F2E-36F1-CAD2-7C6F-3DDB68EC809B}"/>
          </ac:picMkLst>
        </pc:picChg>
      </pc:sldChg>
      <pc:sldChg chg="addSp delSp modSp add mod">
        <pc:chgData name="Josue acosta converzo - Est. FIIS" userId="0254670d-9f50-4da5-adde-62d430e66ea3" providerId="ADAL" clId="{C1F9FC05-24A8-4437-AB71-4A319A5D068E}" dt="2023-05-22T04:00:58.067" v="3813" actId="1076"/>
        <pc:sldMkLst>
          <pc:docMk/>
          <pc:sldMk cId="3240157735" sldId="332"/>
        </pc:sldMkLst>
        <pc:spChg chg="add mod">
          <ac:chgData name="Josue acosta converzo - Est. FIIS" userId="0254670d-9f50-4da5-adde-62d430e66ea3" providerId="ADAL" clId="{C1F9FC05-24A8-4437-AB71-4A319A5D068E}" dt="2023-05-22T04:00:54.556" v="3812" actId="1076"/>
          <ac:spMkLst>
            <pc:docMk/>
            <pc:sldMk cId="3240157735" sldId="332"/>
            <ac:spMk id="2" creationId="{DACCE246-68F0-1390-64A3-FB1D4981EC9C}"/>
          </ac:spMkLst>
        </pc:spChg>
        <pc:spChg chg="add mod">
          <ac:chgData name="Josue acosta converzo - Est. FIIS" userId="0254670d-9f50-4da5-adde-62d430e66ea3" providerId="ADAL" clId="{C1F9FC05-24A8-4437-AB71-4A319A5D068E}" dt="2023-05-22T04:00:58.067" v="3813" actId="1076"/>
          <ac:spMkLst>
            <pc:docMk/>
            <pc:sldMk cId="3240157735" sldId="332"/>
            <ac:spMk id="4" creationId="{E135A0EB-9B1C-9493-F108-775786BC7D8C}"/>
          </ac:spMkLst>
        </pc:spChg>
        <pc:spChg chg="add del">
          <ac:chgData name="Josue acosta converzo - Est. FIIS" userId="0254670d-9f50-4da5-adde-62d430e66ea3" providerId="ADAL" clId="{C1F9FC05-24A8-4437-AB71-4A319A5D068E}" dt="2023-05-22T02:03:25.564" v="711" actId="22"/>
          <ac:spMkLst>
            <pc:docMk/>
            <pc:sldMk cId="3240157735" sldId="332"/>
            <ac:spMk id="6" creationId="{7F04D602-1C35-38E4-E44A-D327471BBFF3}"/>
          </ac:spMkLst>
        </pc:spChg>
        <pc:spChg chg="mod">
          <ac:chgData name="Josue acosta converzo - Est. FIIS" userId="0254670d-9f50-4da5-adde-62d430e66ea3" providerId="ADAL" clId="{C1F9FC05-24A8-4437-AB71-4A319A5D068E}" dt="2023-05-22T02:02:22.090" v="701" actId="20577"/>
          <ac:spMkLst>
            <pc:docMk/>
            <pc:sldMk cId="3240157735" sldId="332"/>
            <ac:spMk id="231" creationId="{CB72B1C9-B3C5-78FF-9194-08284CB7DBA6}"/>
          </ac:spMkLst>
        </pc:spChg>
        <pc:picChg chg="del">
          <ac:chgData name="Josue acosta converzo - Est. FIIS" userId="0254670d-9f50-4da5-adde-62d430e66ea3" providerId="ADAL" clId="{C1F9FC05-24A8-4437-AB71-4A319A5D068E}" dt="2023-05-22T01:55:42.527" v="50" actId="478"/>
          <ac:picMkLst>
            <pc:docMk/>
            <pc:sldMk cId="3240157735" sldId="332"/>
            <ac:picMk id="3" creationId="{F8CED61B-15BF-667B-2D7D-AD4EAFAAFB66}"/>
          </ac:picMkLst>
        </pc:picChg>
      </pc:sldChg>
      <pc:sldChg chg="delSp modSp add mod">
        <pc:chgData name="Josue acosta converzo - Est. FIIS" userId="0254670d-9f50-4da5-adde-62d430e66ea3" providerId="ADAL" clId="{C1F9FC05-24A8-4437-AB71-4A319A5D068E}" dt="2023-05-22T02:48:47.399" v="3181" actId="2710"/>
        <pc:sldMkLst>
          <pc:docMk/>
          <pc:sldMk cId="2878776322" sldId="333"/>
        </pc:sldMkLst>
        <pc:spChg chg="mod">
          <ac:chgData name="Josue acosta converzo - Est. FIIS" userId="0254670d-9f50-4da5-adde-62d430e66ea3" providerId="ADAL" clId="{C1F9FC05-24A8-4437-AB71-4A319A5D068E}" dt="2023-05-22T02:48:47.399" v="3181" actId="2710"/>
          <ac:spMkLst>
            <pc:docMk/>
            <pc:sldMk cId="2878776322" sldId="333"/>
            <ac:spMk id="2" creationId="{DACCE246-68F0-1390-64A3-FB1D4981EC9C}"/>
          </ac:spMkLst>
        </pc:spChg>
        <pc:spChg chg="del mod">
          <ac:chgData name="Josue acosta converzo - Est. FIIS" userId="0254670d-9f50-4da5-adde-62d430e66ea3" providerId="ADAL" clId="{C1F9FC05-24A8-4437-AB71-4A319A5D068E}" dt="2023-05-22T02:08:53.623" v="1331" actId="478"/>
          <ac:spMkLst>
            <pc:docMk/>
            <pc:sldMk cId="2878776322" sldId="333"/>
            <ac:spMk id="4" creationId="{E135A0EB-9B1C-9493-F108-775786BC7D8C}"/>
          </ac:spMkLst>
        </pc:spChg>
        <pc:spChg chg="mod">
          <ac:chgData name="Josue acosta converzo - Est. FIIS" userId="0254670d-9f50-4da5-adde-62d430e66ea3" providerId="ADAL" clId="{C1F9FC05-24A8-4437-AB71-4A319A5D068E}" dt="2023-05-22T02:08:58.370" v="1332" actId="33524"/>
          <ac:spMkLst>
            <pc:docMk/>
            <pc:sldMk cId="2878776322" sldId="333"/>
            <ac:spMk id="231" creationId="{CB72B1C9-B3C5-78FF-9194-08284CB7DBA6}"/>
          </ac:spMkLst>
        </pc:spChg>
      </pc:sldChg>
      <pc:sldChg chg="modSp add mod">
        <pc:chgData name="Josue acosta converzo - Est. FIIS" userId="0254670d-9f50-4da5-adde-62d430e66ea3" providerId="ADAL" clId="{C1F9FC05-24A8-4437-AB71-4A319A5D068E}" dt="2023-05-22T02:48:38.394" v="3180" actId="2710"/>
        <pc:sldMkLst>
          <pc:docMk/>
          <pc:sldMk cId="887584814" sldId="334"/>
        </pc:sldMkLst>
        <pc:spChg chg="mod">
          <ac:chgData name="Josue acosta converzo - Est. FIIS" userId="0254670d-9f50-4da5-adde-62d430e66ea3" providerId="ADAL" clId="{C1F9FC05-24A8-4437-AB71-4A319A5D068E}" dt="2023-05-22T02:48:38.394" v="3180" actId="2710"/>
          <ac:spMkLst>
            <pc:docMk/>
            <pc:sldMk cId="887584814" sldId="334"/>
            <ac:spMk id="2" creationId="{DACCE246-68F0-1390-64A3-FB1D4981EC9C}"/>
          </ac:spMkLst>
        </pc:spChg>
        <pc:spChg chg="mod">
          <ac:chgData name="Josue acosta converzo - Est. FIIS" userId="0254670d-9f50-4da5-adde-62d430e66ea3" providerId="ADAL" clId="{C1F9FC05-24A8-4437-AB71-4A319A5D068E}" dt="2023-05-22T02:16:32.841" v="2159" actId="20577"/>
          <ac:spMkLst>
            <pc:docMk/>
            <pc:sldMk cId="887584814" sldId="334"/>
            <ac:spMk id="231" creationId="{CB72B1C9-B3C5-78FF-9194-08284CB7DBA6}"/>
          </ac:spMkLst>
        </pc:spChg>
      </pc:sldChg>
      <pc:sldChg chg="addSp modSp add mod">
        <pc:chgData name="Josue acosta converzo - Est. FIIS" userId="0254670d-9f50-4da5-adde-62d430e66ea3" providerId="ADAL" clId="{C1F9FC05-24A8-4437-AB71-4A319A5D068E}" dt="2023-05-22T02:48:27.839" v="3179" actId="2710"/>
        <pc:sldMkLst>
          <pc:docMk/>
          <pc:sldMk cId="832885274" sldId="335"/>
        </pc:sldMkLst>
        <pc:spChg chg="mod">
          <ac:chgData name="Josue acosta converzo - Est. FIIS" userId="0254670d-9f50-4da5-adde-62d430e66ea3" providerId="ADAL" clId="{C1F9FC05-24A8-4437-AB71-4A319A5D068E}" dt="2023-05-22T02:48:27.839" v="3179" actId="2710"/>
          <ac:spMkLst>
            <pc:docMk/>
            <pc:sldMk cId="832885274" sldId="335"/>
            <ac:spMk id="2" creationId="{DACCE246-68F0-1390-64A3-FB1D4981EC9C}"/>
          </ac:spMkLst>
        </pc:spChg>
        <pc:spChg chg="mod">
          <ac:chgData name="Josue acosta converzo - Est. FIIS" userId="0254670d-9f50-4da5-adde-62d430e66ea3" providerId="ADAL" clId="{C1F9FC05-24A8-4437-AB71-4A319A5D068E}" dt="2023-05-22T02:33:32.531" v="3095" actId="20577"/>
          <ac:spMkLst>
            <pc:docMk/>
            <pc:sldMk cId="832885274" sldId="335"/>
            <ac:spMk id="231" creationId="{CB72B1C9-B3C5-78FF-9194-08284CB7DBA6}"/>
          </ac:spMkLst>
        </pc:spChg>
        <pc:picChg chg="add mod">
          <ac:chgData name="Josue acosta converzo - Est. FIIS" userId="0254670d-9f50-4da5-adde-62d430e66ea3" providerId="ADAL" clId="{C1F9FC05-24A8-4437-AB71-4A319A5D068E}" dt="2023-05-22T02:34:36.471" v="3100" actId="14100"/>
          <ac:picMkLst>
            <pc:docMk/>
            <pc:sldMk cId="832885274" sldId="335"/>
            <ac:picMk id="3" creationId="{5E24F640-6E8B-194A-34E2-D40C59558114}"/>
          </ac:picMkLst>
        </pc:picChg>
      </pc:sldChg>
      <pc:sldChg chg="addSp delSp modSp add mod ord">
        <pc:chgData name="Josue acosta converzo - Est. FIIS" userId="0254670d-9f50-4da5-adde-62d430e66ea3" providerId="ADAL" clId="{C1F9FC05-24A8-4437-AB71-4A319A5D068E}" dt="2023-05-22T02:44:29.608" v="3164" actId="14100"/>
        <pc:sldMkLst>
          <pc:docMk/>
          <pc:sldMk cId="904883920" sldId="336"/>
        </pc:sldMkLst>
        <pc:spChg chg="del">
          <ac:chgData name="Josue acosta converzo - Est. FIIS" userId="0254670d-9f50-4da5-adde-62d430e66ea3" providerId="ADAL" clId="{C1F9FC05-24A8-4437-AB71-4A319A5D068E}" dt="2023-05-22T02:38:55.798" v="3104" actId="478"/>
          <ac:spMkLst>
            <pc:docMk/>
            <pc:sldMk cId="904883920" sldId="336"/>
            <ac:spMk id="2" creationId="{DACCE246-68F0-1390-64A3-FB1D4981EC9C}"/>
          </ac:spMkLst>
        </pc:spChg>
        <pc:spChg chg="add mod">
          <ac:chgData name="Josue acosta converzo - Est. FIIS" userId="0254670d-9f50-4da5-adde-62d430e66ea3" providerId="ADAL" clId="{C1F9FC05-24A8-4437-AB71-4A319A5D068E}" dt="2023-05-22T02:44:00.337" v="3158" actId="14100"/>
          <ac:spMkLst>
            <pc:docMk/>
            <pc:sldMk cId="904883920" sldId="336"/>
            <ac:spMk id="5" creationId="{5A51E20E-963A-54CB-44CA-8F2CCE0779A7}"/>
          </ac:spMkLst>
        </pc:spChg>
        <pc:spChg chg="mod">
          <ac:chgData name="Josue acosta converzo - Est. FIIS" userId="0254670d-9f50-4da5-adde-62d430e66ea3" providerId="ADAL" clId="{C1F9FC05-24A8-4437-AB71-4A319A5D068E}" dt="2023-05-22T02:38:59.086" v="3105" actId="20577"/>
          <ac:spMkLst>
            <pc:docMk/>
            <pc:sldMk cId="904883920" sldId="336"/>
            <ac:spMk id="231" creationId="{CB72B1C9-B3C5-78FF-9194-08284CB7DBA6}"/>
          </ac:spMkLst>
        </pc:spChg>
        <pc:graphicFrameChg chg="add del mod">
          <ac:chgData name="Josue acosta converzo - Est. FIIS" userId="0254670d-9f50-4da5-adde-62d430e66ea3" providerId="ADAL" clId="{C1F9FC05-24A8-4437-AB71-4A319A5D068E}" dt="2023-05-22T02:39:54.818" v="3114" actId="478"/>
          <ac:graphicFrameMkLst>
            <pc:docMk/>
            <pc:sldMk cId="904883920" sldId="336"/>
            <ac:graphicFrameMk id="3" creationId="{0BC21C97-6F98-4488-9165-600F2FAD2EA1}"/>
          </ac:graphicFrameMkLst>
        </pc:graphicFrameChg>
        <pc:picChg chg="add mod">
          <ac:chgData name="Josue acosta converzo - Est. FIIS" userId="0254670d-9f50-4da5-adde-62d430e66ea3" providerId="ADAL" clId="{C1F9FC05-24A8-4437-AB71-4A319A5D068E}" dt="2023-05-22T02:44:29.608" v="3164" actId="14100"/>
          <ac:picMkLst>
            <pc:docMk/>
            <pc:sldMk cId="904883920" sldId="336"/>
            <ac:picMk id="4" creationId="{10627E0D-E02E-F44A-ED28-3750A14E93BE}"/>
          </ac:picMkLst>
        </pc:picChg>
      </pc:sldChg>
      <pc:sldChg chg="addSp delSp modSp add mod ord">
        <pc:chgData name="Josue acosta converzo - Est. FIIS" userId="0254670d-9f50-4da5-adde-62d430e66ea3" providerId="ADAL" clId="{C1F9FC05-24A8-4437-AB71-4A319A5D068E}" dt="2023-05-22T03:39:17.963" v="3617" actId="14100"/>
        <pc:sldMkLst>
          <pc:docMk/>
          <pc:sldMk cId="3990796554" sldId="337"/>
        </pc:sldMkLst>
        <pc:spChg chg="del mod">
          <ac:chgData name="Josue acosta converzo - Est. FIIS" userId="0254670d-9f50-4da5-adde-62d430e66ea3" providerId="ADAL" clId="{C1F9FC05-24A8-4437-AB71-4A319A5D068E}" dt="2023-05-22T02:49:53.845" v="3225" actId="478"/>
          <ac:spMkLst>
            <pc:docMk/>
            <pc:sldMk cId="3990796554" sldId="337"/>
            <ac:spMk id="2" creationId="{DACCE246-68F0-1390-64A3-FB1D4981EC9C}"/>
          </ac:spMkLst>
        </pc:spChg>
        <pc:spChg chg="add mod">
          <ac:chgData name="Josue acosta converzo - Est. FIIS" userId="0254670d-9f50-4da5-adde-62d430e66ea3" providerId="ADAL" clId="{C1F9FC05-24A8-4437-AB71-4A319A5D068E}" dt="2023-05-22T03:39:14.571" v="3616" actId="14100"/>
          <ac:spMkLst>
            <pc:docMk/>
            <pc:sldMk cId="3990796554" sldId="337"/>
            <ac:spMk id="6" creationId="{625F4F68-BC0F-E688-CA90-F70514BF0585}"/>
          </ac:spMkLst>
        </pc:spChg>
        <pc:spChg chg="add mod">
          <ac:chgData name="Josue acosta converzo - Est. FIIS" userId="0254670d-9f50-4da5-adde-62d430e66ea3" providerId="ADAL" clId="{C1F9FC05-24A8-4437-AB71-4A319A5D068E}" dt="2023-05-22T03:39:17.963" v="3617" actId="14100"/>
          <ac:spMkLst>
            <pc:docMk/>
            <pc:sldMk cId="3990796554" sldId="337"/>
            <ac:spMk id="7" creationId="{2F728153-AF84-7D36-E32F-7876B83B5747}"/>
          </ac:spMkLst>
        </pc:spChg>
        <pc:spChg chg="mod">
          <ac:chgData name="Josue acosta converzo - Est. FIIS" userId="0254670d-9f50-4da5-adde-62d430e66ea3" providerId="ADAL" clId="{C1F9FC05-24A8-4437-AB71-4A319A5D068E}" dt="2023-05-22T03:38:52.180" v="3610" actId="20577"/>
          <ac:spMkLst>
            <pc:docMk/>
            <pc:sldMk cId="3990796554" sldId="337"/>
            <ac:spMk id="231" creationId="{CB72B1C9-B3C5-78FF-9194-08284CB7DBA6}"/>
          </ac:spMkLst>
        </pc:spChg>
        <pc:picChg chg="del">
          <ac:chgData name="Josue acosta converzo - Est. FIIS" userId="0254670d-9f50-4da5-adde-62d430e66ea3" providerId="ADAL" clId="{C1F9FC05-24A8-4437-AB71-4A319A5D068E}" dt="2023-05-22T02:49:56.325" v="3226" actId="478"/>
          <ac:picMkLst>
            <pc:docMk/>
            <pc:sldMk cId="3990796554" sldId="337"/>
            <ac:picMk id="3" creationId="{5E24F640-6E8B-194A-34E2-D40C59558114}"/>
          </ac:picMkLst>
        </pc:picChg>
        <pc:picChg chg="add del mod">
          <ac:chgData name="Josue acosta converzo - Est. FIIS" userId="0254670d-9f50-4da5-adde-62d430e66ea3" providerId="ADAL" clId="{C1F9FC05-24A8-4437-AB71-4A319A5D068E}" dt="2023-05-22T02:52:22.163" v="3235" actId="478"/>
          <ac:picMkLst>
            <pc:docMk/>
            <pc:sldMk cId="3990796554" sldId="337"/>
            <ac:picMk id="5" creationId="{80292BA8-1F47-CB25-B3D7-5537BCA25E00}"/>
          </ac:picMkLst>
        </pc:picChg>
      </pc:sldChg>
      <pc:sldChg chg="add">
        <pc:chgData name="Josue acosta converzo - Est. FIIS" userId="0254670d-9f50-4da5-adde-62d430e66ea3" providerId="ADAL" clId="{C1F9FC05-24A8-4437-AB71-4A319A5D068E}" dt="2023-05-22T02:52:19.432" v="3234"/>
        <pc:sldMkLst>
          <pc:docMk/>
          <pc:sldMk cId="3266682295" sldId="338"/>
        </pc:sldMkLst>
      </pc:sldChg>
      <pc:sldChg chg="addSp modSp add mod ord">
        <pc:chgData name="Josue acosta converzo - Est. FIIS" userId="0254670d-9f50-4da5-adde-62d430e66ea3" providerId="ADAL" clId="{C1F9FC05-24A8-4437-AB71-4A319A5D068E}" dt="2023-05-22T03:05:49.464" v="3417" actId="14100"/>
        <pc:sldMkLst>
          <pc:docMk/>
          <pc:sldMk cId="561894139" sldId="339"/>
        </pc:sldMkLst>
        <pc:spChg chg="mod">
          <ac:chgData name="Josue acosta converzo - Est. FIIS" userId="0254670d-9f50-4da5-adde-62d430e66ea3" providerId="ADAL" clId="{C1F9FC05-24A8-4437-AB71-4A319A5D068E}" dt="2023-05-22T02:58:49.964" v="3274" actId="20577"/>
          <ac:spMkLst>
            <pc:docMk/>
            <pc:sldMk cId="561894139" sldId="339"/>
            <ac:spMk id="231" creationId="{CB72B1C9-B3C5-78FF-9194-08284CB7DBA6}"/>
          </ac:spMkLst>
        </pc:spChg>
        <pc:picChg chg="add mod">
          <ac:chgData name="Josue acosta converzo - Est. FIIS" userId="0254670d-9f50-4da5-adde-62d430e66ea3" providerId="ADAL" clId="{C1F9FC05-24A8-4437-AB71-4A319A5D068E}" dt="2023-05-22T03:05:49.464" v="3417" actId="14100"/>
          <ac:picMkLst>
            <pc:docMk/>
            <pc:sldMk cId="561894139" sldId="339"/>
            <ac:picMk id="2" creationId="{A9E130D0-0976-E280-E74C-1C119AE7276D}"/>
          </ac:picMkLst>
        </pc:picChg>
      </pc:sldChg>
      <pc:sldChg chg="addSp delSp modSp add mod">
        <pc:chgData name="Josue acosta converzo - Est. FIIS" userId="0254670d-9f50-4da5-adde-62d430e66ea3" providerId="ADAL" clId="{C1F9FC05-24A8-4437-AB71-4A319A5D068E}" dt="2023-05-22T03:31:06.458" v="3590" actId="1076"/>
        <pc:sldMkLst>
          <pc:docMk/>
          <pc:sldMk cId="2073427921" sldId="340"/>
        </pc:sldMkLst>
        <pc:spChg chg="mod">
          <ac:chgData name="Josue acosta converzo - Est. FIIS" userId="0254670d-9f50-4da5-adde-62d430e66ea3" providerId="ADAL" clId="{C1F9FC05-24A8-4437-AB71-4A319A5D068E}" dt="2023-05-22T03:23:24.190" v="3553"/>
          <ac:spMkLst>
            <pc:docMk/>
            <pc:sldMk cId="2073427921" sldId="340"/>
            <ac:spMk id="6" creationId="{43989F34-5F04-6DC8-7D47-3D79B6F834F1}"/>
          </ac:spMkLst>
        </pc:spChg>
        <pc:spChg chg="mod">
          <ac:chgData name="Josue acosta converzo - Est. FIIS" userId="0254670d-9f50-4da5-adde-62d430e66ea3" providerId="ADAL" clId="{C1F9FC05-24A8-4437-AB71-4A319A5D068E}" dt="2023-05-22T03:23:24.190" v="3553"/>
          <ac:spMkLst>
            <pc:docMk/>
            <pc:sldMk cId="2073427921" sldId="340"/>
            <ac:spMk id="7" creationId="{42209ED2-4FB3-96DC-0FF9-34F1D754D88F}"/>
          </ac:spMkLst>
        </pc:spChg>
        <pc:spChg chg="add del">
          <ac:chgData name="Josue acosta converzo - Est. FIIS" userId="0254670d-9f50-4da5-adde-62d430e66ea3" providerId="ADAL" clId="{C1F9FC05-24A8-4437-AB71-4A319A5D068E}" dt="2023-05-22T03:23:53.442" v="3557" actId="22"/>
          <ac:spMkLst>
            <pc:docMk/>
            <pc:sldMk cId="2073427921" sldId="340"/>
            <ac:spMk id="9" creationId="{7C99C1F6-E701-3C40-E5AA-AFE1C57FD830}"/>
          </ac:spMkLst>
        </pc:spChg>
        <pc:spChg chg="add mod">
          <ac:chgData name="Josue acosta converzo - Est. FIIS" userId="0254670d-9f50-4da5-adde-62d430e66ea3" providerId="ADAL" clId="{C1F9FC05-24A8-4437-AB71-4A319A5D068E}" dt="2023-05-22T03:31:06.458" v="3590" actId="1076"/>
          <ac:spMkLst>
            <pc:docMk/>
            <pc:sldMk cId="2073427921" sldId="340"/>
            <ac:spMk id="10" creationId="{EB819B88-6791-57F2-8D1C-7BBB615D98BB}"/>
          </ac:spMkLst>
        </pc:spChg>
        <pc:spChg chg="mod">
          <ac:chgData name="Josue acosta converzo - Est. FIIS" userId="0254670d-9f50-4da5-adde-62d430e66ea3" providerId="ADAL" clId="{C1F9FC05-24A8-4437-AB71-4A319A5D068E}" dt="2023-05-22T03:29:43.018" v="3574" actId="20577"/>
          <ac:spMkLst>
            <pc:docMk/>
            <pc:sldMk cId="2073427921" sldId="340"/>
            <ac:spMk id="231" creationId="{CB72B1C9-B3C5-78FF-9194-08284CB7DBA6}"/>
          </ac:spMkLst>
        </pc:spChg>
        <pc:grpChg chg="add del mod">
          <ac:chgData name="Josue acosta converzo - Est. FIIS" userId="0254670d-9f50-4da5-adde-62d430e66ea3" providerId="ADAL" clId="{C1F9FC05-24A8-4437-AB71-4A319A5D068E}" dt="2023-05-22T03:23:55.465" v="3558" actId="478"/>
          <ac:grpSpMkLst>
            <pc:docMk/>
            <pc:sldMk cId="2073427921" sldId="340"/>
            <ac:grpSpMk id="5" creationId="{DEC00632-0AB9-09DC-AF86-D6D1C706F0B2}"/>
          </ac:grpSpMkLst>
        </pc:grpChg>
        <pc:picChg chg="del">
          <ac:chgData name="Josue acosta converzo - Est. FIIS" userId="0254670d-9f50-4da5-adde-62d430e66ea3" providerId="ADAL" clId="{C1F9FC05-24A8-4437-AB71-4A319A5D068E}" dt="2023-05-22T03:00:14.795" v="3399" actId="478"/>
          <ac:picMkLst>
            <pc:docMk/>
            <pc:sldMk cId="2073427921" sldId="340"/>
            <ac:picMk id="2" creationId="{A9E130D0-0976-E280-E74C-1C119AE7276D}"/>
          </ac:picMkLst>
        </pc:picChg>
        <pc:picChg chg="add del mod">
          <ac:chgData name="Josue acosta converzo - Est. FIIS" userId="0254670d-9f50-4da5-adde-62d430e66ea3" providerId="ADAL" clId="{C1F9FC05-24A8-4437-AB71-4A319A5D068E}" dt="2023-05-22T03:01:45.711" v="3405" actId="478"/>
          <ac:picMkLst>
            <pc:docMk/>
            <pc:sldMk cId="2073427921" sldId="340"/>
            <ac:picMk id="4" creationId="{555DFDAB-E2C9-EECA-C972-0316D00FF643}"/>
          </ac:picMkLst>
        </pc:picChg>
      </pc:sldChg>
      <pc:sldChg chg="modSp add mod">
        <pc:chgData name="Josue acosta converzo - Est. FIIS" userId="0254670d-9f50-4da5-adde-62d430e66ea3" providerId="ADAL" clId="{C1F9FC05-24A8-4437-AB71-4A319A5D068E}" dt="2023-05-22T03:02:03.257" v="3413" actId="14100"/>
        <pc:sldMkLst>
          <pc:docMk/>
          <pc:sldMk cId="2492722742" sldId="341"/>
        </pc:sldMkLst>
        <pc:spChg chg="mod">
          <ac:chgData name="Josue acosta converzo - Est. FIIS" userId="0254670d-9f50-4da5-adde-62d430e66ea3" providerId="ADAL" clId="{C1F9FC05-24A8-4437-AB71-4A319A5D068E}" dt="2023-05-22T03:01:52.343" v="3409" actId="20577"/>
          <ac:spMkLst>
            <pc:docMk/>
            <pc:sldMk cId="2492722742" sldId="341"/>
            <ac:spMk id="231" creationId="{CB72B1C9-B3C5-78FF-9194-08284CB7DBA6}"/>
          </ac:spMkLst>
        </pc:spChg>
        <pc:picChg chg="mod">
          <ac:chgData name="Josue acosta converzo - Est. FIIS" userId="0254670d-9f50-4da5-adde-62d430e66ea3" providerId="ADAL" clId="{C1F9FC05-24A8-4437-AB71-4A319A5D068E}" dt="2023-05-22T03:02:03.257" v="3413" actId="14100"/>
          <ac:picMkLst>
            <pc:docMk/>
            <pc:sldMk cId="2492722742" sldId="341"/>
            <ac:picMk id="4" creationId="{555DFDAB-E2C9-EECA-C972-0316D00FF643}"/>
          </ac:picMkLst>
        </pc:picChg>
      </pc:sldChg>
      <pc:sldChg chg="addSp modSp add mod ord">
        <pc:chgData name="Josue acosta converzo - Est. FIIS" userId="0254670d-9f50-4da5-adde-62d430e66ea3" providerId="ADAL" clId="{C1F9FC05-24A8-4437-AB71-4A319A5D068E}" dt="2023-05-22T03:57:47.236" v="3803" actId="14100"/>
        <pc:sldMkLst>
          <pc:docMk/>
          <pc:sldMk cId="101490859" sldId="342"/>
        </pc:sldMkLst>
        <pc:spChg chg="add mod">
          <ac:chgData name="Josue acosta converzo - Est. FIIS" userId="0254670d-9f50-4da5-adde-62d430e66ea3" providerId="ADAL" clId="{C1F9FC05-24A8-4437-AB71-4A319A5D068E}" dt="2023-05-22T03:57:25.650" v="3799" actId="20577"/>
          <ac:spMkLst>
            <pc:docMk/>
            <pc:sldMk cId="101490859" sldId="342"/>
            <ac:spMk id="2" creationId="{F459B45F-5C92-7FE7-80EC-2BF1DE5FC2E6}"/>
          </ac:spMkLst>
        </pc:spChg>
        <pc:spChg chg="mod">
          <ac:chgData name="Josue acosta converzo - Est. FIIS" userId="0254670d-9f50-4da5-adde-62d430e66ea3" providerId="ADAL" clId="{C1F9FC05-24A8-4437-AB71-4A319A5D068E}" dt="2023-05-22T03:54:16.143" v="3754" actId="20577"/>
          <ac:spMkLst>
            <pc:docMk/>
            <pc:sldMk cId="101490859" sldId="342"/>
            <ac:spMk id="10" creationId="{EB819B88-6791-57F2-8D1C-7BBB615D98BB}"/>
          </ac:spMkLst>
        </pc:spChg>
        <pc:spChg chg="mod">
          <ac:chgData name="Josue acosta converzo - Est. FIIS" userId="0254670d-9f50-4da5-adde-62d430e66ea3" providerId="ADAL" clId="{C1F9FC05-24A8-4437-AB71-4A319A5D068E}" dt="2023-05-22T03:54:47.154" v="3795" actId="20577"/>
          <ac:spMkLst>
            <pc:docMk/>
            <pc:sldMk cId="101490859" sldId="342"/>
            <ac:spMk id="231" creationId="{CB72B1C9-B3C5-78FF-9194-08284CB7DBA6}"/>
          </ac:spMkLst>
        </pc:spChg>
        <pc:picChg chg="add mod">
          <ac:chgData name="Josue acosta converzo - Est. FIIS" userId="0254670d-9f50-4da5-adde-62d430e66ea3" providerId="ADAL" clId="{C1F9FC05-24A8-4437-AB71-4A319A5D068E}" dt="2023-05-22T03:57:47.236" v="3803" actId="14100"/>
          <ac:picMkLst>
            <pc:docMk/>
            <pc:sldMk cId="101490859" sldId="342"/>
            <ac:picMk id="3" creationId="{213768B0-9D21-96CD-E211-3190C5085D0C}"/>
          </ac:picMkLst>
        </pc:picChg>
      </pc:sldChg>
      <pc:sldChg chg="addSp delSp modSp mod">
        <pc:chgData name="Josue acosta converzo - Est. FIIS" userId="0254670d-9f50-4da5-adde-62d430e66ea3" providerId="ADAL" clId="{C1F9FC05-24A8-4437-AB71-4A319A5D068E}" dt="2023-05-22T04:09:56.839" v="3853" actId="20577"/>
        <pc:sldMkLst>
          <pc:docMk/>
          <pc:sldMk cId="2443847217" sldId="343"/>
        </pc:sldMkLst>
        <pc:spChg chg="mod">
          <ac:chgData name="Josue acosta converzo - Est. FIIS" userId="0254670d-9f50-4da5-adde-62d430e66ea3" providerId="ADAL" clId="{C1F9FC05-24A8-4437-AB71-4A319A5D068E}" dt="2023-05-22T04:09:56.839" v="3853" actId="20577"/>
          <ac:spMkLst>
            <pc:docMk/>
            <pc:sldMk cId="2443847217" sldId="343"/>
            <ac:spMk id="10" creationId="{EB819B88-6791-57F2-8D1C-7BBB615D98BB}"/>
          </ac:spMkLst>
        </pc:spChg>
        <pc:spChg chg="add del mod">
          <ac:chgData name="Josue acosta converzo - Est. FIIS" userId="0254670d-9f50-4da5-adde-62d430e66ea3" providerId="ADAL" clId="{C1F9FC05-24A8-4437-AB71-4A319A5D068E}" dt="2023-05-22T04:09:28.893" v="3838" actId="478"/>
          <ac:spMkLst>
            <pc:docMk/>
            <pc:sldMk cId="2443847217" sldId="343"/>
            <ac:spMk id="231" creationId="{CB72B1C9-B3C5-78FF-9194-08284CB7DBA6}"/>
          </ac:spMkLst>
        </pc:spChg>
      </pc:sldChg>
      <pc:sldMasterChg chg="delSldLayout">
        <pc:chgData name="Josue acosta converzo - Est. FIIS" userId="0254670d-9f50-4da5-adde-62d430e66ea3" providerId="ADAL" clId="{C1F9FC05-24A8-4437-AB71-4A319A5D068E}" dt="2023-05-22T03:24:15.156" v="3559" actId="47"/>
        <pc:sldMasterMkLst>
          <pc:docMk/>
          <pc:sldMasterMk cId="0" sldId="2147483660"/>
        </pc:sldMasterMkLst>
        <pc:sldLayoutChg chg="del">
          <pc:chgData name="Josue acosta converzo - Est. FIIS" userId="0254670d-9f50-4da5-adde-62d430e66ea3" providerId="ADAL" clId="{C1F9FC05-24A8-4437-AB71-4A319A5D068E}" dt="2023-05-22T03:24:15.156" v="3559" actId="47"/>
          <pc:sldLayoutMkLst>
            <pc:docMk/>
            <pc:sldMasterMk cId="0" sldId="2147483660"/>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098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420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Para entregar un producto de calidad dentro del tiempo y presupuesto acordados, es necesario contar con procesos de calidad adecuados. Sin embargo, desarrollar e implementar estos procesos no es una tarea fácil. Por lo tanto, una de las mejores formas de garantizar la calidad y generar confianza en el ámbito internacional es utilizar estándares y prácticas establecidos por la industria.</a:t>
            </a:r>
          </a:p>
          <a:p>
            <a:pPr marL="0" lvl="0" indent="0" algn="l" rtl="0">
              <a:spcBef>
                <a:spcPts val="0"/>
              </a:spcBef>
              <a:spcAft>
                <a:spcPts val="0"/>
              </a:spcAft>
              <a:buNone/>
            </a:pPr>
            <a:endParaRPr lang="es-ES" sz="1100" b="0" i="0" u="none" strike="noStrike" cap="none" dirty="0">
              <a:solidFill>
                <a:srgbClr val="000000"/>
              </a:solidFill>
              <a:effectLst/>
              <a:latin typeface="Arial"/>
              <a:cs typeface="Arial"/>
              <a:sym typeface="Arial"/>
            </a:endParaRPr>
          </a:p>
          <a:p>
            <a:r>
              <a:rPr lang="es-ES" sz="1100" b="1" i="0" u="none" strike="noStrike" cap="none" dirty="0">
                <a:solidFill>
                  <a:srgbClr val="000000"/>
                </a:solidFill>
                <a:effectLst/>
                <a:latin typeface="Arial"/>
                <a:ea typeface="Arial"/>
                <a:cs typeface="Arial"/>
                <a:sym typeface="Arial"/>
              </a:rPr>
              <a:t>3. ¿Qué es </a:t>
            </a:r>
            <a:r>
              <a:rPr lang="es-PE" sz="1100" b="1" i="0" u="none" strike="noStrike" cap="none" dirty="0">
                <a:solidFill>
                  <a:srgbClr val="000000"/>
                </a:solidFill>
                <a:effectLst/>
                <a:latin typeface="Arial"/>
                <a:ea typeface="Arial"/>
                <a:cs typeface="Arial"/>
                <a:sym typeface="Arial"/>
              </a:rPr>
              <a:t>Estándares de Software IEEE?</a:t>
            </a:r>
          </a:p>
          <a:p>
            <a:pPr marL="158750" indent="0">
              <a:buNone/>
            </a:pPr>
            <a:r>
              <a:rPr lang="es-PE"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los estándares son definiciones claras que establecen requisitos mínimos aceptables para garantizar la calidad en los procesos. Sirven como guías para evaluar el desempeño y permiten la mejora continua. </a:t>
            </a:r>
          </a:p>
          <a:p>
            <a:endParaRPr lang="es-ES" sz="1100" b="0" i="0" u="none" strike="noStrike" cap="none" dirty="0">
              <a:solidFill>
                <a:srgbClr val="000000"/>
              </a:solidFill>
              <a:effectLst/>
              <a:latin typeface="Arial"/>
              <a:cs typeface="Arial"/>
              <a:sym typeface="Arial"/>
            </a:endParaRPr>
          </a:p>
          <a:p>
            <a:pPr marL="158750" indent="0">
              <a:buNone/>
            </a:pPr>
            <a:r>
              <a:rPr lang="es-ES" dirty="0"/>
              <a:t>El IEEE tiene un conjunto de 22 estándares creados para software, estos se dividen de la siguiente manera (Carlos Daniel p-13,-2013).</a:t>
            </a:r>
          </a:p>
          <a:p>
            <a:pPr marL="158750" indent="0">
              <a:buNone/>
            </a:pPr>
            <a:r>
              <a:rPr lang="es-ES" dirty="0"/>
              <a:t>- 15 estándares del proceso .</a:t>
            </a:r>
          </a:p>
          <a:p>
            <a:pPr marL="158750" indent="0">
              <a:buNone/>
            </a:pPr>
            <a:r>
              <a:rPr lang="es-ES" dirty="0"/>
              <a:t>- 5 estándares del producto.</a:t>
            </a:r>
          </a:p>
          <a:p>
            <a:pPr marL="158750" indent="0">
              <a:buNone/>
            </a:pPr>
            <a:r>
              <a:rPr lang="es-ES" dirty="0"/>
              <a:t> - 1 glosario de términos.</a:t>
            </a:r>
          </a:p>
          <a:p>
            <a:pPr marL="158750" indent="0">
              <a:buNone/>
            </a:pPr>
            <a:r>
              <a:rPr lang="es-ES" dirty="0"/>
              <a:t> - 1 taxonomía (clasificación).</a:t>
            </a:r>
            <a:endParaRPr dirty="0"/>
          </a:p>
        </p:txBody>
      </p:sp>
    </p:spTree>
    <p:extLst>
      <p:ext uri="{BB962C8B-B14F-4D97-AF65-F5344CB8AC3E}">
        <p14:creationId xmlns:p14="http://schemas.microsoft.com/office/powerpoint/2010/main" val="2336449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1" i="0" u="none" strike="noStrike" cap="none" dirty="0">
                <a:solidFill>
                  <a:srgbClr val="000000"/>
                </a:solidFill>
                <a:effectLst/>
                <a:latin typeface="Arial"/>
                <a:ea typeface="Arial"/>
                <a:cs typeface="Arial"/>
                <a:sym typeface="Arial"/>
              </a:rPr>
              <a:t>Objetivos del estándar:</a:t>
            </a: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Establecer un marco para la gestión de calidad del software.</a:t>
            </a:r>
          </a:p>
          <a:p>
            <a:r>
              <a:rPr lang="es-ES" sz="1100" b="0" i="0" u="none" strike="noStrike" cap="none" dirty="0">
                <a:solidFill>
                  <a:srgbClr val="000000"/>
                </a:solidFill>
                <a:effectLst/>
                <a:latin typeface="Arial"/>
                <a:ea typeface="Arial"/>
                <a:cs typeface="Arial"/>
                <a:sym typeface="Arial"/>
              </a:rPr>
              <a:t>Definir procesos y actividades para garantizar la calidad en el desarrollo de software.</a:t>
            </a:r>
          </a:p>
          <a:p>
            <a:r>
              <a:rPr lang="es-ES" sz="1100" b="0" i="0" u="none" strike="noStrike" cap="none" dirty="0">
                <a:solidFill>
                  <a:srgbClr val="000000"/>
                </a:solidFill>
                <a:effectLst/>
                <a:latin typeface="Arial"/>
                <a:ea typeface="Arial"/>
                <a:cs typeface="Arial"/>
                <a:sym typeface="Arial"/>
              </a:rPr>
              <a:t>Mejorar la eficiencia y efectividad del desarrollo de software al identificar y prevenir problemas de calidad.</a:t>
            </a:r>
          </a:p>
          <a:p>
            <a:endParaRPr lang="es-ES" sz="1100" b="0" i="0" u="none" strike="noStrike" cap="none" dirty="0">
              <a:solidFill>
                <a:srgbClr val="000000"/>
              </a:solidFill>
              <a:effectLst/>
              <a:latin typeface="Arial"/>
              <a:ea typeface="Arial"/>
              <a:cs typeface="Arial"/>
              <a:sym typeface="Arial"/>
            </a:endParaRPr>
          </a:p>
          <a:p>
            <a:r>
              <a:rPr lang="es-ES" sz="1100" b="1" i="0" u="none" strike="noStrike" cap="none" dirty="0">
                <a:solidFill>
                  <a:srgbClr val="000000"/>
                </a:solidFill>
                <a:effectLst/>
                <a:latin typeface="Arial"/>
                <a:ea typeface="Arial"/>
                <a:cs typeface="Arial"/>
                <a:sym typeface="Arial"/>
              </a:rPr>
              <a:t>Principales características del estándar:</a:t>
            </a:r>
            <a:r>
              <a:rPr lang="es-ES" sz="1100" b="0" i="0" u="none" strike="noStrike" cap="none" dirty="0">
                <a:solidFill>
                  <a:srgbClr val="000000"/>
                </a:solidFill>
                <a:effectLst/>
                <a:latin typeface="Arial"/>
                <a:ea typeface="Arial"/>
                <a:cs typeface="Arial"/>
                <a:sym typeface="Arial"/>
              </a:rPr>
              <a:t> El estándar IEEE 730-2002 se caracteriza por:</a:t>
            </a:r>
          </a:p>
          <a:p>
            <a:r>
              <a:rPr lang="es-ES" sz="1100" b="0" i="0" u="none" strike="noStrike" cap="none" dirty="0">
                <a:solidFill>
                  <a:srgbClr val="000000"/>
                </a:solidFill>
                <a:effectLst/>
                <a:latin typeface="Arial"/>
                <a:ea typeface="Arial"/>
                <a:cs typeface="Arial"/>
                <a:sym typeface="Arial"/>
              </a:rPr>
              <a:t>Establecer un enfoque sistemático para la gestión de calidad del software.</a:t>
            </a:r>
          </a:p>
          <a:p>
            <a:r>
              <a:rPr lang="es-ES" sz="1100" b="0" i="0" u="none" strike="noStrike" cap="none" dirty="0">
                <a:solidFill>
                  <a:srgbClr val="000000"/>
                </a:solidFill>
                <a:effectLst/>
                <a:latin typeface="Arial"/>
                <a:ea typeface="Arial"/>
                <a:cs typeface="Arial"/>
                <a:sym typeface="Arial"/>
              </a:rPr>
              <a:t>Definir actividades y tareas específicas para cada fase del ciclo de vida del software.</a:t>
            </a:r>
          </a:p>
          <a:p>
            <a:r>
              <a:rPr lang="es-ES" sz="1100" b="0" i="0" u="none" strike="noStrike" cap="none" dirty="0">
                <a:solidFill>
                  <a:srgbClr val="000000"/>
                </a:solidFill>
                <a:effectLst/>
                <a:latin typeface="Arial"/>
                <a:ea typeface="Arial"/>
                <a:cs typeface="Arial"/>
                <a:sym typeface="Arial"/>
              </a:rPr>
              <a:t>Proporcionar directrices para la planificación, implementación y seguimiento de actividades de calidad.</a:t>
            </a:r>
          </a:p>
          <a:p>
            <a:r>
              <a:rPr lang="es-ES" sz="1100" b="0" i="0" u="none" strike="noStrike" cap="none" dirty="0">
                <a:solidFill>
                  <a:srgbClr val="000000"/>
                </a:solidFill>
                <a:effectLst/>
                <a:latin typeface="Arial"/>
                <a:ea typeface="Arial"/>
                <a:cs typeface="Arial"/>
                <a:sym typeface="Arial"/>
              </a:rPr>
              <a:t>Fomentar la colaboración y comunicación efectiva entre los miembros del equipo de desarrollo.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7258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738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999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PE" sz="1100" b="0" i="0" u="none" strike="noStrike" cap="none" dirty="0">
                <a:solidFill>
                  <a:srgbClr val="000000"/>
                </a:solidFill>
                <a:effectLst/>
                <a:latin typeface="Arial"/>
                <a:ea typeface="Arial"/>
                <a:cs typeface="Arial"/>
                <a:sym typeface="Arial"/>
              </a:rPr>
              <a:t>La situación actual. </a:t>
            </a:r>
          </a:p>
          <a:p>
            <a:pPr marL="158750" indent="0">
              <a:buNone/>
            </a:pPr>
            <a:endParaRPr lang="es-PE" sz="1100" b="0" i="0" u="none" strike="noStrike" cap="none" dirty="0">
              <a:solidFill>
                <a:srgbClr val="000000"/>
              </a:solidFill>
              <a:effectLst/>
              <a:latin typeface="Arial"/>
              <a:ea typeface="Arial"/>
              <a:cs typeface="Arial"/>
              <a:sym typeface="Arial"/>
            </a:endParaRPr>
          </a:p>
          <a:p>
            <a:pPr marL="158750" indent="0">
              <a:buNone/>
            </a:pPr>
            <a:r>
              <a:rPr lang="es-PE" sz="1100" b="0" i="0" u="none" strike="noStrike" cap="none" dirty="0">
                <a:solidFill>
                  <a:srgbClr val="000000"/>
                </a:solidFill>
                <a:effectLst/>
                <a:latin typeface="Arial"/>
                <a:ea typeface="Arial"/>
                <a:cs typeface="Arial"/>
                <a:sym typeface="Arial"/>
              </a:rPr>
              <a:t> La situación actual de la subgerencia de sistemas, destacando la falta de estandarización en las etapas de los proyectos informáticos y la falta de estándares de calidad. Se menciona que la evaluación del desempeño de los jefes de proyectos se basa en características cualitativas en lugar de métricas cuantitativas</a:t>
            </a:r>
          </a:p>
          <a:p>
            <a:pPr marL="158750" indent="0">
              <a:buNone/>
            </a:pPr>
            <a:endParaRPr lang="es-PE" sz="1100" b="0" i="0" u="none" strike="noStrike" cap="none" dirty="0">
              <a:solidFill>
                <a:srgbClr val="000000"/>
              </a:solidFill>
              <a:effectLst/>
              <a:latin typeface="Arial"/>
              <a:ea typeface="Arial"/>
              <a:cs typeface="Arial"/>
              <a:sym typeface="Arial"/>
            </a:endParaRPr>
          </a:p>
          <a:p>
            <a:r>
              <a:rPr lang="es-PE" sz="1100" b="0" i="0" u="none" strike="noStrike" cap="none" dirty="0">
                <a:solidFill>
                  <a:srgbClr val="000000"/>
                </a:solidFill>
                <a:effectLst/>
                <a:latin typeface="Arial"/>
                <a:ea typeface="Arial"/>
                <a:cs typeface="Arial"/>
                <a:sym typeface="Arial"/>
              </a:rPr>
              <a:t>Tipificación de Proyectos.</a:t>
            </a:r>
          </a:p>
          <a:p>
            <a:pPr marL="158750" indent="0">
              <a:buNone/>
            </a:pPr>
            <a:endParaRPr lang="es-ES" sz="1100" b="0" i="0" u="none" strike="noStrike" cap="none" dirty="0">
              <a:solidFill>
                <a:srgbClr val="000000"/>
              </a:solidFill>
              <a:effectLst/>
              <a:latin typeface="Arial"/>
              <a:ea typeface="Arial"/>
              <a:cs typeface="Arial"/>
              <a:sym typeface="Arial"/>
            </a:endParaRPr>
          </a:p>
          <a:p>
            <a:pPr marL="158750" indent="0">
              <a:buNone/>
            </a:pPr>
            <a:endParaRPr lang="es-PE" sz="1100" b="0" i="0" u="none" strike="noStrike" cap="none" dirty="0">
              <a:solidFill>
                <a:srgbClr val="000000"/>
              </a:solidFill>
              <a:effectLst/>
              <a:latin typeface="Arial"/>
              <a:ea typeface="Arial"/>
              <a:cs typeface="Arial"/>
              <a:sym typeface="Arial"/>
            </a:endParaRPr>
          </a:p>
          <a:p>
            <a:pPr marL="158750" indent="0">
              <a:buNone/>
            </a:pPr>
            <a:r>
              <a:rPr lang="es-PE" sz="1100" b="0" i="0" u="none" strike="noStrike" cap="none" dirty="0">
                <a:solidFill>
                  <a:srgbClr val="000000"/>
                </a:solidFill>
                <a:effectLst/>
                <a:latin typeface="Arial"/>
                <a:ea typeface="Arial"/>
                <a:cs typeface="Arial"/>
                <a:sym typeface="Arial"/>
              </a:rPr>
              <a:t>Se lleva a cabo la tipificación de los proyectos informáticos, identificando cuatro categorías: soluciones de mercado empaquetadas, soluciones de mercado con desarrollo, desarrollo interno-externo y desarrollo interno.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3730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100" b="0" i="0" u="none" strike="noStrike" cap="none" dirty="0">
                <a:solidFill>
                  <a:srgbClr val="000000"/>
                </a:solidFill>
                <a:effectLst/>
                <a:latin typeface="Arial"/>
                <a:ea typeface="Arial"/>
                <a:cs typeface="Arial"/>
                <a:sym typeface="Arial"/>
              </a:rPr>
              <a:t>Finalmente, se presenta la matriz tipo-etapa-producto, que relaciona las etapas y los productos de cada tipo de proyecto, proporcionando una herramienta para la definición del plan de aseguramiento de calidad para cada proyecto.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87067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522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3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7" name="Imagen 6">
            <a:extLst>
              <a:ext uri="{FF2B5EF4-FFF2-40B4-BE49-F238E27FC236}">
                <a16:creationId xmlns:a16="http://schemas.microsoft.com/office/drawing/2014/main" id="{5E42C96D-A26A-D490-9457-C39716053911}"/>
              </a:ext>
            </a:extLst>
          </p:cNvPr>
          <p:cNvPicPr>
            <a:picLocks noChangeAspect="1"/>
          </p:cNvPicPr>
          <p:nvPr/>
        </p:nvPicPr>
        <p:blipFill>
          <a:blip r:embed="rId3">
            <a:alphaModFix amt="35000"/>
          </a:blip>
          <a:stretch>
            <a:fillRect/>
          </a:stretch>
        </p:blipFill>
        <p:spPr>
          <a:xfrm flipV="1">
            <a:off x="0" y="-1"/>
            <a:ext cx="9144000" cy="5143500"/>
          </a:xfrm>
          <a:prstGeom prst="rect">
            <a:avLst/>
          </a:prstGeom>
        </p:spPr>
      </p:pic>
      <p:sp>
        <p:nvSpPr>
          <p:cNvPr id="232" name="10 CuadroTexto">
            <a:extLst>
              <a:ext uri="{FF2B5EF4-FFF2-40B4-BE49-F238E27FC236}">
                <a16:creationId xmlns:a16="http://schemas.microsoft.com/office/drawing/2014/main" id="{31525576-046A-5627-6A6C-063FAE02FB66}"/>
              </a:ext>
            </a:extLst>
          </p:cNvPr>
          <p:cNvSpPr txBox="1"/>
          <p:nvPr/>
        </p:nvSpPr>
        <p:spPr>
          <a:xfrm>
            <a:off x="1378976" y="1341747"/>
            <a:ext cx="6753981" cy="2893100"/>
          </a:xfrm>
          <a:prstGeom prst="rect">
            <a:avLst/>
          </a:prstGeom>
          <a:noFill/>
        </p:spPr>
        <p:txBody>
          <a:bodyPr wrap="square">
            <a:spAutoFit/>
          </a:bodyPr>
          <a:lstStyle/>
          <a:p>
            <a:pPr algn="ctr" defTabSz="914400" fontAlgn="auto">
              <a:spcBef>
                <a:spcPts val="0"/>
              </a:spcBef>
              <a:spcAft>
                <a:spcPts val="0"/>
              </a:spcAft>
              <a:defRPr/>
            </a:pPr>
            <a:r>
              <a:rPr lang="es-EC" sz="1400" b="1" dirty="0">
                <a:cs typeface="Arial" pitchFamily="34" charset="0"/>
              </a:rPr>
              <a:t>UNIVERSIDAD NACIONAL AGRARIA DE LA SELVA</a:t>
            </a:r>
          </a:p>
          <a:p>
            <a:pPr algn="ctr" defTabSz="914400" fontAlgn="auto">
              <a:spcBef>
                <a:spcPts val="0"/>
              </a:spcBef>
              <a:spcAft>
                <a:spcPts val="0"/>
              </a:spcAft>
              <a:defRPr/>
            </a:pPr>
            <a:r>
              <a:rPr lang="es-EC" b="1" dirty="0">
                <a:cs typeface="Arial" pitchFamily="34" charset="0"/>
              </a:rPr>
              <a:t>FACULTAD DE INGENIERÍA EN INFORMÁTICA Y SISTEMAS</a:t>
            </a:r>
            <a:endParaRPr lang="es-EC" sz="1400" b="1" dirty="0">
              <a:cs typeface="Arial" pitchFamily="34" charset="0"/>
            </a:endParaRPr>
          </a:p>
          <a:p>
            <a:pPr algn="ctr" defTabSz="914400" fontAlgn="auto">
              <a:spcBef>
                <a:spcPts val="0"/>
              </a:spcBef>
              <a:spcAft>
                <a:spcPts val="0"/>
              </a:spcAft>
              <a:defRPr/>
            </a:pPr>
            <a:r>
              <a:rPr lang="es-EC" b="1" dirty="0">
                <a:cs typeface="Arial" pitchFamily="34" charset="0"/>
              </a:rPr>
              <a:t>ESCUELA PROFESIONAL DE INGENIERÍA EN INFORMÁTICA Y SISTEMAS</a:t>
            </a:r>
            <a:r>
              <a:rPr lang="es-EC" sz="1400" b="1" dirty="0">
                <a:cs typeface="Arial" pitchFamily="34" charset="0"/>
              </a:rPr>
              <a:t> </a:t>
            </a:r>
          </a:p>
          <a:p>
            <a:pPr algn="ctr" defTabSz="914400" fontAlgn="auto">
              <a:spcBef>
                <a:spcPts val="0"/>
              </a:spcBef>
              <a:spcAft>
                <a:spcPts val="0"/>
              </a:spcAft>
              <a:defRPr/>
            </a:pPr>
            <a:r>
              <a:rPr lang="es-EC" b="1" dirty="0">
                <a:cs typeface="Arial" pitchFamily="34" charset="0"/>
              </a:rPr>
              <a:t>Título:</a:t>
            </a:r>
          </a:p>
          <a:p>
            <a:pPr algn="ctr" defTabSz="914400" fontAlgn="auto">
              <a:spcBef>
                <a:spcPts val="0"/>
              </a:spcBef>
              <a:spcAft>
                <a:spcPts val="0"/>
              </a:spcAft>
              <a:defRPr/>
            </a:pPr>
            <a:r>
              <a:rPr lang="es-EC" b="1" dirty="0">
                <a:cs typeface="Arial" pitchFamily="34" charset="0"/>
              </a:rPr>
              <a:t> </a:t>
            </a:r>
          </a:p>
          <a:p>
            <a:pPr algn="ctr">
              <a:defRPr/>
            </a:pPr>
            <a:r>
              <a:rPr lang="es-PE" b="1" dirty="0"/>
              <a:t>PROPUESTA METODOLÓGICA PARA EL ASEGURAMIENTO DE CALIDAD DE PROYECTOS INFORMÁTICOS: CASO DE ESTUDIO EN EMPRESA DE SERVICIOS SANITARIOS</a:t>
            </a:r>
            <a:r>
              <a:rPr lang="es-EC" b="1" dirty="0">
                <a:cs typeface="Arial" pitchFamily="34" charset="0"/>
              </a:rPr>
              <a:t> </a:t>
            </a:r>
          </a:p>
          <a:p>
            <a:pPr algn="ctr" defTabSz="914400" fontAlgn="auto">
              <a:spcBef>
                <a:spcPts val="0"/>
              </a:spcBef>
              <a:spcAft>
                <a:spcPts val="0"/>
              </a:spcAft>
              <a:defRPr/>
            </a:pPr>
            <a:endParaRPr lang="es-EC" sz="1400" b="1" dirty="0">
              <a:cs typeface="Arial" pitchFamily="34" charset="0"/>
            </a:endParaRPr>
          </a:p>
          <a:p>
            <a:pPr algn="ctr" defTabSz="914400" fontAlgn="auto">
              <a:spcBef>
                <a:spcPts val="0"/>
              </a:spcBef>
              <a:spcAft>
                <a:spcPts val="0"/>
              </a:spcAft>
              <a:defRPr/>
            </a:pPr>
            <a:endParaRPr lang="es-EC" b="1" dirty="0">
              <a:cs typeface="Arial" pitchFamily="34" charset="0"/>
            </a:endParaRPr>
          </a:p>
          <a:p>
            <a:pPr lvl="2" algn="ctr">
              <a:defRPr/>
            </a:pPr>
            <a:r>
              <a:rPr lang="es-EC" b="1" dirty="0">
                <a:cs typeface="Arial" pitchFamily="34" charset="0"/>
              </a:rPr>
              <a:t>CERNA ESPINOZA NIMER</a:t>
            </a:r>
          </a:p>
          <a:p>
            <a:pPr lvl="2" algn="ctr">
              <a:defRPr/>
            </a:pPr>
            <a:r>
              <a:rPr lang="es-EC" b="1" dirty="0">
                <a:cs typeface="Arial" pitchFamily="34" charset="0"/>
              </a:rPr>
              <a:t>ALEX SIMON SANTIAGO</a:t>
            </a:r>
          </a:p>
          <a:p>
            <a:pPr lvl="2" algn="ctr">
              <a:defRPr/>
            </a:pPr>
            <a:r>
              <a:rPr lang="es-EC" b="1" dirty="0">
                <a:cs typeface="Arial" pitchFamily="34" charset="0"/>
              </a:rPr>
              <a:t>JHON C. URIARTE PRIENTO</a:t>
            </a:r>
          </a:p>
        </p:txBody>
      </p:sp>
      <p:pic>
        <p:nvPicPr>
          <p:cNvPr id="235" name="Imagen 234">
            <a:extLst>
              <a:ext uri="{FF2B5EF4-FFF2-40B4-BE49-F238E27FC236}">
                <a16:creationId xmlns:a16="http://schemas.microsoft.com/office/drawing/2014/main" id="{957990E6-86C4-78F6-FF78-B67F51E3E3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273" y="197946"/>
            <a:ext cx="1532890" cy="1514475"/>
          </a:xfrm>
          <a:prstGeom prst="rect">
            <a:avLst/>
          </a:prstGeom>
        </p:spPr>
      </p:pic>
      <p:pic>
        <p:nvPicPr>
          <p:cNvPr id="236" name="Imagen 235">
            <a:extLst>
              <a:ext uri="{FF2B5EF4-FFF2-40B4-BE49-F238E27FC236}">
                <a16:creationId xmlns:a16="http://schemas.microsoft.com/office/drawing/2014/main" id="{6849E35C-A77E-0028-F1CE-7F94DC0B0B3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33187" y="197946"/>
            <a:ext cx="1399540" cy="14935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0"/>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292608" lvl="5" indent="0" algn="just">
              <a:lnSpc>
                <a:spcPct val="110000"/>
              </a:lnSpc>
              <a:spcBef>
                <a:spcPts val="600"/>
              </a:spcBef>
              <a:buClr>
                <a:schemeClr val="accent1"/>
              </a:buClr>
              <a:buSzPct val="80000"/>
              <a:defRPr/>
            </a:pPr>
            <a:r>
              <a:rPr lang="es-ES"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s-ES" sz="2400" b="1" dirty="0">
                <a:latin typeface="Cambria" panose="02040503050406030204" pitchFamily="18" charset="0"/>
                <a:ea typeface="Cambria" panose="02040503050406030204" pitchFamily="18" charset="0"/>
              </a:rPr>
              <a:t>¿Qué resultados obtuvieron?</a:t>
            </a:r>
          </a:p>
          <a:p>
            <a:pPr marL="576072" lvl="5" indent="-283464" algn="just">
              <a:lnSpc>
                <a:spcPct val="110000"/>
              </a:lnSpc>
              <a:spcBef>
                <a:spcPts val="600"/>
              </a:spcBef>
              <a:buClr>
                <a:schemeClr val="accent1"/>
              </a:buClr>
              <a:buSzPct val="80000"/>
              <a:buFont typeface="Wingdings" pitchFamily="2" charset="2"/>
              <a:buChar char="§"/>
              <a:defRPr/>
            </a:pPr>
            <a:endParaRPr lang="es-EC" sz="1400" b="1" dirty="0">
              <a:latin typeface="Gill Sans MT" panose="020B0502020104020203" pitchFamily="34" charset="0"/>
              <a:cs typeface="Arial" pitchFamily="34" charset="0"/>
            </a:endParaRPr>
          </a:p>
        </p:txBody>
      </p:sp>
      <p:sp>
        <p:nvSpPr>
          <p:cNvPr id="2" name="CuadroTexto 1">
            <a:extLst>
              <a:ext uri="{FF2B5EF4-FFF2-40B4-BE49-F238E27FC236}">
                <a16:creationId xmlns:a16="http://schemas.microsoft.com/office/drawing/2014/main" id="{C0DF374C-4FE6-4F87-B9F2-709A373DF3F7}"/>
              </a:ext>
            </a:extLst>
          </p:cNvPr>
          <p:cNvSpPr txBox="1"/>
          <p:nvPr/>
        </p:nvSpPr>
        <p:spPr>
          <a:xfrm>
            <a:off x="1332412" y="1293223"/>
            <a:ext cx="6270171" cy="3477875"/>
          </a:xfrm>
          <a:prstGeom prst="rect">
            <a:avLst/>
          </a:prstGeom>
          <a:noFill/>
        </p:spPr>
        <p:txBody>
          <a:bodyPr wrap="square" rtlCol="0">
            <a:spAutoFit/>
          </a:bodyPr>
          <a:lstStyle/>
          <a:p>
            <a:endParaRPr lang="es-ES" dirty="0"/>
          </a:p>
          <a:p>
            <a:pPr marL="285750" indent="-285750">
              <a:buFont typeface="Wingdings" panose="05000000000000000000" pitchFamily="2" charset="2"/>
              <a:buChar char="v"/>
            </a:pPr>
            <a:r>
              <a:rPr lang="es-PE" sz="1600" dirty="0"/>
              <a:t>La metodología proporciona una estructura y enfoque que ayuda a prevenir o mitigar problemas en el desarrollo de proyectos.</a:t>
            </a:r>
          </a:p>
          <a:p>
            <a:pPr marL="285750" indent="-285750">
              <a:buFont typeface="Wingdings" panose="05000000000000000000" pitchFamily="2" charset="2"/>
              <a:buChar char="v"/>
            </a:pPr>
            <a:endParaRPr lang="es-ES" sz="1600" dirty="0"/>
          </a:p>
          <a:p>
            <a:pPr marL="285750" indent="-285750">
              <a:buFont typeface="Wingdings" panose="05000000000000000000" pitchFamily="2" charset="2"/>
              <a:buChar char="v"/>
            </a:pPr>
            <a:r>
              <a:rPr lang="es-PE" sz="1600" dirty="0"/>
              <a:t>El control del avance real de los proyectos se volvió más preciso gracias a la herramienta proporcionada por la metodología ACS.</a:t>
            </a:r>
          </a:p>
          <a:p>
            <a:pPr marL="285750" indent="-285750">
              <a:buFont typeface="Wingdings" panose="05000000000000000000" pitchFamily="2" charset="2"/>
              <a:buChar char="v"/>
            </a:pPr>
            <a:endParaRPr lang="es-ES" sz="1600" dirty="0"/>
          </a:p>
          <a:p>
            <a:pPr marL="285750" indent="-285750">
              <a:buFont typeface="Wingdings" panose="05000000000000000000" pitchFamily="2" charset="2"/>
              <a:buChar char="v"/>
            </a:pPr>
            <a:r>
              <a:rPr lang="es-PE" sz="1600" dirty="0"/>
              <a:t>Los jefes de proyectos presentaron una visión más optimista al informar sobre el progreso de los proyectos, lo que indica que la metodología ayudó a tener una mayor claridad y confianza en el estado y avance de los proyectos</a:t>
            </a:r>
            <a:r>
              <a:rPr lang="es-PE" dirty="0"/>
              <a:t>.</a:t>
            </a:r>
            <a:endParaRPr lang="es-ES" dirty="0"/>
          </a:p>
          <a:p>
            <a:endParaRPr lang="es-PE" dirty="0"/>
          </a:p>
        </p:txBody>
      </p:sp>
    </p:spTree>
    <p:extLst>
      <p:ext uri="{BB962C8B-B14F-4D97-AF65-F5344CB8AC3E}">
        <p14:creationId xmlns:p14="http://schemas.microsoft.com/office/powerpoint/2010/main" val="6152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0"/>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292608" lvl="5" indent="0" algn="just">
              <a:lnSpc>
                <a:spcPct val="110000"/>
              </a:lnSpc>
              <a:spcBef>
                <a:spcPts val="600"/>
              </a:spcBef>
              <a:buClr>
                <a:schemeClr val="accent1"/>
              </a:buClr>
              <a:buSzPct val="80000"/>
              <a:defRPr/>
            </a:pPr>
            <a:r>
              <a:rPr lang="es-ES"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s-ES" sz="2400" b="1" dirty="0">
                <a:latin typeface="Cambria" panose="02040503050406030204" pitchFamily="18" charset="0"/>
                <a:ea typeface="Cambria" panose="02040503050406030204" pitchFamily="18" charset="0"/>
              </a:rPr>
              <a:t>¿Conclusiones?</a:t>
            </a:r>
          </a:p>
          <a:p>
            <a:pPr marL="576072" lvl="5" indent="-283464" algn="just">
              <a:lnSpc>
                <a:spcPct val="110000"/>
              </a:lnSpc>
              <a:spcBef>
                <a:spcPts val="600"/>
              </a:spcBef>
              <a:buClr>
                <a:schemeClr val="accent1"/>
              </a:buClr>
              <a:buSzPct val="80000"/>
              <a:buFont typeface="Wingdings" pitchFamily="2" charset="2"/>
              <a:buChar char="§"/>
              <a:defRPr/>
            </a:pPr>
            <a:endParaRPr lang="es-EC" sz="1400" b="1" dirty="0">
              <a:latin typeface="Gill Sans MT" panose="020B0502020104020203" pitchFamily="34" charset="0"/>
              <a:cs typeface="Arial" pitchFamily="34" charset="0"/>
            </a:endParaRPr>
          </a:p>
        </p:txBody>
      </p:sp>
      <p:sp>
        <p:nvSpPr>
          <p:cNvPr id="2" name="Rectángulo 1">
            <a:extLst>
              <a:ext uri="{FF2B5EF4-FFF2-40B4-BE49-F238E27FC236}">
                <a16:creationId xmlns:a16="http://schemas.microsoft.com/office/drawing/2014/main" id="{1A50AD30-10EB-4A84-95A4-E49326420923}"/>
              </a:ext>
            </a:extLst>
          </p:cNvPr>
          <p:cNvSpPr/>
          <p:nvPr/>
        </p:nvSpPr>
        <p:spPr>
          <a:xfrm>
            <a:off x="2024743" y="1621215"/>
            <a:ext cx="6413863" cy="2308324"/>
          </a:xfrm>
          <a:prstGeom prst="rect">
            <a:avLst/>
          </a:prstGeom>
        </p:spPr>
        <p:txBody>
          <a:bodyPr wrap="square">
            <a:spAutoFit/>
          </a:bodyPr>
          <a:lstStyle/>
          <a:p>
            <a:pPr algn="just"/>
            <a:r>
              <a:rPr lang="es-ES" sz="1800" dirty="0">
                <a:latin typeface="Cambria" panose="02040503050406030204" pitchFamily="18" charset="0"/>
                <a:ea typeface="Cambria" panose="02040503050406030204" pitchFamily="18" charset="0"/>
              </a:rPr>
              <a:t>El estándar de ACS IEEE </a:t>
            </a:r>
            <a:r>
              <a:rPr lang="es-ES" sz="1800" dirty="0" err="1">
                <a:latin typeface="Cambria" panose="02040503050406030204" pitchFamily="18" charset="0"/>
                <a:ea typeface="Cambria" panose="02040503050406030204" pitchFamily="18" charset="0"/>
              </a:rPr>
              <a:t>Std</a:t>
            </a:r>
            <a:r>
              <a:rPr lang="es-ES" sz="1800" dirty="0">
                <a:latin typeface="Cambria" panose="02040503050406030204" pitchFamily="18" charset="0"/>
                <a:ea typeface="Cambria" panose="02040503050406030204" pitchFamily="18" charset="0"/>
              </a:rPr>
              <a:t> 730-2002 usado como referencia permitió definir las bases de la metodología adaptada y así definir productos para cada etapa del desarrollo de software, la aplicación de la metodología ACS contribuye a estandarizar las funciones del personal que realiza estas tareas específicas, lo que aporta uniformidad y coherencia en la forma en que se realizan esas tareas, y ayuda a mejorar la eficiencia y consistencia en el trabajo del equipo.</a:t>
            </a:r>
            <a:endParaRPr lang="es-PE"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8952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965362" y="279366"/>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Arial"/>
                <a:ea typeface="Arial"/>
                <a:cs typeface="Arial"/>
                <a:sym typeface="Arial"/>
              </a:rPr>
              <a:t>ESTO HA FINALIZADO</a:t>
            </a:r>
            <a:endParaRPr dirty="0">
              <a:solidFill>
                <a:srgbClr val="FFFFFF"/>
              </a:solidFill>
              <a:latin typeface="Arial"/>
              <a:ea typeface="Arial"/>
              <a:cs typeface="Arial"/>
              <a:sym typeface="Arial"/>
            </a:endParaRPr>
          </a:p>
        </p:txBody>
      </p:sp>
      <p:sp>
        <p:nvSpPr>
          <p:cNvPr id="2533" name="Google Shape;2533;p49"/>
          <p:cNvSpPr txBox="1"/>
          <p:nvPr/>
        </p:nvSpPr>
        <p:spPr>
          <a:xfrm>
            <a:off x="2637995" y="2406612"/>
            <a:ext cx="4137535" cy="614154"/>
          </a:xfrm>
          <a:prstGeom prst="rect">
            <a:avLst/>
          </a:prstGeom>
          <a:noFill/>
          <a:ln>
            <a:noFill/>
          </a:ln>
        </p:spPr>
        <p:txBody>
          <a:bodyPr spcFirstLastPara="1" wrap="square" lIns="91425" tIns="91425" rIns="91425" bIns="91425" anchor="t" anchorCtr="0">
            <a:noAutofit/>
          </a:bodyPr>
          <a:lstStyle/>
          <a:p>
            <a:pPr marL="158750" lvl="0" algn="l" rtl="0">
              <a:lnSpc>
                <a:spcPct val="115000"/>
              </a:lnSpc>
              <a:spcBef>
                <a:spcPts val="0"/>
              </a:spcBef>
              <a:spcAft>
                <a:spcPts val="0"/>
              </a:spcAft>
              <a:buClr>
                <a:srgbClr val="FFFFFF"/>
              </a:buClr>
              <a:buSzPts val="1100"/>
            </a:pPr>
            <a:r>
              <a:rPr lang="es-ES" sz="1100">
                <a:solidFill>
                  <a:srgbClr val="FFFFFF"/>
                </a:solidFill>
              </a:rPr>
              <a:t>GRACIAS POR SU AMABLE ATENCIÓN!</a:t>
            </a:r>
          </a:p>
          <a:p>
            <a:pPr marL="158750" lvl="0" algn="l" rtl="0">
              <a:lnSpc>
                <a:spcPct val="115000"/>
              </a:lnSpc>
              <a:spcBef>
                <a:spcPts val="0"/>
              </a:spcBef>
              <a:spcAft>
                <a:spcPts val="0"/>
              </a:spcAft>
              <a:buClr>
                <a:srgbClr val="FFFFFF"/>
              </a:buClr>
              <a:buSzPts val="1100"/>
            </a:pPr>
            <a:endParaRPr lang="es-ES" sz="1100">
              <a:solidFill>
                <a:srgbClr val="FFFFFF"/>
              </a:solidFill>
            </a:endParaRPr>
          </a:p>
          <a:p>
            <a:pPr marL="158750" lvl="0" algn="l" rtl="0">
              <a:lnSpc>
                <a:spcPct val="115000"/>
              </a:lnSpc>
              <a:spcBef>
                <a:spcPts val="0"/>
              </a:spcBef>
              <a:spcAft>
                <a:spcPts val="0"/>
              </a:spcAft>
              <a:buClr>
                <a:srgbClr val="FFFFFF"/>
              </a:buClr>
              <a:buSzPts val="1100"/>
            </a:pPr>
            <a:endParaRPr lang="es-ES" sz="1100">
              <a:solidFill>
                <a:srgbClr val="FFFFFF"/>
              </a:solidFill>
            </a:endParaRPr>
          </a:p>
          <a:p>
            <a:pPr marL="158750" lvl="0" algn="l" rtl="0">
              <a:lnSpc>
                <a:spcPct val="115000"/>
              </a:lnSpc>
              <a:spcBef>
                <a:spcPts val="0"/>
              </a:spcBef>
              <a:spcAft>
                <a:spcPts val="0"/>
              </a:spcAft>
              <a:buClr>
                <a:srgbClr val="FFFFFF"/>
              </a:buClr>
              <a:buSzPts val="1100"/>
            </a:pPr>
            <a:endParaRPr lang="es-ES" sz="1100">
              <a:solidFill>
                <a:srgbClr val="FFFFFF"/>
              </a:solidFill>
            </a:endParaRPr>
          </a:p>
          <a:p>
            <a:pPr marL="158750" lvl="0" algn="l" rtl="0">
              <a:lnSpc>
                <a:spcPct val="115000"/>
              </a:lnSpc>
              <a:spcBef>
                <a:spcPts val="0"/>
              </a:spcBef>
              <a:spcAft>
                <a:spcPts val="0"/>
              </a:spcAft>
              <a:buClr>
                <a:srgbClr val="FFFFFF"/>
              </a:buClr>
              <a:buSzPts val="1100"/>
            </a:pPr>
            <a:endParaRPr lang="es-ES" sz="1100">
              <a:solidFill>
                <a:srgbClr val="FFFFFF"/>
              </a:solidFill>
            </a:endParaRPr>
          </a:p>
          <a:p>
            <a:pPr marL="158750" lvl="0" algn="l" rtl="0">
              <a:lnSpc>
                <a:spcPct val="115000"/>
              </a:lnSpc>
              <a:spcBef>
                <a:spcPts val="0"/>
              </a:spcBef>
              <a:spcAft>
                <a:spcPts val="0"/>
              </a:spcAft>
              <a:buClr>
                <a:srgbClr val="FFFFFF"/>
              </a:buClr>
              <a:buSzPts val="1100"/>
            </a:pPr>
            <a:endParaRPr lang="es-ES" sz="1100">
              <a:solidFill>
                <a:srgbClr val="FFFFFF"/>
              </a:solidFill>
            </a:endParaRPr>
          </a:p>
          <a:p>
            <a:pPr marL="158750" lvl="0" algn="l" rtl="0">
              <a:lnSpc>
                <a:spcPct val="115000"/>
              </a:lnSpc>
              <a:spcBef>
                <a:spcPts val="0"/>
              </a:spcBef>
              <a:spcAft>
                <a:spcPts val="0"/>
              </a:spcAft>
              <a:buClr>
                <a:srgbClr val="FFFFFF"/>
              </a:buClr>
              <a:buSzPts val="1100"/>
            </a:pPr>
            <a:endParaRPr lang="es-ES" sz="1100">
              <a:solidFill>
                <a:srgbClr val="FFFFFF"/>
              </a:solidFill>
            </a:endParaRPr>
          </a:p>
        </p:txBody>
      </p:sp>
      <p:grpSp>
        <p:nvGrpSpPr>
          <p:cNvPr id="2534" name="Google Shape;2534;p49"/>
          <p:cNvGrpSpPr/>
          <p:nvPr/>
        </p:nvGrpSpPr>
        <p:grpSpPr>
          <a:xfrm>
            <a:off x="8012662" y="3337560"/>
            <a:ext cx="719858" cy="1429004"/>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0"/>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365760" indent="-283464" algn="ctr">
              <a:buFont typeface="Wingdings 2"/>
              <a:buNone/>
              <a:defRPr/>
            </a:pPr>
            <a:r>
              <a:rPr lang="es-ES" sz="2400" b="1" dirty="0">
                <a:effectLst>
                  <a:outerShdw blurRad="38100" dist="38100" dir="2700000" algn="tl">
                    <a:srgbClr val="000000">
                      <a:alpha val="43137"/>
                    </a:srgbClr>
                  </a:outerShdw>
                </a:effectLst>
                <a:latin typeface="Gill Sans MT" panose="020B0502020104020203" pitchFamily="34" charset="0"/>
              </a:rPr>
              <a:t> I INTRODUCCIÓN</a:t>
            </a:r>
          </a:p>
          <a:p>
            <a:pPr marL="365760" indent="-283464" algn="ctr">
              <a:buFont typeface="Wingdings 2"/>
              <a:buNone/>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365760" indent="-283464" algn="ctr">
              <a:buFont typeface="Wingdings 2"/>
              <a:buNone/>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576072" lvl="5" indent="-283464" algn="just">
              <a:lnSpc>
                <a:spcPct val="110000"/>
              </a:lnSpc>
              <a:spcBef>
                <a:spcPts val="600"/>
              </a:spcBef>
              <a:buClr>
                <a:schemeClr val="accent1"/>
              </a:buClr>
              <a:buSzPct val="80000"/>
              <a:buFont typeface="Wingdings" pitchFamily="2" charset="2"/>
              <a:buChar char="§"/>
              <a:defRPr/>
            </a:pPr>
            <a:r>
              <a:rPr lang="es-ES" sz="2000" dirty="0">
                <a:latin typeface="Gill Sans MT" panose="020B0502020104020203" pitchFamily="34" charset="0"/>
              </a:rPr>
              <a:t>La calidad y su garantía se han convertido en factores determinantes para el éxito de un proyecto. Esto implica no solo la calidad del producto final, sino también la calidad de los procesos involucrados.</a:t>
            </a:r>
          </a:p>
          <a:p>
            <a:pPr marL="576072" lvl="5" indent="-283464" algn="just">
              <a:lnSpc>
                <a:spcPct val="110000"/>
              </a:lnSpc>
              <a:spcBef>
                <a:spcPts val="600"/>
              </a:spcBef>
              <a:buClr>
                <a:schemeClr val="accent1"/>
              </a:buClr>
              <a:buSzPct val="80000"/>
              <a:buFont typeface="Wingdings" pitchFamily="2" charset="2"/>
              <a:buChar char="§"/>
              <a:defRPr/>
            </a:pPr>
            <a:endParaRPr lang="es-ES" sz="2000" dirty="0">
              <a:latin typeface="Gill Sans MT" panose="020B0502020104020203" pitchFamily="34" charset="0"/>
            </a:endParaRPr>
          </a:p>
        </p:txBody>
      </p:sp>
    </p:spTree>
    <p:extLst>
      <p:ext uri="{BB962C8B-B14F-4D97-AF65-F5344CB8AC3E}">
        <p14:creationId xmlns:p14="http://schemas.microsoft.com/office/powerpoint/2010/main" val="18562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0"/>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365760" indent="-283464" algn="ctr">
              <a:defRPr/>
            </a:pPr>
            <a:r>
              <a:rPr lang="es-ES" sz="2400" b="1" dirty="0">
                <a:effectLst>
                  <a:outerShdw blurRad="38100" dist="38100" dir="2700000" algn="tl">
                    <a:srgbClr val="000000">
                      <a:alpha val="43137"/>
                    </a:srgbClr>
                  </a:outerShdw>
                </a:effectLst>
                <a:latin typeface="Gill Sans MT" panose="020B0502020104020203" pitchFamily="34" charset="0"/>
              </a:rPr>
              <a:t> II </a:t>
            </a:r>
            <a:r>
              <a:rPr lang="es-ES" sz="2400" b="1" dirty="0">
                <a:latin typeface="Gill Sans MT" panose="020B0502020104020203" pitchFamily="34" charset="0"/>
              </a:rPr>
              <a:t>IEEE 730-2002</a:t>
            </a:r>
            <a:endParaRPr lang="es-ES" sz="2400" b="1" dirty="0">
              <a:effectLst>
                <a:outerShdw blurRad="38100" dist="38100" dir="2700000" algn="tl">
                  <a:srgbClr val="000000">
                    <a:alpha val="43137"/>
                  </a:srgbClr>
                </a:outerShdw>
              </a:effectLst>
              <a:latin typeface="Gill Sans MT" panose="020B0502020104020203" pitchFamily="34" charset="0"/>
            </a:endParaRPr>
          </a:p>
          <a:p>
            <a:pPr marL="365760" indent="-283464" algn="ctr">
              <a:buFont typeface="Wingdings 2"/>
              <a:buNone/>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576072" lvl="5" indent="-283464" algn="just">
              <a:lnSpc>
                <a:spcPct val="110000"/>
              </a:lnSpc>
              <a:spcBef>
                <a:spcPts val="600"/>
              </a:spcBef>
              <a:buClr>
                <a:schemeClr val="accent1"/>
              </a:buClr>
              <a:buSzPct val="80000"/>
              <a:buFont typeface="Wingdings" pitchFamily="2" charset="2"/>
              <a:buChar char="§"/>
              <a:defRPr/>
            </a:pPr>
            <a:r>
              <a:rPr lang="es-ES" sz="2000" dirty="0">
                <a:latin typeface="Gill Sans MT" panose="020B0502020104020203" pitchFamily="34" charset="0"/>
              </a:rPr>
              <a:t>“Estándar para planes de aseguramiento de calidad del software”</a:t>
            </a:r>
          </a:p>
          <a:p>
            <a:pPr marL="576072" lvl="5" indent="-283464" algn="just">
              <a:lnSpc>
                <a:spcPct val="110000"/>
              </a:lnSpc>
              <a:spcBef>
                <a:spcPts val="600"/>
              </a:spcBef>
              <a:buClr>
                <a:schemeClr val="accent1"/>
              </a:buClr>
              <a:buSzPct val="80000"/>
              <a:buFont typeface="Wingdings" pitchFamily="2" charset="2"/>
              <a:buChar char="§"/>
              <a:defRPr/>
            </a:pPr>
            <a:r>
              <a:rPr lang="es-ES" sz="2000" dirty="0">
                <a:latin typeface="Gill Sans MT" panose="020B0502020104020203" pitchFamily="34" charset="0"/>
              </a:rPr>
              <a:t>establece las pautas para la creación de planes de aseguramiento de calidad del software en proyectos de desarrollo. Es un estándar reconocido internacionalmente y desempeña un papel fundamental en la garantía de la calidad en el ámbito de la ingeniería de software.</a:t>
            </a:r>
          </a:p>
        </p:txBody>
      </p:sp>
    </p:spTree>
    <p:extLst>
      <p:ext uri="{BB962C8B-B14F-4D97-AF65-F5344CB8AC3E}">
        <p14:creationId xmlns:p14="http://schemas.microsoft.com/office/powerpoint/2010/main" val="179914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0"/>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365760" indent="-283464" algn="ctr">
              <a:buFont typeface="Wingdings 2"/>
              <a:buNone/>
              <a:defRPr/>
            </a:pPr>
            <a:r>
              <a:rPr lang="es-ES" sz="2400" b="1" dirty="0">
                <a:effectLst>
                  <a:outerShdw blurRad="38100" dist="38100" dir="2700000" algn="tl">
                    <a:srgbClr val="000000">
                      <a:alpha val="43137"/>
                    </a:srgbClr>
                  </a:outerShdw>
                </a:effectLst>
                <a:latin typeface="Gill Sans MT" panose="020B0502020104020203" pitchFamily="34" charset="0"/>
              </a:rPr>
              <a:t> II CASO DE USO</a:t>
            </a:r>
          </a:p>
          <a:p>
            <a:pPr marL="365760" indent="-283464" algn="ctr">
              <a:buFont typeface="Wingdings 2"/>
              <a:buNone/>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365760" indent="-283464" algn="ctr">
              <a:defRPr/>
            </a:pPr>
            <a:r>
              <a:rPr lang="es-PE" b="1" dirty="0"/>
              <a:t>PROPUESTA METODOLÓGICA PARA EL ASEGURAMIENTO DE CALIDAD DE PROYECTOS INFORMÁTICOS: CASO DE ESTUDIO EN EMPRESA DE SERVICIOS SANITARIOS</a:t>
            </a:r>
          </a:p>
          <a:p>
            <a:pPr marL="365760" indent="-283464" algn="ctr">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576072" lvl="5" indent="-283464" algn="just">
              <a:lnSpc>
                <a:spcPct val="110000"/>
              </a:lnSpc>
              <a:spcBef>
                <a:spcPts val="600"/>
              </a:spcBef>
              <a:buClr>
                <a:schemeClr val="accent1"/>
              </a:buClr>
              <a:buSzPct val="80000"/>
              <a:buFont typeface="Wingdings" pitchFamily="2" charset="2"/>
              <a:buChar char="§"/>
              <a:defRPr/>
            </a:pPr>
            <a:r>
              <a:rPr lang="es-ES" sz="2000" b="1" dirty="0">
                <a:latin typeface="Cambria" panose="02040503050406030204" pitchFamily="18" charset="0"/>
                <a:ea typeface="Cambria" panose="02040503050406030204" pitchFamily="18" charset="0"/>
              </a:rPr>
              <a:t>¿Que hicieron?</a:t>
            </a:r>
          </a:p>
          <a:p>
            <a:pPr marL="576072" lvl="5" indent="-283464" algn="just">
              <a:lnSpc>
                <a:spcPct val="110000"/>
              </a:lnSpc>
              <a:spcBef>
                <a:spcPts val="600"/>
              </a:spcBef>
              <a:buClr>
                <a:schemeClr val="accent1"/>
              </a:buClr>
              <a:buSzPct val="80000"/>
              <a:buFont typeface="Wingdings" pitchFamily="2" charset="2"/>
              <a:buChar char="§"/>
              <a:defRPr/>
            </a:pPr>
            <a:endParaRPr lang="es-EC" sz="1400" b="1" dirty="0">
              <a:latin typeface="Gill Sans MT" panose="020B0502020104020203" pitchFamily="34" charset="0"/>
              <a:cs typeface="Arial" pitchFamily="34" charset="0"/>
            </a:endParaRPr>
          </a:p>
        </p:txBody>
      </p:sp>
      <p:sp>
        <p:nvSpPr>
          <p:cNvPr id="2" name="CuadroTexto 1">
            <a:extLst>
              <a:ext uri="{FF2B5EF4-FFF2-40B4-BE49-F238E27FC236}">
                <a16:creationId xmlns:a16="http://schemas.microsoft.com/office/drawing/2014/main" id="{FB21EB57-6314-4913-A2BB-AA25E31BF32A}"/>
              </a:ext>
            </a:extLst>
          </p:cNvPr>
          <p:cNvSpPr txBox="1"/>
          <p:nvPr/>
        </p:nvSpPr>
        <p:spPr>
          <a:xfrm>
            <a:off x="1319350" y="3174274"/>
            <a:ext cx="5577840" cy="1415772"/>
          </a:xfrm>
          <a:prstGeom prst="rect">
            <a:avLst/>
          </a:prstGeom>
          <a:noFill/>
        </p:spPr>
        <p:txBody>
          <a:bodyPr wrap="square" rtlCol="0">
            <a:spAutoFit/>
          </a:bodyPr>
          <a:lstStyle/>
          <a:p>
            <a:r>
              <a:rPr lang="es-PE" sz="1800" b="1" dirty="0">
                <a:latin typeface="Cambria" panose="02040503050406030204" pitchFamily="18" charset="0"/>
                <a:ea typeface="Cambria" panose="02040503050406030204" pitchFamily="18" charset="0"/>
              </a:rPr>
              <a:t>Mejorar los procesos asociados al desarrollo de los proyectos informáticos pertenecientes a la empresa Aguas Nuevas S.A. A partir de una adaptación de IEEE 730-2002.</a:t>
            </a:r>
          </a:p>
          <a:p>
            <a:endParaRPr lang="es-PE" dirty="0"/>
          </a:p>
        </p:txBody>
      </p:sp>
    </p:spTree>
    <p:extLst>
      <p:ext uri="{BB962C8B-B14F-4D97-AF65-F5344CB8AC3E}">
        <p14:creationId xmlns:p14="http://schemas.microsoft.com/office/powerpoint/2010/main" val="413547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0"/>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1664208" lvl="8" indent="0" algn="just">
              <a:lnSpc>
                <a:spcPct val="110000"/>
              </a:lnSpc>
              <a:spcBef>
                <a:spcPts val="600"/>
              </a:spcBef>
              <a:buClr>
                <a:schemeClr val="accent1"/>
              </a:buClr>
              <a:buSzPct val="80000"/>
              <a:defRPr/>
            </a:pPr>
            <a:r>
              <a:rPr lang="es-ES" sz="2400" b="1" dirty="0">
                <a:effectLst>
                  <a:outerShdw blurRad="38100" dist="38100" dir="2700000" algn="tl">
                    <a:srgbClr val="000000">
                      <a:alpha val="43137"/>
                    </a:srgbClr>
                  </a:outerShdw>
                </a:effectLst>
                <a:latin typeface="Gill Sans MT" panose="020B0502020104020203" pitchFamily="34" charset="0"/>
              </a:rPr>
              <a:t> </a:t>
            </a:r>
            <a:r>
              <a:rPr lang="es-ES" sz="2000" b="1" dirty="0">
                <a:latin typeface="Cambria" panose="02040503050406030204" pitchFamily="18" charset="0"/>
                <a:ea typeface="Cambria" panose="02040503050406030204" pitchFamily="18" charset="0"/>
              </a:rPr>
              <a:t>¿Cómo lo hicieron?</a:t>
            </a:r>
          </a:p>
          <a:p>
            <a:pPr marL="365760" indent="-283464" algn="ctr">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292608" lvl="5" indent="0" algn="just">
              <a:lnSpc>
                <a:spcPct val="110000"/>
              </a:lnSpc>
              <a:spcBef>
                <a:spcPts val="600"/>
              </a:spcBef>
              <a:buClr>
                <a:schemeClr val="accent1"/>
              </a:buClr>
              <a:buSzPct val="80000"/>
              <a:defRPr/>
            </a:pPr>
            <a:endParaRPr lang="es-EC" sz="1400" b="1" dirty="0">
              <a:latin typeface="Gill Sans MT" panose="020B0502020104020203" pitchFamily="34" charset="0"/>
              <a:cs typeface="Arial" pitchFamily="34" charset="0"/>
            </a:endParaRPr>
          </a:p>
        </p:txBody>
      </p:sp>
      <p:graphicFrame>
        <p:nvGraphicFramePr>
          <p:cNvPr id="2" name="Tabla 1">
            <a:extLst>
              <a:ext uri="{FF2B5EF4-FFF2-40B4-BE49-F238E27FC236}">
                <a16:creationId xmlns:a16="http://schemas.microsoft.com/office/drawing/2014/main" id="{70EC9A6D-128C-42B5-9895-9F5BFDB0461A}"/>
              </a:ext>
            </a:extLst>
          </p:cNvPr>
          <p:cNvGraphicFramePr>
            <a:graphicFrameLocks noGrp="1"/>
          </p:cNvGraphicFramePr>
          <p:nvPr>
            <p:extLst>
              <p:ext uri="{D42A27DB-BD31-4B8C-83A1-F6EECF244321}">
                <p14:modId xmlns:p14="http://schemas.microsoft.com/office/powerpoint/2010/main" val="536817669"/>
              </p:ext>
            </p:extLst>
          </p:nvPr>
        </p:nvGraphicFramePr>
        <p:xfrm>
          <a:off x="3248809" y="1086523"/>
          <a:ext cx="5638912" cy="3547148"/>
        </p:xfrm>
        <a:graphic>
          <a:graphicData uri="http://schemas.openxmlformats.org/drawingml/2006/table">
            <a:tbl>
              <a:tblPr firstRow="1" firstCol="1" bandRow="1">
                <a:tableStyleId>{50E033F1-9689-4CA9-B19F-343B986E7BCC}</a:tableStyleId>
              </a:tblPr>
              <a:tblGrid>
                <a:gridCol w="1269402">
                  <a:extLst>
                    <a:ext uri="{9D8B030D-6E8A-4147-A177-3AD203B41FA5}">
                      <a16:colId xmlns:a16="http://schemas.microsoft.com/office/drawing/2014/main" val="2308636755"/>
                    </a:ext>
                  </a:extLst>
                </a:gridCol>
                <a:gridCol w="4369510">
                  <a:extLst>
                    <a:ext uri="{9D8B030D-6E8A-4147-A177-3AD203B41FA5}">
                      <a16:colId xmlns:a16="http://schemas.microsoft.com/office/drawing/2014/main" val="3395601171"/>
                    </a:ext>
                  </a:extLst>
                </a:gridCol>
              </a:tblGrid>
              <a:tr h="465046">
                <a:tc>
                  <a:txBody>
                    <a:bodyPr/>
                    <a:lstStyle/>
                    <a:p>
                      <a:pPr algn="just">
                        <a:lnSpc>
                          <a:spcPct val="107000"/>
                        </a:lnSpc>
                        <a:spcAft>
                          <a:spcPts val="0"/>
                        </a:spcAft>
                      </a:pPr>
                      <a:r>
                        <a:rPr lang="es-PE" sz="1200">
                          <a:effectLst/>
                        </a:rPr>
                        <a:t>ETAPAS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PE" sz="1200">
                          <a:effectLst/>
                        </a:rPr>
                        <a:t>ACTIVIDADES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3648652"/>
                  </a:ext>
                </a:extLst>
              </a:tr>
              <a:tr h="154940">
                <a:tc rowSpan="2">
                  <a:txBody>
                    <a:bodyPr/>
                    <a:lstStyle/>
                    <a:p>
                      <a:pPr algn="just">
                        <a:lnSpc>
                          <a:spcPct val="107000"/>
                        </a:lnSpc>
                        <a:spcAft>
                          <a:spcPts val="0"/>
                        </a:spcAft>
                      </a:pPr>
                      <a:r>
                        <a:rPr lang="es-PE" sz="1200">
                          <a:effectLst/>
                        </a:rPr>
                        <a:t>Analizar</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PE" sz="1200">
                          <a:effectLst/>
                        </a:rPr>
                        <a:t>Revisión bibliográfica. </a:t>
                      </a:r>
                      <a:endParaRPr lang="es-PE" sz="1100">
                        <a:effectLst/>
                      </a:endParaRPr>
                    </a:p>
                    <a:p>
                      <a:pPr algn="just">
                        <a:lnSpc>
                          <a:spcPct val="107000"/>
                        </a:lnSpc>
                        <a:spcAft>
                          <a:spcPts val="0"/>
                        </a:spcAft>
                      </a:pPr>
                      <a:r>
                        <a:rPr lang="es-PE" sz="1200">
                          <a:effectLst/>
                        </a:rPr>
                        <a:t>Identificar los principios de calidad</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696291"/>
                  </a:ext>
                </a:extLst>
              </a:tr>
              <a:tr h="64770">
                <a:tc vMerge="1">
                  <a:txBody>
                    <a:bodyPr/>
                    <a:lstStyle/>
                    <a:p>
                      <a:endParaRPr lang="es-PE"/>
                    </a:p>
                  </a:txBody>
                  <a:tcPr/>
                </a:tc>
                <a:tc>
                  <a:txBody>
                    <a:bodyPr/>
                    <a:lstStyle/>
                    <a:p>
                      <a:pPr algn="just">
                        <a:lnSpc>
                          <a:spcPct val="107000"/>
                        </a:lnSpc>
                        <a:spcAft>
                          <a:spcPts val="0"/>
                        </a:spcAft>
                      </a:pPr>
                      <a:r>
                        <a:rPr lang="es-PE" sz="1200">
                          <a:effectLst/>
                        </a:rPr>
                        <a:t>Definir Objeto de estudio.</a:t>
                      </a:r>
                      <a:endParaRPr lang="es-PE" sz="1100">
                        <a:effectLst/>
                      </a:endParaRPr>
                    </a:p>
                    <a:p>
                      <a:pPr algn="just">
                        <a:lnSpc>
                          <a:spcPct val="107000"/>
                        </a:lnSpc>
                        <a:spcAft>
                          <a:spcPts val="0"/>
                        </a:spcAft>
                      </a:pPr>
                      <a:r>
                        <a:rPr lang="es-PE" sz="1200">
                          <a:effectLst/>
                        </a:rPr>
                        <a:t>Identificar la organización. </a:t>
                      </a:r>
                      <a:endParaRPr lang="es-PE" sz="1100">
                        <a:effectLst/>
                      </a:endParaRPr>
                    </a:p>
                    <a:p>
                      <a:pPr algn="just">
                        <a:lnSpc>
                          <a:spcPct val="107000"/>
                        </a:lnSpc>
                        <a:spcAft>
                          <a:spcPts val="0"/>
                        </a:spcAft>
                      </a:pPr>
                      <a:r>
                        <a:rPr lang="es-PE" sz="1200">
                          <a:effectLst/>
                        </a:rPr>
                        <a:t>Analizar situación actual de estudio.</a:t>
                      </a:r>
                      <a:endParaRPr lang="es-PE" sz="1100">
                        <a:effectLst/>
                      </a:endParaRPr>
                    </a:p>
                    <a:p>
                      <a:pPr algn="just">
                        <a:lnSpc>
                          <a:spcPct val="107000"/>
                        </a:lnSpc>
                        <a:spcAft>
                          <a:spcPts val="0"/>
                        </a:spcAft>
                      </a:pPr>
                      <a:r>
                        <a:rPr lang="es-PE" sz="1200">
                          <a:effectLst/>
                        </a:rPr>
                        <a:t>Justificación y Pertinencia del trabajo.</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8696650"/>
                  </a:ext>
                </a:extLst>
              </a:tr>
              <a:tr h="1055370">
                <a:tc>
                  <a:txBody>
                    <a:bodyPr/>
                    <a:lstStyle/>
                    <a:p>
                      <a:pPr algn="just">
                        <a:lnSpc>
                          <a:spcPct val="107000"/>
                        </a:lnSpc>
                        <a:spcAft>
                          <a:spcPts val="0"/>
                        </a:spcAft>
                      </a:pPr>
                      <a:r>
                        <a:rPr lang="es-PE" sz="1200" dirty="0">
                          <a:effectLst/>
                        </a:rPr>
                        <a:t>Construir</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PE" sz="1200" dirty="0">
                          <a:effectLst/>
                        </a:rPr>
                        <a:t>Definir tipos de proyectos informáticos.</a:t>
                      </a:r>
                      <a:endParaRPr lang="es-PE" sz="1100" dirty="0">
                        <a:effectLst/>
                      </a:endParaRPr>
                    </a:p>
                    <a:p>
                      <a:pPr algn="just">
                        <a:lnSpc>
                          <a:spcPct val="107000"/>
                        </a:lnSpc>
                        <a:spcAft>
                          <a:spcPts val="0"/>
                        </a:spcAft>
                      </a:pPr>
                      <a:r>
                        <a:rPr lang="es-PE" sz="1200" dirty="0">
                          <a:effectLst/>
                        </a:rPr>
                        <a:t>Definir etapas de un proyecto informático.</a:t>
                      </a:r>
                      <a:endParaRPr lang="es-PE" sz="1100" dirty="0">
                        <a:effectLst/>
                      </a:endParaRPr>
                    </a:p>
                    <a:p>
                      <a:pPr algn="just">
                        <a:lnSpc>
                          <a:spcPct val="107000"/>
                        </a:lnSpc>
                        <a:spcAft>
                          <a:spcPts val="0"/>
                        </a:spcAft>
                      </a:pPr>
                      <a:r>
                        <a:rPr lang="es-PE" sz="1200" dirty="0">
                          <a:effectLst/>
                        </a:rPr>
                        <a:t>Definir los productos de cada etapa.</a:t>
                      </a:r>
                      <a:endParaRPr lang="es-PE" sz="1100" dirty="0">
                        <a:effectLst/>
                      </a:endParaRPr>
                    </a:p>
                    <a:p>
                      <a:pPr algn="just">
                        <a:lnSpc>
                          <a:spcPct val="107000"/>
                        </a:lnSpc>
                        <a:spcAft>
                          <a:spcPts val="0"/>
                        </a:spcAft>
                      </a:pPr>
                      <a:r>
                        <a:rPr lang="es-PE" sz="1200" dirty="0">
                          <a:effectLst/>
                        </a:rPr>
                        <a:t>Definir estándares para cada producto.</a:t>
                      </a:r>
                      <a:endParaRPr lang="es-PE" sz="1100" dirty="0">
                        <a:effectLst/>
                      </a:endParaRPr>
                    </a:p>
                    <a:p>
                      <a:pPr algn="just">
                        <a:lnSpc>
                          <a:spcPct val="107000"/>
                        </a:lnSpc>
                        <a:spcAft>
                          <a:spcPts val="0"/>
                        </a:spcAft>
                      </a:pPr>
                      <a:r>
                        <a:rPr lang="es-PE" sz="1200" dirty="0">
                          <a:effectLst/>
                        </a:rPr>
                        <a:t>Definir relación: tipo proyecto–producto-etapa. </a:t>
                      </a:r>
                      <a:endParaRPr lang="es-PE" sz="1100" dirty="0">
                        <a:effectLst/>
                      </a:endParaRPr>
                    </a:p>
                    <a:p>
                      <a:pPr algn="just">
                        <a:lnSpc>
                          <a:spcPct val="107000"/>
                        </a:lnSpc>
                        <a:spcAft>
                          <a:spcPts val="0"/>
                        </a:spcAft>
                      </a:pPr>
                      <a:r>
                        <a:rPr lang="es-PE" sz="1200" dirty="0">
                          <a:effectLst/>
                        </a:rPr>
                        <a:t>Definir hitos de verificación. Definir objetivos del SQA</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4407607"/>
                  </a:ext>
                </a:extLst>
              </a:tr>
              <a:tr h="351155">
                <a:tc>
                  <a:txBody>
                    <a:bodyPr/>
                    <a:lstStyle/>
                    <a:p>
                      <a:pPr algn="just">
                        <a:lnSpc>
                          <a:spcPct val="107000"/>
                        </a:lnSpc>
                        <a:spcAft>
                          <a:spcPts val="0"/>
                        </a:spcAft>
                      </a:pPr>
                      <a:r>
                        <a:rPr lang="es-PE" sz="1200">
                          <a:effectLst/>
                        </a:rPr>
                        <a:t>Implantar</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PE" sz="1200">
                          <a:effectLst/>
                        </a:rPr>
                        <a:t>Evaluar impacto de las acciones a implementar. </a:t>
                      </a:r>
                      <a:endParaRPr lang="es-PE" sz="1100">
                        <a:effectLst/>
                      </a:endParaRPr>
                    </a:p>
                    <a:p>
                      <a:pPr algn="just">
                        <a:lnSpc>
                          <a:spcPct val="107000"/>
                        </a:lnSpc>
                        <a:spcAft>
                          <a:spcPts val="0"/>
                        </a:spcAft>
                      </a:pPr>
                      <a:r>
                        <a:rPr lang="es-PE" sz="1200">
                          <a:effectLst/>
                        </a:rPr>
                        <a:t>Corregir posibles desviaciones.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9955974"/>
                  </a:ext>
                </a:extLst>
              </a:tr>
              <a:tr h="343535">
                <a:tc>
                  <a:txBody>
                    <a:bodyPr/>
                    <a:lstStyle/>
                    <a:p>
                      <a:pPr algn="just">
                        <a:lnSpc>
                          <a:spcPct val="107000"/>
                        </a:lnSpc>
                        <a:spcAft>
                          <a:spcPts val="0"/>
                        </a:spcAft>
                      </a:pPr>
                      <a:r>
                        <a:rPr lang="es-PE" sz="1200">
                          <a:effectLst/>
                        </a:rPr>
                        <a:t>Probar</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PE" sz="1200" dirty="0">
                          <a:effectLst/>
                        </a:rPr>
                        <a:t>Implantar metodología en la organización.</a:t>
                      </a:r>
                      <a:endParaRPr lang="es-PE" sz="1100" dirty="0">
                        <a:effectLst/>
                      </a:endParaRPr>
                    </a:p>
                    <a:p>
                      <a:pPr algn="just">
                        <a:lnSpc>
                          <a:spcPct val="107000"/>
                        </a:lnSpc>
                        <a:spcAft>
                          <a:spcPts val="0"/>
                        </a:spcAft>
                      </a:pPr>
                      <a:r>
                        <a:rPr lang="es-PE" sz="1200" dirty="0">
                          <a:effectLst/>
                        </a:rPr>
                        <a:t>Realizar ajustes si fueran necesarios.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0848849"/>
                  </a:ext>
                </a:extLst>
              </a:tr>
            </a:tbl>
          </a:graphicData>
        </a:graphic>
      </p:graphicFrame>
      <p:sp>
        <p:nvSpPr>
          <p:cNvPr id="3" name="CuadroTexto 2">
            <a:extLst>
              <a:ext uri="{FF2B5EF4-FFF2-40B4-BE49-F238E27FC236}">
                <a16:creationId xmlns:a16="http://schemas.microsoft.com/office/drawing/2014/main" id="{813A2C09-3172-471E-9F1C-B54A319F4A53}"/>
              </a:ext>
            </a:extLst>
          </p:cNvPr>
          <p:cNvSpPr txBox="1"/>
          <p:nvPr/>
        </p:nvSpPr>
        <p:spPr>
          <a:xfrm>
            <a:off x="779928" y="1220992"/>
            <a:ext cx="2146151" cy="2677656"/>
          </a:xfrm>
          <a:prstGeom prst="rect">
            <a:avLst/>
          </a:prstGeom>
          <a:noFill/>
        </p:spPr>
        <p:txBody>
          <a:bodyPr wrap="square" rtlCol="0">
            <a:spAutoFit/>
          </a:bodyPr>
          <a:lstStyle/>
          <a:p>
            <a:r>
              <a:rPr lang="es-ES" dirty="0">
                <a:latin typeface="Cambria" panose="02040503050406030204" pitchFamily="18" charset="0"/>
                <a:ea typeface="Cambria" panose="02040503050406030204" pitchFamily="18" charset="0"/>
              </a:rPr>
              <a:t>Revisión bibliográfica para conocer el estado del arte en términos de calidad donde se identificaron.</a:t>
            </a:r>
          </a:p>
          <a:p>
            <a:endParaRPr lang="es-ES" b="1" dirty="0">
              <a:latin typeface="Cambria" panose="02040503050406030204" pitchFamily="18" charset="0"/>
              <a:ea typeface="Cambria" panose="02040503050406030204" pitchFamily="18" charset="0"/>
            </a:endParaRPr>
          </a:p>
          <a:p>
            <a:r>
              <a:rPr lang="es-PE" dirty="0">
                <a:latin typeface="Cambria" panose="02040503050406030204" pitchFamily="18" charset="0"/>
                <a:ea typeface="Cambria" panose="02040503050406030204" pitchFamily="18" charset="0"/>
                <a:cs typeface="Calibri" panose="020F0502020204030204" pitchFamily="34" charset="0"/>
              </a:rPr>
              <a:t>Se define el objeto de estudio y se realiza un levantamiento de los procedimientos, procesos y la situación actual del objeto de estudio.</a:t>
            </a:r>
          </a:p>
        </p:txBody>
      </p:sp>
    </p:spTree>
    <p:extLst>
      <p:ext uri="{BB962C8B-B14F-4D97-AF65-F5344CB8AC3E}">
        <p14:creationId xmlns:p14="http://schemas.microsoft.com/office/powerpoint/2010/main" val="260040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10758"/>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1664208" lvl="8" indent="0" algn="just">
              <a:lnSpc>
                <a:spcPct val="110000"/>
              </a:lnSpc>
              <a:spcBef>
                <a:spcPts val="600"/>
              </a:spcBef>
              <a:buClr>
                <a:schemeClr val="accent1"/>
              </a:buClr>
              <a:buSzPct val="80000"/>
              <a:defRPr/>
            </a:pPr>
            <a:r>
              <a:rPr lang="es-ES" sz="2400" b="1" dirty="0">
                <a:effectLst>
                  <a:outerShdw blurRad="38100" dist="38100" dir="2700000" algn="tl">
                    <a:srgbClr val="000000">
                      <a:alpha val="43137"/>
                    </a:srgbClr>
                  </a:outerShdw>
                </a:effectLst>
                <a:latin typeface="Gill Sans MT" panose="020B0502020104020203" pitchFamily="34" charset="0"/>
              </a:rPr>
              <a:t> </a:t>
            </a:r>
            <a:r>
              <a:rPr lang="es-ES" sz="2000" b="1" dirty="0">
                <a:latin typeface="Cambria" panose="02040503050406030204" pitchFamily="18" charset="0"/>
                <a:ea typeface="Cambria" panose="02040503050406030204" pitchFamily="18" charset="0"/>
              </a:rPr>
              <a:t>¿Cómo lo hicieron?</a:t>
            </a:r>
          </a:p>
          <a:p>
            <a:pPr marL="365760" indent="-283464" algn="ctr">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292608" lvl="5" indent="0" algn="just">
              <a:lnSpc>
                <a:spcPct val="110000"/>
              </a:lnSpc>
              <a:spcBef>
                <a:spcPts val="600"/>
              </a:spcBef>
              <a:buClr>
                <a:schemeClr val="accent1"/>
              </a:buClr>
              <a:buSzPct val="80000"/>
              <a:defRPr/>
            </a:pPr>
            <a:endParaRPr lang="es-EC" sz="1400" b="1" dirty="0">
              <a:latin typeface="Gill Sans MT" panose="020B0502020104020203" pitchFamily="34" charset="0"/>
              <a:cs typeface="Arial" pitchFamily="34" charset="0"/>
            </a:endParaRPr>
          </a:p>
        </p:txBody>
      </p:sp>
      <p:sp>
        <p:nvSpPr>
          <p:cNvPr id="3" name="CuadroTexto 2">
            <a:extLst>
              <a:ext uri="{FF2B5EF4-FFF2-40B4-BE49-F238E27FC236}">
                <a16:creationId xmlns:a16="http://schemas.microsoft.com/office/drawing/2014/main" id="{813A2C09-3172-471E-9F1C-B54A319F4A53}"/>
              </a:ext>
            </a:extLst>
          </p:cNvPr>
          <p:cNvSpPr txBox="1"/>
          <p:nvPr/>
        </p:nvSpPr>
        <p:spPr>
          <a:xfrm>
            <a:off x="392653" y="1220992"/>
            <a:ext cx="1823423" cy="1815882"/>
          </a:xfrm>
          <a:prstGeom prst="rect">
            <a:avLst/>
          </a:prstGeom>
          <a:noFill/>
        </p:spPr>
        <p:txBody>
          <a:bodyPr wrap="square" rtlCol="0">
            <a:spAutoFit/>
          </a:bodyPr>
          <a:lstStyle/>
          <a:p>
            <a:r>
              <a:rPr lang="es-PE" dirty="0">
                <a:latin typeface="Cambria" panose="02040503050406030204" pitchFamily="18" charset="0"/>
                <a:ea typeface="Cambria" panose="02040503050406030204" pitchFamily="18" charset="0"/>
              </a:rPr>
              <a:t>Reuniones con representantes de la organización y el equipo de trabajo para consensuar los conceptos básicos de la metodología.</a:t>
            </a:r>
          </a:p>
          <a:p>
            <a:endParaRPr lang="es-PE" dirty="0">
              <a:latin typeface="Cambria" panose="02040503050406030204" pitchFamily="18" charset="0"/>
              <a:ea typeface="Cambria" panose="02040503050406030204" pitchFamily="18" charset="0"/>
            </a:endParaRPr>
          </a:p>
        </p:txBody>
      </p:sp>
      <p:pic>
        <p:nvPicPr>
          <p:cNvPr id="6" name="Imagen 5">
            <a:extLst>
              <a:ext uri="{FF2B5EF4-FFF2-40B4-BE49-F238E27FC236}">
                <a16:creationId xmlns:a16="http://schemas.microsoft.com/office/drawing/2014/main" id="{15F98792-A116-4ABE-A639-E4063DD4D946}"/>
              </a:ext>
            </a:extLst>
          </p:cNvPr>
          <p:cNvPicPr/>
          <p:nvPr/>
        </p:nvPicPr>
        <p:blipFill>
          <a:blip r:embed="rId4"/>
          <a:stretch>
            <a:fillRect/>
          </a:stretch>
        </p:blipFill>
        <p:spPr>
          <a:xfrm>
            <a:off x="4485939" y="952668"/>
            <a:ext cx="4061497" cy="3877516"/>
          </a:xfrm>
          <a:prstGeom prst="rect">
            <a:avLst/>
          </a:prstGeom>
        </p:spPr>
      </p:pic>
      <p:sp>
        <p:nvSpPr>
          <p:cNvPr id="4" name="CuadroTexto 3">
            <a:extLst>
              <a:ext uri="{FF2B5EF4-FFF2-40B4-BE49-F238E27FC236}">
                <a16:creationId xmlns:a16="http://schemas.microsoft.com/office/drawing/2014/main" id="{6CC49CA6-5845-4C25-9425-F218E9919A55}"/>
              </a:ext>
            </a:extLst>
          </p:cNvPr>
          <p:cNvSpPr txBox="1"/>
          <p:nvPr/>
        </p:nvSpPr>
        <p:spPr>
          <a:xfrm>
            <a:off x="2549563" y="1366221"/>
            <a:ext cx="1678193" cy="1169551"/>
          </a:xfrm>
          <a:prstGeom prst="rect">
            <a:avLst/>
          </a:prstGeom>
          <a:noFill/>
        </p:spPr>
        <p:txBody>
          <a:bodyPr wrap="square" rtlCol="0">
            <a:spAutoFit/>
          </a:bodyPr>
          <a:lstStyle/>
          <a:p>
            <a:r>
              <a:rPr lang="es-PE" dirty="0">
                <a:latin typeface="Cambria" panose="02040503050406030204" pitchFamily="18" charset="0"/>
                <a:ea typeface="Cambria" panose="02040503050406030204" pitchFamily="18" charset="0"/>
              </a:rPr>
              <a:t>Se realiza una comparación con el estándar IEEE 730-2002 y se realizan ajustes necesarios.</a:t>
            </a:r>
            <a:endParaRPr lang="es-ES" b="1" dirty="0">
              <a:latin typeface="Cambria" panose="02040503050406030204" pitchFamily="18" charset="0"/>
              <a:ea typeface="Cambria" panose="02040503050406030204" pitchFamily="18" charset="0"/>
            </a:endParaRPr>
          </a:p>
        </p:txBody>
      </p:sp>
      <p:sp>
        <p:nvSpPr>
          <p:cNvPr id="5" name="Rectángulo 4">
            <a:extLst>
              <a:ext uri="{FF2B5EF4-FFF2-40B4-BE49-F238E27FC236}">
                <a16:creationId xmlns:a16="http://schemas.microsoft.com/office/drawing/2014/main" id="{F7EBC759-08A7-4046-8457-5E79E11E29CE}"/>
              </a:ext>
            </a:extLst>
          </p:cNvPr>
          <p:cNvSpPr/>
          <p:nvPr/>
        </p:nvSpPr>
        <p:spPr>
          <a:xfrm>
            <a:off x="1013738" y="3127867"/>
            <a:ext cx="2313454" cy="1169551"/>
          </a:xfrm>
          <a:prstGeom prst="rect">
            <a:avLst/>
          </a:prstGeom>
        </p:spPr>
        <p:txBody>
          <a:bodyPr wrap="none">
            <a:spAutoFit/>
          </a:bodyPr>
          <a:lstStyle/>
          <a:p>
            <a:r>
              <a:rPr lang="es-PE" b="1" dirty="0">
                <a:latin typeface="Cambria" panose="02040503050406030204" pitchFamily="18" charset="0"/>
                <a:ea typeface="Cambria" panose="02040503050406030204" pitchFamily="18" charset="0"/>
              </a:rPr>
              <a:t>La situación actual.</a:t>
            </a:r>
          </a:p>
          <a:p>
            <a:endParaRPr lang="es-PE" b="1" dirty="0">
              <a:latin typeface="Cambria" panose="02040503050406030204" pitchFamily="18" charset="0"/>
              <a:ea typeface="Cambria" panose="02040503050406030204" pitchFamily="18" charset="0"/>
            </a:endParaRPr>
          </a:p>
          <a:p>
            <a:endParaRPr lang="es-PE" b="1" dirty="0">
              <a:latin typeface="Cambria" panose="02040503050406030204" pitchFamily="18" charset="0"/>
              <a:ea typeface="Cambria" panose="02040503050406030204" pitchFamily="18" charset="0"/>
            </a:endParaRPr>
          </a:p>
          <a:p>
            <a:r>
              <a:rPr lang="es-PE" b="1" dirty="0">
                <a:latin typeface="Cambria" panose="02040503050406030204" pitchFamily="18" charset="0"/>
                <a:ea typeface="Cambria" panose="02040503050406030204" pitchFamily="18" charset="0"/>
              </a:rPr>
              <a:t> </a:t>
            </a:r>
          </a:p>
          <a:p>
            <a:r>
              <a:rPr lang="es-PE" b="1" dirty="0">
                <a:latin typeface="Cambria" panose="02040503050406030204" pitchFamily="18" charset="0"/>
                <a:ea typeface="Cambria" panose="02040503050406030204" pitchFamily="18" charset="0"/>
              </a:rPr>
              <a:t>Tipificación de Proyectos.</a:t>
            </a:r>
          </a:p>
        </p:txBody>
      </p:sp>
    </p:spTree>
    <p:extLst>
      <p:ext uri="{BB962C8B-B14F-4D97-AF65-F5344CB8AC3E}">
        <p14:creationId xmlns:p14="http://schemas.microsoft.com/office/powerpoint/2010/main" val="144734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10758"/>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1664208" lvl="8" indent="0" algn="just">
              <a:lnSpc>
                <a:spcPct val="110000"/>
              </a:lnSpc>
              <a:spcBef>
                <a:spcPts val="600"/>
              </a:spcBef>
              <a:buClr>
                <a:schemeClr val="accent1"/>
              </a:buClr>
              <a:buSzPct val="80000"/>
              <a:defRPr/>
            </a:pPr>
            <a:r>
              <a:rPr lang="es-ES" sz="2400" b="1" dirty="0">
                <a:effectLst>
                  <a:outerShdw blurRad="38100" dist="38100" dir="2700000" algn="tl">
                    <a:srgbClr val="000000">
                      <a:alpha val="43137"/>
                    </a:srgbClr>
                  </a:outerShdw>
                </a:effectLst>
                <a:latin typeface="Gill Sans MT" panose="020B0502020104020203" pitchFamily="34" charset="0"/>
              </a:rPr>
              <a:t> </a:t>
            </a:r>
            <a:r>
              <a:rPr lang="es-ES" sz="2000" b="1" dirty="0">
                <a:latin typeface="Cambria" panose="02040503050406030204" pitchFamily="18" charset="0"/>
                <a:ea typeface="Cambria" panose="02040503050406030204" pitchFamily="18" charset="0"/>
              </a:rPr>
              <a:t>¿Cómo lo hicieron?</a:t>
            </a:r>
          </a:p>
          <a:p>
            <a:pPr marL="365760" indent="-283464" algn="ctr">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292608" lvl="5" indent="0" algn="just">
              <a:lnSpc>
                <a:spcPct val="110000"/>
              </a:lnSpc>
              <a:spcBef>
                <a:spcPts val="600"/>
              </a:spcBef>
              <a:buClr>
                <a:schemeClr val="accent1"/>
              </a:buClr>
              <a:buSzPct val="80000"/>
              <a:defRPr/>
            </a:pPr>
            <a:endParaRPr lang="es-EC" sz="1400" b="1" dirty="0">
              <a:latin typeface="Gill Sans MT" panose="020B0502020104020203" pitchFamily="34" charset="0"/>
              <a:cs typeface="Arial" pitchFamily="34" charset="0"/>
            </a:endParaRPr>
          </a:p>
        </p:txBody>
      </p:sp>
      <p:sp>
        <p:nvSpPr>
          <p:cNvPr id="5" name="Rectángulo 4">
            <a:extLst>
              <a:ext uri="{FF2B5EF4-FFF2-40B4-BE49-F238E27FC236}">
                <a16:creationId xmlns:a16="http://schemas.microsoft.com/office/drawing/2014/main" id="{F7EBC759-08A7-4046-8457-5E79E11E29CE}"/>
              </a:ext>
            </a:extLst>
          </p:cNvPr>
          <p:cNvSpPr/>
          <p:nvPr/>
        </p:nvSpPr>
        <p:spPr>
          <a:xfrm>
            <a:off x="655393" y="2497672"/>
            <a:ext cx="1593538" cy="1384995"/>
          </a:xfrm>
          <a:prstGeom prst="rect">
            <a:avLst/>
          </a:prstGeom>
        </p:spPr>
        <p:txBody>
          <a:bodyPr wrap="square">
            <a:spAutoFit/>
          </a:bodyPr>
          <a:lstStyle/>
          <a:p>
            <a:r>
              <a:rPr lang="es-PE" b="1" dirty="0">
                <a:latin typeface="Cambria" panose="02040503050406030204" pitchFamily="18" charset="0"/>
                <a:ea typeface="Cambria" panose="02040503050406030204" pitchFamily="18" charset="0"/>
              </a:rPr>
              <a:t>Definición de Productos por Etapa.</a:t>
            </a:r>
          </a:p>
          <a:p>
            <a:endParaRPr lang="es-PE" b="1" dirty="0">
              <a:latin typeface="Cambria" panose="02040503050406030204" pitchFamily="18" charset="0"/>
              <a:ea typeface="Cambria" panose="02040503050406030204" pitchFamily="18" charset="0"/>
            </a:endParaRPr>
          </a:p>
          <a:p>
            <a:endParaRPr lang="es-PE" b="1" dirty="0">
              <a:latin typeface="Cambria" panose="02040503050406030204" pitchFamily="18" charset="0"/>
              <a:ea typeface="Cambria" panose="02040503050406030204" pitchFamily="18" charset="0"/>
            </a:endParaRPr>
          </a:p>
          <a:p>
            <a:r>
              <a:rPr lang="es-PE" b="1" dirty="0">
                <a:latin typeface="Cambria" panose="02040503050406030204" pitchFamily="18" charset="0"/>
                <a:ea typeface="Cambria" panose="02040503050406030204" pitchFamily="18" charset="0"/>
              </a:rPr>
              <a:t> </a:t>
            </a:r>
          </a:p>
        </p:txBody>
      </p:sp>
      <p:sp>
        <p:nvSpPr>
          <p:cNvPr id="2" name="Rectángulo 1">
            <a:extLst>
              <a:ext uri="{FF2B5EF4-FFF2-40B4-BE49-F238E27FC236}">
                <a16:creationId xmlns:a16="http://schemas.microsoft.com/office/drawing/2014/main" id="{E3E64E3A-BC22-4F5C-9247-F7022B33533F}"/>
              </a:ext>
            </a:extLst>
          </p:cNvPr>
          <p:cNvSpPr/>
          <p:nvPr/>
        </p:nvSpPr>
        <p:spPr>
          <a:xfrm>
            <a:off x="3966519" y="2027534"/>
            <a:ext cx="4572000" cy="1384995"/>
          </a:xfrm>
          <a:prstGeom prst="rect">
            <a:avLst/>
          </a:prstGeom>
        </p:spPr>
        <p:txBody>
          <a:bodyPr>
            <a:spAutoFit/>
          </a:bodyPr>
          <a:lstStyle/>
          <a:p>
            <a:r>
              <a:rPr lang="es-PE" b="1" dirty="0">
                <a:latin typeface="Cambria" panose="02040503050406030204" pitchFamily="18" charset="0"/>
                <a:ea typeface="Cambria" panose="02040503050406030204" pitchFamily="18" charset="0"/>
              </a:rPr>
              <a:t>Esta actividad consistió en definir los productos o “entregables” de cada una de las etapas definidas anteriormente. Estos productos finalmente constituirán los elementos sobre los cuales se evaluarán los estándares de calidad de los proyectos informáticos de la Subgerencia de Sistemas</a:t>
            </a:r>
          </a:p>
        </p:txBody>
      </p:sp>
      <p:sp>
        <p:nvSpPr>
          <p:cNvPr id="7" name="Flecha: a la derecha 6">
            <a:extLst>
              <a:ext uri="{FF2B5EF4-FFF2-40B4-BE49-F238E27FC236}">
                <a16:creationId xmlns:a16="http://schemas.microsoft.com/office/drawing/2014/main" id="{78909706-A778-4C4F-9923-57B444F52672}"/>
              </a:ext>
            </a:extLst>
          </p:cNvPr>
          <p:cNvSpPr/>
          <p:nvPr/>
        </p:nvSpPr>
        <p:spPr>
          <a:xfrm>
            <a:off x="2446638" y="2681416"/>
            <a:ext cx="704335" cy="518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5161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10758"/>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1664208" lvl="8" indent="0" algn="just">
              <a:lnSpc>
                <a:spcPct val="110000"/>
              </a:lnSpc>
              <a:spcBef>
                <a:spcPts val="600"/>
              </a:spcBef>
              <a:buClr>
                <a:schemeClr val="accent1"/>
              </a:buClr>
              <a:buSzPct val="80000"/>
              <a:defRPr/>
            </a:pPr>
            <a:r>
              <a:rPr lang="es-ES" sz="2400" b="1" dirty="0">
                <a:effectLst>
                  <a:outerShdw blurRad="38100" dist="38100" dir="2700000" algn="tl">
                    <a:srgbClr val="000000">
                      <a:alpha val="43137"/>
                    </a:srgbClr>
                  </a:outerShdw>
                </a:effectLst>
                <a:latin typeface="Gill Sans MT" panose="020B0502020104020203" pitchFamily="34" charset="0"/>
              </a:rPr>
              <a:t> </a:t>
            </a:r>
            <a:r>
              <a:rPr lang="es-ES" sz="2000" b="1" dirty="0">
                <a:latin typeface="Cambria" panose="02040503050406030204" pitchFamily="18" charset="0"/>
                <a:ea typeface="Cambria" panose="02040503050406030204" pitchFamily="18" charset="0"/>
              </a:rPr>
              <a:t>¿Cómo lo hicieron?</a:t>
            </a:r>
          </a:p>
          <a:p>
            <a:pPr marL="365760" indent="-283464" algn="ctr">
              <a:defRPr/>
            </a:pPr>
            <a:endParaRPr lang="es-ES" sz="2400" b="1" dirty="0">
              <a:effectLst>
                <a:outerShdw blurRad="38100" dist="38100" dir="2700000" algn="tl">
                  <a:srgbClr val="000000">
                    <a:alpha val="43137"/>
                  </a:srgbClr>
                </a:outerShdw>
              </a:effectLst>
              <a:latin typeface="Gill Sans MT" panose="020B0502020104020203" pitchFamily="34" charset="0"/>
            </a:endParaRPr>
          </a:p>
          <a:p>
            <a:pPr marL="292608" lvl="5" indent="0" algn="just">
              <a:lnSpc>
                <a:spcPct val="110000"/>
              </a:lnSpc>
              <a:spcBef>
                <a:spcPts val="600"/>
              </a:spcBef>
              <a:buClr>
                <a:schemeClr val="accent1"/>
              </a:buClr>
              <a:buSzPct val="80000"/>
              <a:defRPr/>
            </a:pPr>
            <a:endParaRPr lang="es-EC" sz="1400" b="1" dirty="0">
              <a:latin typeface="Gill Sans MT" panose="020B0502020104020203" pitchFamily="34" charset="0"/>
              <a:cs typeface="Arial" pitchFamily="34" charset="0"/>
            </a:endParaRPr>
          </a:p>
        </p:txBody>
      </p:sp>
      <p:sp>
        <p:nvSpPr>
          <p:cNvPr id="3" name="Rectángulo 2">
            <a:extLst>
              <a:ext uri="{FF2B5EF4-FFF2-40B4-BE49-F238E27FC236}">
                <a16:creationId xmlns:a16="http://schemas.microsoft.com/office/drawing/2014/main" id="{5C8F663D-F173-4F4E-98FA-B633D709EB57}"/>
              </a:ext>
            </a:extLst>
          </p:cNvPr>
          <p:cNvSpPr/>
          <p:nvPr/>
        </p:nvSpPr>
        <p:spPr>
          <a:xfrm>
            <a:off x="979715" y="1407572"/>
            <a:ext cx="7458892" cy="3206519"/>
          </a:xfrm>
          <a:prstGeom prst="rect">
            <a:avLst/>
          </a:prstGeom>
        </p:spPr>
        <p:txBody>
          <a:bodyPr wrap="square">
            <a:spAutoFit/>
          </a:bodyPr>
          <a:lstStyle/>
          <a:p>
            <a:pPr algn="just">
              <a:lnSpc>
                <a:spcPct val="150000"/>
              </a:lnSpc>
              <a:spcAft>
                <a:spcPts val="800"/>
              </a:spcAft>
            </a:pPr>
            <a:r>
              <a:rPr lang="es-PE" sz="1600" b="1" dirty="0">
                <a:latin typeface="Cambria" panose="02040503050406030204" pitchFamily="18" charset="0"/>
                <a:ea typeface="Cambria" panose="02040503050406030204" pitchFamily="18" charset="0"/>
                <a:cs typeface="Times New Roman" panose="02020603050405020304" pitchFamily="18" charset="0"/>
              </a:rPr>
              <a:t>Metodología de ACS:</a:t>
            </a:r>
            <a:r>
              <a:rPr lang="es-PE" sz="1600" dirty="0">
                <a:latin typeface="Cambria" panose="02040503050406030204" pitchFamily="18" charset="0"/>
                <a:ea typeface="Cambria" panose="02040503050406030204" pitchFamily="18" charset="0"/>
                <a:cs typeface="Times New Roman" panose="02020603050405020304" pitchFamily="18" charset="0"/>
              </a:rPr>
              <a:t> Se ha definido una metodología de ACS (Aseguramiento de Calidad en Sistemas) para el desarrollo de proyectos informáticos.</a:t>
            </a:r>
          </a:p>
          <a:p>
            <a:pPr algn="just">
              <a:lnSpc>
                <a:spcPct val="150000"/>
              </a:lnSpc>
              <a:spcAft>
                <a:spcPts val="800"/>
              </a:spcAft>
            </a:pPr>
            <a:r>
              <a:rPr lang="es-PE" sz="1600" b="1" dirty="0">
                <a:latin typeface="Cambria" panose="02040503050406030204" pitchFamily="18" charset="0"/>
                <a:ea typeface="Cambria" panose="02040503050406030204" pitchFamily="18" charset="0"/>
                <a:cs typeface="Times New Roman" panose="02020603050405020304" pitchFamily="18" charset="0"/>
              </a:rPr>
              <a:t>Pruebas piloto:</a:t>
            </a:r>
            <a:r>
              <a:rPr lang="es-PE" sz="1600" dirty="0">
                <a:latin typeface="Cambria" panose="02040503050406030204" pitchFamily="18" charset="0"/>
                <a:ea typeface="Cambria" panose="02040503050406030204" pitchFamily="18" charset="0"/>
                <a:cs typeface="Times New Roman" panose="02020603050405020304" pitchFamily="18" charset="0"/>
              </a:rPr>
              <a:t> Se realizaron pruebas piloto de la metodología en un proyecto informático en ejecución. El objetivo era medir el impacto de la metodología y observar las desviaciones existentes.</a:t>
            </a:r>
          </a:p>
          <a:p>
            <a:pPr algn="just">
              <a:lnSpc>
                <a:spcPct val="150000"/>
              </a:lnSpc>
              <a:spcAft>
                <a:spcPts val="800"/>
              </a:spcAft>
            </a:pPr>
            <a:r>
              <a:rPr lang="es-PE" sz="1600" b="1" dirty="0">
                <a:latin typeface="Cambria" panose="02040503050406030204" pitchFamily="18" charset="0"/>
                <a:ea typeface="Cambria" panose="02040503050406030204" pitchFamily="18" charset="0"/>
                <a:cs typeface="Times New Roman" panose="02020603050405020304" pitchFamily="18" charset="0"/>
              </a:rPr>
              <a:t>Sistema seleccionado:</a:t>
            </a:r>
            <a:r>
              <a:rPr lang="es-PE" sz="1600" dirty="0">
                <a:latin typeface="Cambria" panose="02040503050406030204" pitchFamily="18" charset="0"/>
                <a:ea typeface="Cambria" panose="02040503050406030204" pitchFamily="18" charset="0"/>
                <a:cs typeface="Times New Roman" panose="02020603050405020304" pitchFamily="18" charset="0"/>
              </a:rPr>
              <a:t> El proyecto seleccionado para aplicar la metodología fue la Plataforma de Consultas de Proveedores, una aplicación web orientada a consultas de pago de proveedores y atención al cliente.</a:t>
            </a:r>
            <a:endParaRPr lang="es-PE" sz="16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7618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32" name="Imagen 231">
            <a:extLst>
              <a:ext uri="{FF2B5EF4-FFF2-40B4-BE49-F238E27FC236}">
                <a16:creationId xmlns:a16="http://schemas.microsoft.com/office/drawing/2014/main" id="{FCFA78AA-0B01-8B2F-CF20-F1906C927236}"/>
              </a:ext>
            </a:extLst>
          </p:cNvPr>
          <p:cNvPicPr>
            <a:picLocks noChangeAspect="1"/>
          </p:cNvPicPr>
          <p:nvPr/>
        </p:nvPicPr>
        <p:blipFill>
          <a:blip r:embed="rId3">
            <a:alphaModFix amt="20000"/>
          </a:blip>
          <a:stretch>
            <a:fillRect/>
          </a:stretch>
        </p:blipFill>
        <p:spPr>
          <a:xfrm flipV="1">
            <a:off x="0" y="-1"/>
            <a:ext cx="9144000" cy="5143500"/>
          </a:xfrm>
          <a:prstGeom prst="rect">
            <a:avLst/>
          </a:prstGeom>
        </p:spPr>
      </p:pic>
      <p:sp>
        <p:nvSpPr>
          <p:cNvPr id="231" name="2 Marcador de contenido">
            <a:extLst>
              <a:ext uri="{FF2B5EF4-FFF2-40B4-BE49-F238E27FC236}">
                <a16:creationId xmlns:a16="http://schemas.microsoft.com/office/drawing/2014/main" id="{CB72B1C9-B3C5-78FF-9194-08284CB7DBA6}"/>
              </a:ext>
            </a:extLst>
          </p:cNvPr>
          <p:cNvSpPr txBox="1">
            <a:spLocks/>
          </p:cNvSpPr>
          <p:nvPr/>
        </p:nvSpPr>
        <p:spPr>
          <a:xfrm>
            <a:off x="914401" y="0"/>
            <a:ext cx="7081024" cy="45015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365760" indent="-283464" algn="ctr">
              <a:buFont typeface="Wingdings 2"/>
              <a:buNone/>
              <a:defRPr/>
            </a:pPr>
            <a:endParaRPr lang="es-EC" sz="2400" b="1" dirty="0">
              <a:effectLst>
                <a:outerShdw blurRad="38100" dist="38100" dir="2700000" algn="tl">
                  <a:srgbClr val="000000">
                    <a:alpha val="43137"/>
                  </a:srgbClr>
                </a:outerShdw>
              </a:effectLst>
              <a:latin typeface="Gill Sans MT" panose="020B0502020104020203" pitchFamily="34" charset="0"/>
            </a:endParaRPr>
          </a:p>
          <a:p>
            <a:pPr marL="292608" lvl="5" indent="0" algn="just">
              <a:lnSpc>
                <a:spcPct val="110000"/>
              </a:lnSpc>
              <a:spcBef>
                <a:spcPts val="600"/>
              </a:spcBef>
              <a:buClr>
                <a:schemeClr val="accent1"/>
              </a:buClr>
              <a:buSzPct val="80000"/>
              <a:defRPr/>
            </a:pPr>
            <a:r>
              <a:rPr lang="es-ES"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s-ES" sz="2400" b="1" dirty="0">
                <a:latin typeface="Cambria" panose="02040503050406030204" pitchFamily="18" charset="0"/>
                <a:ea typeface="Cambria" panose="02040503050406030204" pitchFamily="18" charset="0"/>
              </a:rPr>
              <a:t>¿Qué resultados obtuvieron?</a:t>
            </a:r>
          </a:p>
          <a:p>
            <a:pPr marL="576072" lvl="5" indent="-283464" algn="just">
              <a:lnSpc>
                <a:spcPct val="110000"/>
              </a:lnSpc>
              <a:spcBef>
                <a:spcPts val="600"/>
              </a:spcBef>
              <a:buClr>
                <a:schemeClr val="accent1"/>
              </a:buClr>
              <a:buSzPct val="80000"/>
              <a:buFont typeface="Wingdings" pitchFamily="2" charset="2"/>
              <a:buChar char="§"/>
              <a:defRPr/>
            </a:pPr>
            <a:endParaRPr lang="es-EC" sz="1400" b="1" dirty="0">
              <a:latin typeface="Gill Sans MT" panose="020B0502020104020203" pitchFamily="34" charset="0"/>
              <a:cs typeface="Arial" pitchFamily="34" charset="0"/>
            </a:endParaRPr>
          </a:p>
        </p:txBody>
      </p:sp>
      <p:sp>
        <p:nvSpPr>
          <p:cNvPr id="2" name="CuadroTexto 1">
            <a:extLst>
              <a:ext uri="{FF2B5EF4-FFF2-40B4-BE49-F238E27FC236}">
                <a16:creationId xmlns:a16="http://schemas.microsoft.com/office/drawing/2014/main" id="{C0DF374C-4FE6-4F87-B9F2-709A373DF3F7}"/>
              </a:ext>
            </a:extLst>
          </p:cNvPr>
          <p:cNvSpPr txBox="1"/>
          <p:nvPr/>
        </p:nvSpPr>
        <p:spPr>
          <a:xfrm>
            <a:off x="1332412" y="1293223"/>
            <a:ext cx="6270171" cy="3477875"/>
          </a:xfrm>
          <a:prstGeom prst="rect">
            <a:avLst/>
          </a:prstGeom>
          <a:noFill/>
        </p:spPr>
        <p:txBody>
          <a:bodyPr wrap="square" rtlCol="0">
            <a:spAutoFit/>
          </a:bodyPr>
          <a:lstStyle/>
          <a:p>
            <a:pPr marL="285750" indent="-285750">
              <a:buFont typeface="Wingdings" panose="05000000000000000000" pitchFamily="2" charset="2"/>
              <a:buChar char="v"/>
            </a:pPr>
            <a:r>
              <a:rPr lang="es-PE" sz="1600" dirty="0"/>
              <a:t>Se observó que los Jefes de Proyecto no tienen el hábito de formalizar el cierre de ciertos procesos o etapas.</a:t>
            </a:r>
          </a:p>
          <a:p>
            <a:pPr marL="285750" indent="-285750">
              <a:buFont typeface="Wingdings" panose="05000000000000000000" pitchFamily="2" charset="2"/>
              <a:buChar char="v"/>
            </a:pPr>
            <a:endParaRPr lang="es-ES" sz="1600" dirty="0"/>
          </a:p>
          <a:p>
            <a:pPr marL="285750" indent="-285750">
              <a:buFont typeface="Wingdings" panose="05000000000000000000" pitchFamily="2" charset="2"/>
              <a:buChar char="v"/>
            </a:pPr>
            <a:r>
              <a:rPr lang="es-ES" sz="1600" dirty="0"/>
              <a:t>ACS ayudó a que los miembros del equipo de desarrollo comprendieran y adoptaran la importancia de la calidad como una actividad que debe estar presente en todas las etapas del desarrollo de proyectos.</a:t>
            </a:r>
          </a:p>
          <a:p>
            <a:pPr marL="285750" indent="-285750">
              <a:buFont typeface="Wingdings" panose="05000000000000000000" pitchFamily="2" charset="2"/>
              <a:buChar char="v"/>
            </a:pPr>
            <a:endParaRPr lang="es-ES" sz="1600" dirty="0"/>
          </a:p>
          <a:p>
            <a:pPr marL="285750" indent="-285750">
              <a:buFont typeface="Wingdings" panose="05000000000000000000" pitchFamily="2" charset="2"/>
              <a:buChar char="v"/>
            </a:pPr>
            <a:r>
              <a:rPr lang="es-ES" sz="1600" dirty="0"/>
              <a:t>Al aplicar la metodología ACS, se podría haber evitado o reducido el impacto de problemas que surgieron durante la implementación de proyectos que no siguieron una metodología formal.</a:t>
            </a:r>
          </a:p>
          <a:p>
            <a:endParaRPr lang="es-ES" dirty="0"/>
          </a:p>
          <a:p>
            <a:endParaRPr lang="es-PE" dirty="0"/>
          </a:p>
        </p:txBody>
      </p:sp>
    </p:spTree>
    <p:extLst>
      <p:ext uri="{BB962C8B-B14F-4D97-AF65-F5344CB8AC3E}">
        <p14:creationId xmlns:p14="http://schemas.microsoft.com/office/powerpoint/2010/main" val="296532149"/>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38B265E9A4164AB4363A5906C21BBB" ma:contentTypeVersion="8" ma:contentTypeDescription="Create a new document." ma:contentTypeScope="" ma:versionID="7b0ae3d6418a60db21e5819744dae613">
  <xsd:schema xmlns:xsd="http://www.w3.org/2001/XMLSchema" xmlns:xs="http://www.w3.org/2001/XMLSchema" xmlns:p="http://schemas.microsoft.com/office/2006/metadata/properties" xmlns:ns3="57da295d-d098-42b3-96a4-e0bc71ac9c30" xmlns:ns4="0c8060d5-81a4-47b3-a2f1-4ba684848a3a" targetNamespace="http://schemas.microsoft.com/office/2006/metadata/properties" ma:root="true" ma:fieldsID="fbb13af22b109f9f1beba82c0f45f069" ns3:_="" ns4:_="">
    <xsd:import namespace="57da295d-d098-42b3-96a4-e0bc71ac9c30"/>
    <xsd:import namespace="0c8060d5-81a4-47b3-a2f1-4ba684848a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a295d-d098-42b3-96a4-e0bc71ac9c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c8060d5-81a4-47b3-a2f1-4ba684848a3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7da295d-d098-42b3-96a4-e0bc71ac9c30" xsi:nil="true"/>
  </documentManagement>
</p:properties>
</file>

<file path=customXml/itemProps1.xml><?xml version="1.0" encoding="utf-8"?>
<ds:datastoreItem xmlns:ds="http://schemas.openxmlformats.org/officeDocument/2006/customXml" ds:itemID="{CC9A7526-3F77-4E47-8E99-7FA77B6F0F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a295d-d098-42b3-96a4-e0bc71ac9c30"/>
    <ds:schemaRef ds:uri="0c8060d5-81a4-47b3-a2f1-4ba684848a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111661-C258-43D4-9106-3144A74DE4ED}">
  <ds:schemaRefs>
    <ds:schemaRef ds:uri="http://schemas.microsoft.com/sharepoint/v3/contenttype/forms"/>
  </ds:schemaRefs>
</ds:datastoreItem>
</file>

<file path=customXml/itemProps3.xml><?xml version="1.0" encoding="utf-8"?>
<ds:datastoreItem xmlns:ds="http://schemas.openxmlformats.org/officeDocument/2006/customXml" ds:itemID="{D2F442FF-0281-4EAF-A834-948892D58BBE}">
  <ds:schemaRefs>
    <ds:schemaRef ds:uri="http://purl.org/dc/dcmitype/"/>
    <ds:schemaRef ds:uri="http://schemas.microsoft.com/office/2006/documentManagement/types"/>
    <ds:schemaRef ds:uri="http://purl.org/dc/elements/1.1/"/>
    <ds:schemaRef ds:uri="http://purl.org/dc/terms/"/>
    <ds:schemaRef ds:uri="57da295d-d098-42b3-96a4-e0bc71ac9c30"/>
    <ds:schemaRef ds:uri="http://schemas.microsoft.com/office/infopath/2007/PartnerControls"/>
    <ds:schemaRef ds:uri="http://schemas.openxmlformats.org/package/2006/metadata/core-properties"/>
    <ds:schemaRef ds:uri="0c8060d5-81a4-47b3-a2f1-4ba684848a3a"/>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263</TotalTime>
  <Words>1239</Words>
  <Application>Microsoft Office PowerPoint</Application>
  <PresentationFormat>Presentación en pantalla (16:9)</PresentationFormat>
  <Paragraphs>130</Paragraphs>
  <Slides>12</Slides>
  <Notes>12</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12</vt:i4>
      </vt:variant>
    </vt:vector>
  </HeadingPairs>
  <TitlesOfParts>
    <vt:vector size="26" baseType="lpstr">
      <vt:lpstr>Arial</vt:lpstr>
      <vt:lpstr>Proxima Nova Semibold</vt:lpstr>
      <vt:lpstr>Wingdings</vt:lpstr>
      <vt:lpstr>Wingdings 2</vt:lpstr>
      <vt:lpstr>Fira Sans Extra Condensed SemiBold</vt:lpstr>
      <vt:lpstr>Fira Sans Extra Condensed</vt:lpstr>
      <vt:lpstr>Calibri</vt:lpstr>
      <vt:lpstr>Roboto</vt:lpstr>
      <vt:lpstr>Times New Roman</vt:lpstr>
      <vt:lpstr>Cambria</vt:lpstr>
      <vt:lpstr>Proxima Nova</vt:lpstr>
      <vt:lpstr>Gill Sans MT</vt:lpstr>
      <vt:lpstr>Machine Learning Infographics by Slidesgo</vt:lpstr>
      <vt:lpstr>Slidesgo Final Pages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ESTO HA FINALIZADO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REGRESSION</dc:title>
  <cp:lastModifiedBy>Nimer Cerna Espinoza - Est. FIIS</cp:lastModifiedBy>
  <cp:revision>23</cp:revision>
  <dcterms:modified xsi:type="dcterms:W3CDTF">2023-05-24T23:08:38Z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0x010100B138B265E9A4164AB4363A5906C21BBB</vt:lpwstr>
  </property>
</Properties>
</file>