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7" r:id="rId9"/>
    <p:sldId id="268" r:id="rId10"/>
    <p:sldId id="262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5171F-8A4E-4954-B697-17F7030A1BB5}" v="156" dt="2024-03-25T09:18:39.283"/>
    <p1510:client id="{8BB4591B-C3D9-4003-9ED7-AAEAB3CC002B}" v="58" dt="2024-03-25T11:01:44.788"/>
    <p1510:client id="{A9FBDCDB-09F5-4A89-9789-A8DAC9B6C0C4}" v="105" dt="2024-03-25T10:26:06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ANTIAGO PEREZ" userId="f1597d89-5240-4e41-953b-c9fdb95a9af7" providerId="ADAL" clId="{A9FBDCDB-09F5-4A89-9789-A8DAC9B6C0C4}"/>
    <pc:docChg chg="undo custSel modSld">
      <pc:chgData name="MIGUEL SANTIAGO PEREZ" userId="f1597d89-5240-4e41-953b-c9fdb95a9af7" providerId="ADAL" clId="{A9FBDCDB-09F5-4A89-9789-A8DAC9B6C0C4}" dt="2024-03-25T10:26:06.910" v="104" actId="26606"/>
      <pc:docMkLst>
        <pc:docMk/>
      </pc:docMkLst>
      <pc:sldChg chg="addSp modSp mod setBg addAnim modAnim setClrOvrMap">
        <pc:chgData name="MIGUEL SANTIAGO PEREZ" userId="f1597d89-5240-4e41-953b-c9fdb95a9af7" providerId="ADAL" clId="{A9FBDCDB-09F5-4A89-9789-A8DAC9B6C0C4}" dt="2024-03-25T09:11:43.238" v="51"/>
        <pc:sldMkLst>
          <pc:docMk/>
          <pc:sldMk cId="3477562609" sldId="256"/>
        </pc:sldMkLst>
        <pc:spChg chg="mod">
          <ac:chgData name="MIGUEL SANTIAGO PEREZ" userId="f1597d89-5240-4e41-953b-c9fdb95a9af7" providerId="ADAL" clId="{A9FBDCDB-09F5-4A89-9789-A8DAC9B6C0C4}" dt="2024-03-25T09:11:16.887" v="46" actId="26606"/>
          <ac:spMkLst>
            <pc:docMk/>
            <pc:sldMk cId="3477562609" sldId="256"/>
            <ac:spMk id="2" creationId="{B6244CED-B3CA-56FC-5014-3337EA138FF8}"/>
          </ac:spMkLst>
        </pc:spChg>
        <pc:spChg chg="mod">
          <ac:chgData name="MIGUEL SANTIAGO PEREZ" userId="f1597d89-5240-4e41-953b-c9fdb95a9af7" providerId="ADAL" clId="{A9FBDCDB-09F5-4A89-9789-A8DAC9B6C0C4}" dt="2024-03-25T09:11:16.887" v="46" actId="26606"/>
          <ac:spMkLst>
            <pc:docMk/>
            <pc:sldMk cId="3477562609" sldId="256"/>
            <ac:spMk id="3" creationId="{5D32AFF5-9202-9F1C-2467-4628D627B4E8}"/>
          </ac:spMkLst>
        </pc:spChg>
        <pc:spChg chg="add">
          <ac:chgData name="MIGUEL SANTIAGO PEREZ" userId="f1597d89-5240-4e41-953b-c9fdb95a9af7" providerId="ADAL" clId="{A9FBDCDB-09F5-4A89-9789-A8DAC9B6C0C4}" dt="2024-03-25T09:11:16.887" v="46" actId="26606"/>
          <ac:spMkLst>
            <pc:docMk/>
            <pc:sldMk cId="3477562609" sldId="256"/>
            <ac:spMk id="4103" creationId="{71B2258F-86CA-4D4D-8270-BC05FCDEBFB3}"/>
          </ac:spMkLst>
        </pc:spChg>
        <pc:picChg chg="add mod ord">
          <ac:chgData name="MIGUEL SANTIAGO PEREZ" userId="f1597d89-5240-4e41-953b-c9fdb95a9af7" providerId="ADAL" clId="{A9FBDCDB-09F5-4A89-9789-A8DAC9B6C0C4}" dt="2024-03-25T09:11:42.557" v="50" actId="27614"/>
          <ac:picMkLst>
            <pc:docMk/>
            <pc:sldMk cId="3477562609" sldId="256"/>
            <ac:picMk id="4098" creationId="{57D92949-16B0-AE09-AE87-F529265E215F}"/>
          </ac:picMkLst>
        </pc:picChg>
      </pc:sldChg>
      <pc:sldChg chg="addSp delSp modSp mod">
        <pc:chgData name="MIGUEL SANTIAGO PEREZ" userId="f1597d89-5240-4e41-953b-c9fdb95a9af7" providerId="ADAL" clId="{A9FBDCDB-09F5-4A89-9789-A8DAC9B6C0C4}" dt="2024-03-25T09:52:38.936" v="88" actId="14100"/>
        <pc:sldMkLst>
          <pc:docMk/>
          <pc:sldMk cId="3184286652" sldId="257"/>
        </pc:sldMkLst>
        <pc:spChg chg="mod">
          <ac:chgData name="MIGUEL SANTIAGO PEREZ" userId="f1597d89-5240-4e41-953b-c9fdb95a9af7" providerId="ADAL" clId="{A9FBDCDB-09F5-4A89-9789-A8DAC9B6C0C4}" dt="2024-03-25T09:52:13.668" v="83" actId="26606"/>
          <ac:spMkLst>
            <pc:docMk/>
            <pc:sldMk cId="3184286652" sldId="257"/>
            <ac:spMk id="2" creationId="{F46D70C9-9B76-56A1-B541-02E495C29C9F}"/>
          </ac:spMkLst>
        </pc:spChg>
        <pc:spChg chg="mod">
          <ac:chgData name="MIGUEL SANTIAGO PEREZ" userId="f1597d89-5240-4e41-953b-c9fdb95a9af7" providerId="ADAL" clId="{A9FBDCDB-09F5-4A89-9789-A8DAC9B6C0C4}" dt="2024-03-25T09:52:38.936" v="88" actId="14100"/>
          <ac:spMkLst>
            <pc:docMk/>
            <pc:sldMk cId="3184286652" sldId="257"/>
            <ac:spMk id="3" creationId="{3F83FC92-5F72-DFD0-8F11-3B71BEAB910E}"/>
          </ac:spMkLst>
        </pc:spChg>
        <pc:spChg chg="del">
          <ac:chgData name="MIGUEL SANTIAGO PEREZ" userId="f1597d89-5240-4e41-953b-c9fdb95a9af7" providerId="ADAL" clId="{A9FBDCDB-09F5-4A89-9789-A8DAC9B6C0C4}" dt="2024-03-25T09:44:04.324" v="75" actId="26606"/>
          <ac:spMkLst>
            <pc:docMk/>
            <pc:sldMk cId="3184286652" sldId="257"/>
            <ac:spMk id="1040" creationId="{2B97F24A-32CE-4C1C-A50D-3016B394DCFB}"/>
          </ac:spMkLst>
        </pc:spChg>
        <pc:spChg chg="del">
          <ac:chgData name="MIGUEL SANTIAGO PEREZ" userId="f1597d89-5240-4e41-953b-c9fdb95a9af7" providerId="ADAL" clId="{A9FBDCDB-09F5-4A89-9789-A8DAC9B6C0C4}" dt="2024-03-25T09:44:04.324" v="75" actId="26606"/>
          <ac:spMkLst>
            <pc:docMk/>
            <pc:sldMk cId="3184286652" sldId="257"/>
            <ac:spMk id="1042" creationId="{CD8B4F24-440B-49E9-B85D-733523DC064B}"/>
          </ac:spMkLst>
        </pc:spChg>
        <pc:spChg chg="add">
          <ac:chgData name="MIGUEL SANTIAGO PEREZ" userId="f1597d89-5240-4e41-953b-c9fdb95a9af7" providerId="ADAL" clId="{A9FBDCDB-09F5-4A89-9789-A8DAC9B6C0C4}" dt="2024-03-25T09:52:13.668" v="83" actId="26606"/>
          <ac:spMkLst>
            <pc:docMk/>
            <pc:sldMk cId="3184286652" sldId="257"/>
            <ac:spMk id="1061" creationId="{649C91A9-84E7-4BF0-9026-62F01380D853}"/>
          </ac:spMkLst>
        </pc:spChg>
        <pc:spChg chg="add">
          <ac:chgData name="MIGUEL SANTIAGO PEREZ" userId="f1597d89-5240-4e41-953b-c9fdb95a9af7" providerId="ADAL" clId="{A9FBDCDB-09F5-4A89-9789-A8DAC9B6C0C4}" dt="2024-03-25T09:52:13.668" v="83" actId="26606"/>
          <ac:spMkLst>
            <pc:docMk/>
            <pc:sldMk cId="3184286652" sldId="257"/>
            <ac:spMk id="1063" creationId="{9B47378D-AD27-45D0-8C1C-5B1098DCC068}"/>
          </ac:spMkLst>
        </pc:spChg>
        <pc:grpChg chg="add del">
          <ac:chgData name="MIGUEL SANTIAGO PEREZ" userId="f1597d89-5240-4e41-953b-c9fdb95a9af7" providerId="ADAL" clId="{A9FBDCDB-09F5-4A89-9789-A8DAC9B6C0C4}" dt="2024-03-25T09:49:19.994" v="76" actId="26606"/>
          <ac:grpSpMkLst>
            <pc:docMk/>
            <pc:sldMk cId="3184286652" sldId="257"/>
            <ac:grpSpMk id="1047" creationId="{1FD67D68-9B83-C338-8342-3348D8F22347}"/>
          </ac:grpSpMkLst>
        </pc:grpChg>
        <pc:grpChg chg="add del">
          <ac:chgData name="MIGUEL SANTIAGO PEREZ" userId="f1597d89-5240-4e41-953b-c9fdb95a9af7" providerId="ADAL" clId="{A9FBDCDB-09F5-4A89-9789-A8DAC9B6C0C4}" dt="2024-03-25T09:52:13.668" v="83" actId="26606"/>
          <ac:grpSpMkLst>
            <pc:docMk/>
            <pc:sldMk cId="3184286652" sldId="257"/>
            <ac:grpSpMk id="1054" creationId="{1FD67D68-9B83-C338-8342-3348D8F22347}"/>
          </ac:grpSpMkLst>
        </pc:grpChg>
        <pc:picChg chg="add mod">
          <ac:chgData name="MIGUEL SANTIAGO PEREZ" userId="f1597d89-5240-4e41-953b-c9fdb95a9af7" providerId="ADAL" clId="{A9FBDCDB-09F5-4A89-9789-A8DAC9B6C0C4}" dt="2024-03-25T09:52:13.668" v="83" actId="26606"/>
          <ac:picMkLst>
            <pc:docMk/>
            <pc:sldMk cId="3184286652" sldId="257"/>
            <ac:picMk id="1026" creationId="{81609B10-D24B-6D9A-104F-348393EB3257}"/>
          </ac:picMkLst>
        </pc:picChg>
      </pc:sldChg>
      <pc:sldChg chg="addSp delSp modSp mod setBg">
        <pc:chgData name="MIGUEL SANTIAGO PEREZ" userId="f1597d89-5240-4e41-953b-c9fdb95a9af7" providerId="ADAL" clId="{A9FBDCDB-09F5-4A89-9789-A8DAC9B6C0C4}" dt="2024-03-25T09:52:57.486" v="90" actId="20577"/>
        <pc:sldMkLst>
          <pc:docMk/>
          <pc:sldMk cId="2081020973" sldId="258"/>
        </pc:sldMkLst>
        <pc:spChg chg="mod">
          <ac:chgData name="MIGUEL SANTIAGO PEREZ" userId="f1597d89-5240-4e41-953b-c9fdb95a9af7" providerId="ADAL" clId="{A9FBDCDB-09F5-4A89-9789-A8DAC9B6C0C4}" dt="2024-03-25T09:52:57.486" v="90" actId="20577"/>
          <ac:spMkLst>
            <pc:docMk/>
            <pc:sldMk cId="2081020973" sldId="258"/>
            <ac:spMk id="2" creationId="{21D1C52A-8B2E-5918-0AB8-2EFA09650C0F}"/>
          </ac:spMkLst>
        </pc:spChg>
        <pc:spChg chg="mod ord">
          <ac:chgData name="MIGUEL SANTIAGO PEREZ" userId="f1597d89-5240-4e41-953b-c9fdb95a9af7" providerId="ADAL" clId="{A9FBDCDB-09F5-4A89-9789-A8DAC9B6C0C4}" dt="2024-03-25T09:04:41.091" v="13" actId="1076"/>
          <ac:spMkLst>
            <pc:docMk/>
            <pc:sldMk cId="2081020973" sldId="258"/>
            <ac:spMk id="3" creationId="{9D446A97-2637-3530-EA3D-1F8DA2F7339B}"/>
          </ac:spMkLst>
        </pc:spChg>
        <pc:spChg chg="add">
          <ac:chgData name="MIGUEL SANTIAGO PEREZ" userId="f1597d89-5240-4e41-953b-c9fdb95a9af7" providerId="ADAL" clId="{A9FBDCDB-09F5-4A89-9789-A8DAC9B6C0C4}" dt="2024-03-25T09:04:32.599" v="11" actId="26606"/>
          <ac:spMkLst>
            <pc:docMk/>
            <pc:sldMk cId="2081020973" sldId="258"/>
            <ac:spMk id="2052" creationId="{637B2035-1FCB-439A-B421-095E136C7E07}"/>
          </ac:spMkLst>
        </pc:spChg>
        <pc:spChg chg="add">
          <ac:chgData name="MIGUEL SANTIAGO PEREZ" userId="f1597d89-5240-4e41-953b-c9fdb95a9af7" providerId="ADAL" clId="{A9FBDCDB-09F5-4A89-9789-A8DAC9B6C0C4}" dt="2024-03-25T09:04:32.599" v="11" actId="26606"/>
          <ac:spMkLst>
            <pc:docMk/>
            <pc:sldMk cId="2081020973" sldId="258"/>
            <ac:spMk id="2053" creationId="{676D6CDF-C512-4739-B158-55EE955EFA39}"/>
          </ac:spMkLst>
        </pc:spChg>
        <pc:spChg chg="add del">
          <ac:chgData name="MIGUEL SANTIAGO PEREZ" userId="f1597d89-5240-4e41-953b-c9fdb95a9af7" providerId="ADAL" clId="{A9FBDCDB-09F5-4A89-9789-A8DAC9B6C0C4}" dt="2024-03-25T09:04:13.904" v="8" actId="26606"/>
          <ac:spMkLst>
            <pc:docMk/>
            <pc:sldMk cId="2081020973" sldId="258"/>
            <ac:spMk id="2055" creationId="{D009D6D5-DAC2-4A8B-A17A-E206B9012D09}"/>
          </ac:spMkLst>
        </pc:spChg>
        <pc:spChg chg="add del">
          <ac:chgData name="MIGUEL SANTIAGO PEREZ" userId="f1597d89-5240-4e41-953b-c9fdb95a9af7" providerId="ADAL" clId="{A9FBDCDB-09F5-4A89-9789-A8DAC9B6C0C4}" dt="2024-03-25T09:04:18.569" v="10" actId="26606"/>
          <ac:spMkLst>
            <pc:docMk/>
            <pc:sldMk cId="2081020973" sldId="258"/>
            <ac:spMk id="2057" creationId="{D4974D33-8DC5-464E-8C6D-BE58F0669C17}"/>
          </ac:spMkLst>
        </pc:spChg>
        <pc:spChg chg="add del">
          <ac:chgData name="MIGUEL SANTIAGO PEREZ" userId="f1597d89-5240-4e41-953b-c9fdb95a9af7" providerId="ADAL" clId="{A9FBDCDB-09F5-4A89-9789-A8DAC9B6C0C4}" dt="2024-03-25T09:04:18.569" v="10" actId="26606"/>
          <ac:spMkLst>
            <pc:docMk/>
            <pc:sldMk cId="2081020973" sldId="258"/>
            <ac:spMk id="2058" creationId="{F13C74B1-5B17-4795-BED0-7140497B445A}"/>
          </ac:spMkLst>
        </pc:spChg>
        <pc:graphicFrameChg chg="modGraphic">
          <ac:chgData name="MIGUEL SANTIAGO PEREZ" userId="f1597d89-5240-4e41-953b-c9fdb95a9af7" providerId="ADAL" clId="{A9FBDCDB-09F5-4A89-9789-A8DAC9B6C0C4}" dt="2024-03-25T09:13:43.580" v="57" actId="26606"/>
          <ac:graphicFrameMkLst>
            <pc:docMk/>
            <pc:sldMk cId="2081020973" sldId="258"/>
            <ac:graphicFrameMk id="2069" creationId="{7E493A57-BDF0-B8AE-13CF-3B03050D220F}"/>
          </ac:graphicFrameMkLst>
        </pc:graphicFrameChg>
        <pc:picChg chg="add mod">
          <ac:chgData name="MIGUEL SANTIAGO PEREZ" userId="f1597d89-5240-4e41-953b-c9fdb95a9af7" providerId="ADAL" clId="{A9FBDCDB-09F5-4A89-9789-A8DAC9B6C0C4}" dt="2024-03-25T09:04:32.599" v="11" actId="26606"/>
          <ac:picMkLst>
            <pc:docMk/>
            <pc:sldMk cId="2081020973" sldId="258"/>
            <ac:picMk id="2050" creationId="{CF1237F4-0165-E933-3C9A-05F4F13D1659}"/>
          </ac:picMkLst>
        </pc:picChg>
      </pc:sldChg>
      <pc:sldChg chg="addSp modSp mod setBg">
        <pc:chgData name="MIGUEL SANTIAGO PEREZ" userId="f1597d89-5240-4e41-953b-c9fdb95a9af7" providerId="ADAL" clId="{A9FBDCDB-09F5-4A89-9789-A8DAC9B6C0C4}" dt="2024-03-25T09:53:07.455" v="92" actId="20577"/>
        <pc:sldMkLst>
          <pc:docMk/>
          <pc:sldMk cId="1370776877" sldId="259"/>
        </pc:sldMkLst>
        <pc:spChg chg="mod">
          <ac:chgData name="MIGUEL SANTIAGO PEREZ" userId="f1597d89-5240-4e41-953b-c9fdb95a9af7" providerId="ADAL" clId="{A9FBDCDB-09F5-4A89-9789-A8DAC9B6C0C4}" dt="2024-03-25T09:53:07.455" v="92" actId="20577"/>
          <ac:spMkLst>
            <pc:docMk/>
            <pc:sldMk cId="1370776877" sldId="259"/>
            <ac:spMk id="2" creationId="{5AADD9FF-2A1E-078B-CEEC-9EFE126875CD}"/>
          </ac:spMkLst>
        </pc:spChg>
        <pc:spChg chg="mod">
          <ac:chgData name="MIGUEL SANTIAGO PEREZ" userId="f1597d89-5240-4e41-953b-c9fdb95a9af7" providerId="ADAL" clId="{A9FBDCDB-09F5-4A89-9789-A8DAC9B6C0C4}" dt="2024-03-25T09:04:53.031" v="14" actId="26606"/>
          <ac:spMkLst>
            <pc:docMk/>
            <pc:sldMk cId="1370776877" sldId="259"/>
            <ac:spMk id="3" creationId="{E46F9E2F-54CE-8378-6530-745F9A1EC960}"/>
          </ac:spMkLst>
        </pc:spChg>
        <pc:spChg chg="add">
          <ac:chgData name="MIGUEL SANTIAGO PEREZ" userId="f1597d89-5240-4e41-953b-c9fdb95a9af7" providerId="ADAL" clId="{A9FBDCDB-09F5-4A89-9789-A8DAC9B6C0C4}" dt="2024-03-25T09:04:53.031" v="14" actId="26606"/>
          <ac:spMkLst>
            <pc:docMk/>
            <pc:sldMk cId="1370776877" sldId="259"/>
            <ac:spMk id="9" creationId="{9F7D5CDA-D291-4307-BF55-1381FED29634}"/>
          </ac:spMkLst>
        </pc:spChg>
        <pc:spChg chg="add">
          <ac:chgData name="MIGUEL SANTIAGO PEREZ" userId="f1597d89-5240-4e41-953b-c9fdb95a9af7" providerId="ADAL" clId="{A9FBDCDB-09F5-4A89-9789-A8DAC9B6C0C4}" dt="2024-03-25T09:04:53.031" v="14" actId="26606"/>
          <ac:spMkLst>
            <pc:docMk/>
            <pc:sldMk cId="1370776877" sldId="259"/>
            <ac:spMk id="11" creationId="{59B296B9-C5A5-4E4F-9B60-C907B5F1466C}"/>
          </ac:spMkLst>
        </pc:spChg>
        <pc:spChg chg="add">
          <ac:chgData name="MIGUEL SANTIAGO PEREZ" userId="f1597d89-5240-4e41-953b-c9fdb95a9af7" providerId="ADAL" clId="{A9FBDCDB-09F5-4A89-9789-A8DAC9B6C0C4}" dt="2024-03-25T09:04:53.031" v="14" actId="26606"/>
          <ac:spMkLst>
            <pc:docMk/>
            <pc:sldMk cId="1370776877" sldId="259"/>
            <ac:spMk id="13" creationId="{D0300FD3-5AF1-6305-15FA-9078072672E2}"/>
          </ac:spMkLst>
        </pc:spChg>
        <pc:picChg chg="add">
          <ac:chgData name="MIGUEL SANTIAGO PEREZ" userId="f1597d89-5240-4e41-953b-c9fdb95a9af7" providerId="ADAL" clId="{A9FBDCDB-09F5-4A89-9789-A8DAC9B6C0C4}" dt="2024-03-25T09:04:53.031" v="14" actId="26606"/>
          <ac:picMkLst>
            <pc:docMk/>
            <pc:sldMk cId="1370776877" sldId="259"/>
            <ac:picMk id="5" creationId="{39F41D04-FBF1-A2D7-DCD2-1B47B8FB5B66}"/>
          </ac:picMkLst>
        </pc:picChg>
      </pc:sldChg>
      <pc:sldChg chg="addSp delSp modSp mod">
        <pc:chgData name="MIGUEL SANTIAGO PEREZ" userId="f1597d89-5240-4e41-953b-c9fdb95a9af7" providerId="ADAL" clId="{A9FBDCDB-09F5-4A89-9789-A8DAC9B6C0C4}" dt="2024-03-25T09:53:12.152" v="94" actId="20577"/>
        <pc:sldMkLst>
          <pc:docMk/>
          <pc:sldMk cId="2969420002" sldId="260"/>
        </pc:sldMkLst>
        <pc:spChg chg="mod">
          <ac:chgData name="MIGUEL SANTIAGO PEREZ" userId="f1597d89-5240-4e41-953b-c9fdb95a9af7" providerId="ADAL" clId="{A9FBDCDB-09F5-4A89-9789-A8DAC9B6C0C4}" dt="2024-03-25T09:53:12.152" v="94" actId="20577"/>
          <ac:spMkLst>
            <pc:docMk/>
            <pc:sldMk cId="2969420002" sldId="260"/>
            <ac:spMk id="2" creationId="{584855F8-3B61-B40D-0C0D-AB0054C97B21}"/>
          </ac:spMkLst>
        </pc:spChg>
        <pc:spChg chg="del">
          <ac:chgData name="MIGUEL SANTIAGO PEREZ" userId="f1597d89-5240-4e41-953b-c9fdb95a9af7" providerId="ADAL" clId="{A9FBDCDB-09F5-4A89-9789-A8DAC9B6C0C4}" dt="2024-03-25T09:05:15.587" v="15" actId="26606"/>
          <ac:spMkLst>
            <pc:docMk/>
            <pc:sldMk cId="2969420002" sldId="260"/>
            <ac:spMk id="3" creationId="{8837B09F-04E2-2991-6B51-DE4943227BEA}"/>
          </ac:spMkLst>
        </pc:spChg>
        <pc:spChg chg="add del">
          <ac:chgData name="MIGUEL SANTIAGO PEREZ" userId="f1597d89-5240-4e41-953b-c9fdb95a9af7" providerId="ADAL" clId="{A9FBDCDB-09F5-4A89-9789-A8DAC9B6C0C4}" dt="2024-03-25T09:29:35.370" v="69" actId="26606"/>
          <ac:spMkLst>
            <pc:docMk/>
            <pc:sldMk cId="2969420002" sldId="260"/>
            <ac:spMk id="11" creationId="{B50AB553-2A96-4A92-96F2-93548E096954}"/>
          </ac:spMkLst>
        </pc:spChg>
        <pc:spChg chg="add del">
          <ac:chgData name="MIGUEL SANTIAGO PEREZ" userId="f1597d89-5240-4e41-953b-c9fdb95a9af7" providerId="ADAL" clId="{A9FBDCDB-09F5-4A89-9789-A8DAC9B6C0C4}" dt="2024-03-25T09:29:35.370" v="69" actId="26606"/>
          <ac:spMkLst>
            <pc:docMk/>
            <pc:sldMk cId="2969420002" sldId="260"/>
            <ac:spMk id="16" creationId="{362810D9-2C5A-477D-949C-C191895477F3}"/>
          </ac:spMkLst>
        </pc:spChg>
        <pc:spChg chg="add del">
          <ac:chgData name="MIGUEL SANTIAGO PEREZ" userId="f1597d89-5240-4e41-953b-c9fdb95a9af7" providerId="ADAL" clId="{A9FBDCDB-09F5-4A89-9789-A8DAC9B6C0C4}" dt="2024-03-25T09:29:35.370" v="69" actId="26606"/>
          <ac:spMkLst>
            <pc:docMk/>
            <pc:sldMk cId="2969420002" sldId="260"/>
            <ac:spMk id="18" creationId="{081E4A58-353D-44AE-B2FC-2A74E2E400F7}"/>
          </ac:spMkLst>
        </pc:spChg>
        <pc:graphicFrameChg chg="add mod modGraphic">
          <ac:chgData name="MIGUEL SANTIAGO PEREZ" userId="f1597d89-5240-4e41-953b-c9fdb95a9af7" providerId="ADAL" clId="{A9FBDCDB-09F5-4A89-9789-A8DAC9B6C0C4}" dt="2024-03-25T09:29:35.370" v="69" actId="26606"/>
          <ac:graphicFrameMkLst>
            <pc:docMk/>
            <pc:sldMk cId="2969420002" sldId="260"/>
            <ac:graphicFrameMk id="5" creationId="{1093DFD4-5977-9E0D-349E-2A7B3BE93A83}"/>
          </ac:graphicFrameMkLst>
        </pc:graphicFrameChg>
        <pc:picChg chg="mod">
          <ac:chgData name="MIGUEL SANTIAGO PEREZ" userId="f1597d89-5240-4e41-953b-c9fdb95a9af7" providerId="ADAL" clId="{A9FBDCDB-09F5-4A89-9789-A8DAC9B6C0C4}" dt="2024-03-25T09:29:35.370" v="69" actId="26606"/>
          <ac:picMkLst>
            <pc:docMk/>
            <pc:sldMk cId="2969420002" sldId="260"/>
            <ac:picMk id="7" creationId="{03EC26FB-268F-5727-E6F3-47C2A4F21F06}"/>
          </ac:picMkLst>
        </pc:picChg>
      </pc:sldChg>
      <pc:sldChg chg="addSp delSp modSp mod setBg setClrOvrMap">
        <pc:chgData name="MIGUEL SANTIAGO PEREZ" userId="f1597d89-5240-4e41-953b-c9fdb95a9af7" providerId="ADAL" clId="{A9FBDCDB-09F5-4A89-9789-A8DAC9B6C0C4}" dt="2024-03-25T09:53:19.209" v="96" actId="20577"/>
        <pc:sldMkLst>
          <pc:docMk/>
          <pc:sldMk cId="4174804650" sldId="261"/>
        </pc:sldMkLst>
        <pc:spChg chg="mod">
          <ac:chgData name="MIGUEL SANTIAGO PEREZ" userId="f1597d89-5240-4e41-953b-c9fdb95a9af7" providerId="ADAL" clId="{A9FBDCDB-09F5-4A89-9789-A8DAC9B6C0C4}" dt="2024-03-25T09:53:19.209" v="96" actId="20577"/>
          <ac:spMkLst>
            <pc:docMk/>
            <pc:sldMk cId="4174804650" sldId="261"/>
            <ac:spMk id="2" creationId="{6B1219E7-6146-5169-DA8A-9CFD46892D9B}"/>
          </ac:spMkLst>
        </pc:spChg>
        <pc:spChg chg="del">
          <ac:chgData name="MIGUEL SANTIAGO PEREZ" userId="f1597d89-5240-4e41-953b-c9fdb95a9af7" providerId="ADAL" clId="{A9FBDCDB-09F5-4A89-9789-A8DAC9B6C0C4}" dt="2024-03-25T09:06:03.940" v="16" actId="26606"/>
          <ac:spMkLst>
            <pc:docMk/>
            <pc:sldMk cId="4174804650" sldId="261"/>
            <ac:spMk id="3" creationId="{7F344230-15FB-0EE0-2A96-0C6DB23A8EE3}"/>
          </ac:spMkLst>
        </pc:spChg>
        <pc:spChg chg="add">
          <ac:chgData name="MIGUEL SANTIAGO PEREZ" userId="f1597d89-5240-4e41-953b-c9fdb95a9af7" providerId="ADAL" clId="{A9FBDCDB-09F5-4A89-9789-A8DAC9B6C0C4}" dt="2024-03-25T09:06:03.940" v="16" actId="26606"/>
          <ac:spMkLst>
            <pc:docMk/>
            <pc:sldMk cId="4174804650" sldId="261"/>
            <ac:spMk id="9" creationId="{35DB3719-6FDC-4E5D-891D-FF40B7300F64}"/>
          </ac:spMkLst>
        </pc:spChg>
        <pc:spChg chg="add">
          <ac:chgData name="MIGUEL SANTIAGO PEREZ" userId="f1597d89-5240-4e41-953b-c9fdb95a9af7" providerId="ADAL" clId="{A9FBDCDB-09F5-4A89-9789-A8DAC9B6C0C4}" dt="2024-03-25T09:06:03.940" v="16" actId="26606"/>
          <ac:spMkLst>
            <pc:docMk/>
            <pc:sldMk cId="4174804650" sldId="261"/>
            <ac:spMk id="11" creationId="{E0CBAC23-2E3F-4A90-BA59-F8299F6A5439}"/>
          </ac:spMkLst>
        </pc:spChg>
        <pc:spChg chg="add del">
          <ac:chgData name="MIGUEL SANTIAGO PEREZ" userId="f1597d89-5240-4e41-953b-c9fdb95a9af7" providerId="ADAL" clId="{A9FBDCDB-09F5-4A89-9789-A8DAC9B6C0C4}" dt="2024-03-25T09:29:25.479" v="68" actId="26606"/>
          <ac:spMkLst>
            <pc:docMk/>
            <pc:sldMk cId="4174804650" sldId="261"/>
            <ac:spMk id="23" creationId="{2659FDB4-FCBE-4A89-B46D-43D4FA54464D}"/>
          </ac:spMkLst>
        </pc:spChg>
        <pc:spChg chg="add del">
          <ac:chgData name="MIGUEL SANTIAGO PEREZ" userId="f1597d89-5240-4e41-953b-c9fdb95a9af7" providerId="ADAL" clId="{A9FBDCDB-09F5-4A89-9789-A8DAC9B6C0C4}" dt="2024-03-25T09:29:25.479" v="68" actId="26606"/>
          <ac:spMkLst>
            <pc:docMk/>
            <pc:sldMk cId="4174804650" sldId="261"/>
            <ac:spMk id="31" creationId="{9228552E-C8B1-4A80-8448-0787CE0FC704}"/>
          </ac:spMkLst>
        </pc:spChg>
        <pc:graphicFrameChg chg="add mod modGraphic">
          <ac:chgData name="MIGUEL SANTIAGO PEREZ" userId="f1597d89-5240-4e41-953b-c9fdb95a9af7" providerId="ADAL" clId="{A9FBDCDB-09F5-4A89-9789-A8DAC9B6C0C4}" dt="2024-03-25T09:29:25.479" v="68" actId="26606"/>
          <ac:graphicFrameMkLst>
            <pc:docMk/>
            <pc:sldMk cId="4174804650" sldId="261"/>
            <ac:graphicFrameMk id="5" creationId="{7F14B84A-8FB2-1E17-4601-0361E4841706}"/>
          </ac:graphicFrameMkLst>
        </pc:graphicFrameChg>
        <pc:picChg chg="add del">
          <ac:chgData name="MIGUEL SANTIAGO PEREZ" userId="f1597d89-5240-4e41-953b-c9fdb95a9af7" providerId="ADAL" clId="{A9FBDCDB-09F5-4A89-9789-A8DAC9B6C0C4}" dt="2024-03-25T09:29:25.479" v="68" actId="26606"/>
          <ac:picMkLst>
            <pc:docMk/>
            <pc:sldMk cId="4174804650" sldId="261"/>
            <ac:picMk id="27" creationId="{7E2476F1-274F-CEFF-30A9-A3E7FCC49226}"/>
          </ac:picMkLst>
        </pc:picChg>
        <pc:cxnChg chg="add del">
          <ac:chgData name="MIGUEL SANTIAGO PEREZ" userId="f1597d89-5240-4e41-953b-c9fdb95a9af7" providerId="ADAL" clId="{A9FBDCDB-09F5-4A89-9789-A8DAC9B6C0C4}" dt="2024-03-25T09:29:25.479" v="68" actId="26606"/>
          <ac:cxnSpMkLst>
            <pc:docMk/>
            <pc:sldMk cId="4174804650" sldId="261"/>
            <ac:cxnSpMk id="25" creationId="{C8F51B3F-8331-4E4A-AE96-D47B1006EEAD}"/>
          </ac:cxnSpMkLst>
        </pc:cxnChg>
      </pc:sldChg>
      <pc:sldChg chg="addSp delSp modSp mod setBg">
        <pc:chgData name="MIGUEL SANTIAGO PEREZ" userId="f1597d89-5240-4e41-953b-c9fdb95a9af7" providerId="ADAL" clId="{A9FBDCDB-09F5-4A89-9789-A8DAC9B6C0C4}" dt="2024-03-25T09:53:23.860" v="98" actId="20577"/>
        <pc:sldMkLst>
          <pc:docMk/>
          <pc:sldMk cId="2833370884" sldId="262"/>
        </pc:sldMkLst>
        <pc:spChg chg="mod">
          <ac:chgData name="MIGUEL SANTIAGO PEREZ" userId="f1597d89-5240-4e41-953b-c9fdb95a9af7" providerId="ADAL" clId="{A9FBDCDB-09F5-4A89-9789-A8DAC9B6C0C4}" dt="2024-03-25T09:53:23.860" v="98" actId="20577"/>
          <ac:spMkLst>
            <pc:docMk/>
            <pc:sldMk cId="2833370884" sldId="262"/>
            <ac:spMk id="2" creationId="{0D77DCDC-B1AA-54F2-98E8-9DD85A7FDE13}"/>
          </ac:spMkLst>
        </pc:spChg>
        <pc:spChg chg="del">
          <ac:chgData name="MIGUEL SANTIAGO PEREZ" userId="f1597d89-5240-4e41-953b-c9fdb95a9af7" providerId="ADAL" clId="{A9FBDCDB-09F5-4A89-9789-A8DAC9B6C0C4}" dt="2024-03-25T09:06:32.823" v="17" actId="26606"/>
          <ac:spMkLst>
            <pc:docMk/>
            <pc:sldMk cId="2833370884" sldId="262"/>
            <ac:spMk id="3" creationId="{4CCCF011-B4F1-04C2-7108-8FABCF242655}"/>
          </ac:spMkLst>
        </pc:spChg>
        <pc:spChg chg="add del">
          <ac:chgData name="MIGUEL SANTIAGO PEREZ" userId="f1597d89-5240-4e41-953b-c9fdb95a9af7" providerId="ADAL" clId="{A9FBDCDB-09F5-4A89-9789-A8DAC9B6C0C4}" dt="2024-03-25T09:06:52.071" v="18" actId="26606"/>
          <ac:spMkLst>
            <pc:docMk/>
            <pc:sldMk cId="2833370884" sldId="262"/>
            <ac:spMk id="9" creationId="{C05CBC3C-2E5A-4839-8B9B-2E5A6ADF0F58}"/>
          </ac:spMkLst>
        </pc:spChg>
        <pc:spChg chg="add del">
          <ac:chgData name="MIGUEL SANTIAGO PEREZ" userId="f1597d89-5240-4e41-953b-c9fdb95a9af7" providerId="ADAL" clId="{A9FBDCDB-09F5-4A89-9789-A8DAC9B6C0C4}" dt="2024-03-25T09:06:52.071" v="18" actId="26606"/>
          <ac:spMkLst>
            <pc:docMk/>
            <pc:sldMk cId="2833370884" sldId="262"/>
            <ac:spMk id="11" creationId="{DB5B423A-57CC-4C58-AA26-8E2E862B03A0}"/>
          </ac:spMkLst>
        </pc:spChg>
        <pc:spChg chg="add del">
          <ac:chgData name="MIGUEL SANTIAGO PEREZ" userId="f1597d89-5240-4e41-953b-c9fdb95a9af7" providerId="ADAL" clId="{A9FBDCDB-09F5-4A89-9789-A8DAC9B6C0C4}" dt="2024-03-25T09:20:59.628" v="65" actId="26606"/>
          <ac:spMkLst>
            <pc:docMk/>
            <pc:sldMk cId="2833370884" sldId="262"/>
            <ac:spMk id="16" creationId="{C05CBC3C-2E5A-4839-8B9B-2E5A6ADF0F58}"/>
          </ac:spMkLst>
        </pc:spChg>
        <pc:spChg chg="add del">
          <ac:chgData name="MIGUEL SANTIAGO PEREZ" userId="f1597d89-5240-4e41-953b-c9fdb95a9af7" providerId="ADAL" clId="{A9FBDCDB-09F5-4A89-9789-A8DAC9B6C0C4}" dt="2024-03-25T09:20:59.628" v="65" actId="26606"/>
          <ac:spMkLst>
            <pc:docMk/>
            <pc:sldMk cId="2833370884" sldId="262"/>
            <ac:spMk id="18" creationId="{DB5B423A-57CC-4C58-AA26-8E2E862B03A0}"/>
          </ac:spMkLst>
        </pc:spChg>
        <pc:spChg chg="add del">
          <ac:chgData name="MIGUEL SANTIAGO PEREZ" userId="f1597d89-5240-4e41-953b-c9fdb95a9af7" providerId="ADAL" clId="{A9FBDCDB-09F5-4A89-9789-A8DAC9B6C0C4}" dt="2024-03-25T09:20:59.628" v="65" actId="26606"/>
          <ac:spMkLst>
            <pc:docMk/>
            <pc:sldMk cId="2833370884" sldId="262"/>
            <ac:spMk id="23" creationId="{BACC6370-2D7E-4714-9D71-7542949D7D5D}"/>
          </ac:spMkLst>
        </pc:spChg>
        <pc:spChg chg="add del">
          <ac:chgData name="MIGUEL SANTIAGO PEREZ" userId="f1597d89-5240-4e41-953b-c9fdb95a9af7" providerId="ADAL" clId="{A9FBDCDB-09F5-4A89-9789-A8DAC9B6C0C4}" dt="2024-03-25T09:20:59.628" v="65" actId="26606"/>
          <ac:spMkLst>
            <pc:docMk/>
            <pc:sldMk cId="2833370884" sldId="262"/>
            <ac:spMk id="25" creationId="{F68B3F68-107C-434F-AA38-110D5EA91B85}"/>
          </ac:spMkLst>
        </pc:spChg>
        <pc:spChg chg="add del">
          <ac:chgData name="MIGUEL SANTIAGO PEREZ" userId="f1597d89-5240-4e41-953b-c9fdb95a9af7" providerId="ADAL" clId="{A9FBDCDB-09F5-4A89-9789-A8DAC9B6C0C4}" dt="2024-03-25T09:20:59.628" v="65" actId="26606"/>
          <ac:spMkLst>
            <pc:docMk/>
            <pc:sldMk cId="2833370884" sldId="262"/>
            <ac:spMk id="27" creationId="{AAD0DBB9-1A4B-4391-81D4-CB19F9AB918A}"/>
          </ac:spMkLst>
        </pc:spChg>
        <pc:spChg chg="add del">
          <ac:chgData name="MIGUEL SANTIAGO PEREZ" userId="f1597d89-5240-4e41-953b-c9fdb95a9af7" providerId="ADAL" clId="{A9FBDCDB-09F5-4A89-9789-A8DAC9B6C0C4}" dt="2024-03-25T09:20:59.628" v="65" actId="26606"/>
          <ac:spMkLst>
            <pc:docMk/>
            <pc:sldMk cId="2833370884" sldId="262"/>
            <ac:spMk id="29" creationId="{063BBA22-50EA-4C4D-BE05-F1CE4E63AA56}"/>
          </ac:spMkLst>
        </pc:spChg>
        <pc:graphicFrameChg chg="add mod modGraphic">
          <ac:chgData name="MIGUEL SANTIAGO PEREZ" userId="f1597d89-5240-4e41-953b-c9fdb95a9af7" providerId="ADAL" clId="{A9FBDCDB-09F5-4A89-9789-A8DAC9B6C0C4}" dt="2024-03-25T09:20:59.628" v="65" actId="26606"/>
          <ac:graphicFrameMkLst>
            <pc:docMk/>
            <pc:sldMk cId="2833370884" sldId="262"/>
            <ac:graphicFrameMk id="5" creationId="{63C744C5-F0FC-0626-3820-4162A20FE147}"/>
          </ac:graphicFrameMkLst>
        </pc:graphicFrameChg>
      </pc:sldChg>
      <pc:sldChg chg="addSp delSp modSp mod setBg">
        <pc:chgData name="MIGUEL SANTIAGO PEREZ" userId="f1597d89-5240-4e41-953b-c9fdb95a9af7" providerId="ADAL" clId="{A9FBDCDB-09F5-4A89-9789-A8DAC9B6C0C4}" dt="2024-03-25T10:26:06.910" v="104" actId="26606"/>
        <pc:sldMkLst>
          <pc:docMk/>
          <pc:sldMk cId="1670399785" sldId="263"/>
        </pc:sldMkLst>
        <pc:spChg chg="mod">
          <ac:chgData name="MIGUEL SANTIAGO PEREZ" userId="f1597d89-5240-4e41-953b-c9fdb95a9af7" providerId="ADAL" clId="{A9FBDCDB-09F5-4A89-9789-A8DAC9B6C0C4}" dt="2024-03-25T10:26:06.910" v="104" actId="26606"/>
          <ac:spMkLst>
            <pc:docMk/>
            <pc:sldMk cId="1670399785" sldId="263"/>
            <ac:spMk id="2" creationId="{D34FAE9B-01EC-B259-B4CE-46F830BE6C74}"/>
          </ac:spMkLst>
        </pc:spChg>
        <pc:spChg chg="mod ord">
          <ac:chgData name="MIGUEL SANTIAGO PEREZ" userId="f1597d89-5240-4e41-953b-c9fdb95a9af7" providerId="ADAL" clId="{A9FBDCDB-09F5-4A89-9789-A8DAC9B6C0C4}" dt="2024-03-25T10:26:06.910" v="104" actId="26606"/>
          <ac:spMkLst>
            <pc:docMk/>
            <pc:sldMk cId="1670399785" sldId="263"/>
            <ac:spMk id="3" creationId="{7BD8B7FA-CE7B-B17F-FE44-BA888984B55C}"/>
          </ac:spMkLst>
        </pc:spChg>
        <pc:spChg chg="add del">
          <ac:chgData name="MIGUEL SANTIAGO PEREZ" userId="f1597d89-5240-4e41-953b-c9fdb95a9af7" providerId="ADAL" clId="{A9FBDCDB-09F5-4A89-9789-A8DAC9B6C0C4}" dt="2024-03-25T10:24:59.395" v="102" actId="22"/>
          <ac:spMkLst>
            <pc:docMk/>
            <pc:sldMk cId="1670399785" sldId="263"/>
            <ac:spMk id="5" creationId="{9751E8AC-E62E-9610-8ED6-2652B033EBA8}"/>
          </ac:spMkLst>
        </pc:spChg>
        <pc:spChg chg="add del">
          <ac:chgData name="MIGUEL SANTIAGO PEREZ" userId="f1597d89-5240-4e41-953b-c9fdb95a9af7" providerId="ADAL" clId="{A9FBDCDB-09F5-4A89-9789-A8DAC9B6C0C4}" dt="2024-03-25T10:26:06.910" v="104" actId="26606"/>
          <ac:spMkLst>
            <pc:docMk/>
            <pc:sldMk cId="1670399785" sldId="263"/>
            <ac:spMk id="3079" creationId="{327D73B4-9F5C-4A64-A179-51B9500CB8B5}"/>
          </ac:spMkLst>
        </pc:spChg>
        <pc:spChg chg="add del">
          <ac:chgData name="MIGUEL SANTIAGO PEREZ" userId="f1597d89-5240-4e41-953b-c9fdb95a9af7" providerId="ADAL" clId="{A9FBDCDB-09F5-4A89-9789-A8DAC9B6C0C4}" dt="2024-03-25T10:26:06.910" v="104" actId="26606"/>
          <ac:spMkLst>
            <pc:docMk/>
            <pc:sldMk cId="1670399785" sldId="263"/>
            <ac:spMk id="3081" creationId="{C1F06963-6374-4B48-844F-071A9BAAAE02}"/>
          </ac:spMkLst>
        </pc:spChg>
        <pc:spChg chg="add del">
          <ac:chgData name="MIGUEL SANTIAGO PEREZ" userId="f1597d89-5240-4e41-953b-c9fdb95a9af7" providerId="ADAL" clId="{A9FBDCDB-09F5-4A89-9789-A8DAC9B6C0C4}" dt="2024-03-25T10:26:06.910" v="104" actId="26606"/>
          <ac:spMkLst>
            <pc:docMk/>
            <pc:sldMk cId="1670399785" sldId="263"/>
            <ac:spMk id="3083" creationId="{6CB927A4-E432-4310-9CD5-E89FF5063179}"/>
          </ac:spMkLst>
        </pc:spChg>
        <pc:spChg chg="add del">
          <ac:chgData name="MIGUEL SANTIAGO PEREZ" userId="f1597d89-5240-4e41-953b-c9fdb95a9af7" providerId="ADAL" clId="{A9FBDCDB-09F5-4A89-9789-A8DAC9B6C0C4}" dt="2024-03-25T10:26:06.910" v="104" actId="26606"/>
          <ac:spMkLst>
            <pc:docMk/>
            <pc:sldMk cId="1670399785" sldId="263"/>
            <ac:spMk id="3085" creationId="{1453BF6C-B012-48B7-B4E8-6D7AC7C27D02}"/>
          </ac:spMkLst>
        </pc:spChg>
        <pc:spChg chg="add del">
          <ac:chgData name="MIGUEL SANTIAGO PEREZ" userId="f1597d89-5240-4e41-953b-c9fdb95a9af7" providerId="ADAL" clId="{A9FBDCDB-09F5-4A89-9789-A8DAC9B6C0C4}" dt="2024-03-25T10:26:06.910" v="104" actId="26606"/>
          <ac:spMkLst>
            <pc:docMk/>
            <pc:sldMk cId="1670399785" sldId="263"/>
            <ac:spMk id="3087" creationId="{E3020543-B24B-4EC4-8FFC-8DD88EEA91A8}"/>
          </ac:spMkLst>
        </pc:spChg>
        <pc:grpChg chg="add">
          <ac:chgData name="MIGUEL SANTIAGO PEREZ" userId="f1597d89-5240-4e41-953b-c9fdb95a9af7" providerId="ADAL" clId="{A9FBDCDB-09F5-4A89-9789-A8DAC9B6C0C4}" dt="2024-03-25T10:26:06.910" v="104" actId="26606"/>
          <ac:grpSpMkLst>
            <pc:docMk/>
            <pc:sldMk cId="1670399785" sldId="263"/>
            <ac:grpSpMk id="3094" creationId="{792AA144-DDFF-C43B-6866-516C9091D065}"/>
          </ac:grpSpMkLst>
        </pc:grpChg>
        <pc:picChg chg="add mod">
          <ac:chgData name="MIGUEL SANTIAGO PEREZ" userId="f1597d89-5240-4e41-953b-c9fdb95a9af7" providerId="ADAL" clId="{A9FBDCDB-09F5-4A89-9789-A8DAC9B6C0C4}" dt="2024-03-25T10:26:06.910" v="104" actId="26606"/>
          <ac:picMkLst>
            <pc:docMk/>
            <pc:sldMk cId="1670399785" sldId="263"/>
            <ac:picMk id="7" creationId="{8AEE4598-48E9-6059-51D2-20A091CA2978}"/>
          </ac:picMkLst>
        </pc:picChg>
        <pc:picChg chg="add mod ord">
          <ac:chgData name="MIGUEL SANTIAGO PEREZ" userId="f1597d89-5240-4e41-953b-c9fdb95a9af7" providerId="ADAL" clId="{A9FBDCDB-09F5-4A89-9789-A8DAC9B6C0C4}" dt="2024-03-25T10:26:06.910" v="104" actId="26606"/>
          <ac:picMkLst>
            <pc:docMk/>
            <pc:sldMk cId="1670399785" sldId="263"/>
            <ac:picMk id="3074" creationId="{A07050A3-77AA-7181-5D81-C21C9314F963}"/>
          </ac:picMkLst>
        </pc:picChg>
        <pc:cxnChg chg="add del">
          <ac:chgData name="MIGUEL SANTIAGO PEREZ" userId="f1597d89-5240-4e41-953b-c9fdb95a9af7" providerId="ADAL" clId="{A9FBDCDB-09F5-4A89-9789-A8DAC9B6C0C4}" dt="2024-03-25T10:26:06.910" v="104" actId="26606"/>
          <ac:cxnSpMkLst>
            <pc:docMk/>
            <pc:sldMk cId="1670399785" sldId="263"/>
            <ac:cxnSpMk id="3089" creationId="{C49DA8F6-BCC1-4447-B54C-57856834B94B}"/>
          </ac:cxnSpMkLst>
        </pc:cxnChg>
      </pc:sldChg>
    </pc:docChg>
  </pc:docChgLst>
  <pc:docChgLst>
    <pc:chgData name="IGNACIO DONDERIS JORDA" userId="8afc8832-cf80-48ae-8d27-c67f21299916" providerId="ADAL" clId="{6205171F-8A4E-4954-B697-17F7030A1BB5}"/>
    <pc:docChg chg="undo custSel addSld modSld">
      <pc:chgData name="IGNACIO DONDERIS JORDA" userId="8afc8832-cf80-48ae-8d27-c67f21299916" providerId="ADAL" clId="{6205171F-8A4E-4954-B697-17F7030A1BB5}" dt="2024-03-25T09:18:39.283" v="261" actId="20577"/>
      <pc:docMkLst>
        <pc:docMk/>
      </pc:docMkLst>
      <pc:sldChg chg="modSp new mod">
        <pc:chgData name="IGNACIO DONDERIS JORDA" userId="8afc8832-cf80-48ae-8d27-c67f21299916" providerId="ADAL" clId="{6205171F-8A4E-4954-B697-17F7030A1BB5}" dt="2024-03-25T08:58:11.637" v="97" actId="20577"/>
        <pc:sldMkLst>
          <pc:docMk/>
          <pc:sldMk cId="3477562609" sldId="256"/>
        </pc:sldMkLst>
        <pc:spChg chg="mod">
          <ac:chgData name="IGNACIO DONDERIS JORDA" userId="8afc8832-cf80-48ae-8d27-c67f21299916" providerId="ADAL" clId="{6205171F-8A4E-4954-B697-17F7030A1BB5}" dt="2024-03-25T08:56:48.620" v="34" actId="20577"/>
          <ac:spMkLst>
            <pc:docMk/>
            <pc:sldMk cId="3477562609" sldId="256"/>
            <ac:spMk id="2" creationId="{B6244CED-B3CA-56FC-5014-3337EA138FF8}"/>
          </ac:spMkLst>
        </pc:spChg>
        <pc:spChg chg="mod">
          <ac:chgData name="IGNACIO DONDERIS JORDA" userId="8afc8832-cf80-48ae-8d27-c67f21299916" providerId="ADAL" clId="{6205171F-8A4E-4954-B697-17F7030A1BB5}" dt="2024-03-25T08:58:11.637" v="97" actId="20577"/>
          <ac:spMkLst>
            <pc:docMk/>
            <pc:sldMk cId="3477562609" sldId="256"/>
            <ac:spMk id="3" creationId="{5D32AFF5-9202-9F1C-2467-4628D627B4E8}"/>
          </ac:spMkLst>
        </pc:spChg>
      </pc:sldChg>
      <pc:sldChg chg="addSp delSp modSp new mod setBg">
        <pc:chgData name="IGNACIO DONDERIS JORDA" userId="8afc8832-cf80-48ae-8d27-c67f21299916" providerId="ADAL" clId="{6205171F-8A4E-4954-B697-17F7030A1BB5}" dt="2024-03-25T09:15:39.705" v="234" actId="1076"/>
        <pc:sldMkLst>
          <pc:docMk/>
          <pc:sldMk cId="3184286652" sldId="257"/>
        </pc:sldMkLst>
        <pc:spChg chg="mod">
          <ac:chgData name="IGNACIO DONDERIS JORDA" userId="8afc8832-cf80-48ae-8d27-c67f21299916" providerId="ADAL" clId="{6205171F-8A4E-4954-B697-17F7030A1BB5}" dt="2024-03-25T09:15:39.705" v="234" actId="1076"/>
          <ac:spMkLst>
            <pc:docMk/>
            <pc:sldMk cId="3184286652" sldId="257"/>
            <ac:spMk id="2" creationId="{F46D70C9-9B76-56A1-B541-02E495C29C9F}"/>
          </ac:spMkLst>
        </pc:spChg>
        <pc:spChg chg="mod ord">
          <ac:chgData name="IGNACIO DONDERIS JORDA" userId="8afc8832-cf80-48ae-8d27-c67f21299916" providerId="ADAL" clId="{6205171F-8A4E-4954-B697-17F7030A1BB5}" dt="2024-03-25T09:06:44.206" v="170" actId="1038"/>
          <ac:spMkLst>
            <pc:docMk/>
            <pc:sldMk cId="3184286652" sldId="257"/>
            <ac:spMk id="3" creationId="{3F83FC92-5F72-DFD0-8F11-3B71BEAB910E}"/>
          </ac:spMkLst>
        </pc:spChg>
        <pc:spChg chg="add del">
          <ac:chgData name="IGNACIO DONDERIS JORDA" userId="8afc8832-cf80-48ae-8d27-c67f21299916" providerId="ADAL" clId="{6205171F-8A4E-4954-B697-17F7030A1BB5}" dt="2024-03-25T09:05:07.738" v="130" actId="478"/>
          <ac:spMkLst>
            <pc:docMk/>
            <pc:sldMk cId="3184286652" sldId="257"/>
            <ac:spMk id="5" creationId="{D176C207-A384-4C1F-2E90-B18982E0A685}"/>
          </ac:spMkLst>
        </pc:spChg>
        <pc:spChg chg="add del">
          <ac:chgData name="IGNACIO DONDERIS JORDA" userId="8afc8832-cf80-48ae-8d27-c67f21299916" providerId="ADAL" clId="{6205171F-8A4E-4954-B697-17F7030A1BB5}" dt="2024-03-25T09:06:14.155" v="140" actId="26606"/>
          <ac:spMkLst>
            <pc:docMk/>
            <pc:sldMk cId="3184286652" sldId="257"/>
            <ac:spMk id="1031" creationId="{A2679492-7988-4050-9056-542444452411}"/>
          </ac:spMkLst>
        </pc:spChg>
        <pc:spChg chg="add del">
          <ac:chgData name="IGNACIO DONDERIS JORDA" userId="8afc8832-cf80-48ae-8d27-c67f21299916" providerId="ADAL" clId="{6205171F-8A4E-4954-B697-17F7030A1BB5}" dt="2024-03-25T09:06:14.155" v="140" actId="26606"/>
          <ac:spMkLst>
            <pc:docMk/>
            <pc:sldMk cId="3184286652" sldId="257"/>
            <ac:spMk id="1033" creationId="{B091B163-7D61-4891-ABCF-5C13D9C418D0}"/>
          </ac:spMkLst>
        </pc:spChg>
        <pc:spChg chg="add">
          <ac:chgData name="IGNACIO DONDERIS JORDA" userId="8afc8832-cf80-48ae-8d27-c67f21299916" providerId="ADAL" clId="{6205171F-8A4E-4954-B697-17F7030A1BB5}" dt="2024-03-25T09:06:14.155" v="140" actId="26606"/>
          <ac:spMkLst>
            <pc:docMk/>
            <pc:sldMk cId="3184286652" sldId="257"/>
            <ac:spMk id="1040" creationId="{2B97F24A-32CE-4C1C-A50D-3016B394DCFB}"/>
          </ac:spMkLst>
        </pc:spChg>
        <pc:spChg chg="add">
          <ac:chgData name="IGNACIO DONDERIS JORDA" userId="8afc8832-cf80-48ae-8d27-c67f21299916" providerId="ADAL" clId="{6205171F-8A4E-4954-B697-17F7030A1BB5}" dt="2024-03-25T09:06:14.155" v="140" actId="26606"/>
          <ac:spMkLst>
            <pc:docMk/>
            <pc:sldMk cId="3184286652" sldId="257"/>
            <ac:spMk id="1042" creationId="{CD8B4F24-440B-49E9-B85D-733523DC064B}"/>
          </ac:spMkLst>
        </pc:spChg>
        <pc:picChg chg="mod ord">
          <ac:chgData name="IGNACIO DONDERIS JORDA" userId="8afc8832-cf80-48ae-8d27-c67f21299916" providerId="ADAL" clId="{6205171F-8A4E-4954-B697-17F7030A1BB5}" dt="2024-03-25T09:06:14.155" v="140" actId="26606"/>
          <ac:picMkLst>
            <pc:docMk/>
            <pc:sldMk cId="3184286652" sldId="257"/>
            <ac:picMk id="1026" creationId="{81609B10-D24B-6D9A-104F-348393EB3257}"/>
          </ac:picMkLst>
        </pc:picChg>
        <pc:cxnChg chg="add del">
          <ac:chgData name="IGNACIO DONDERIS JORDA" userId="8afc8832-cf80-48ae-8d27-c67f21299916" providerId="ADAL" clId="{6205171F-8A4E-4954-B697-17F7030A1BB5}" dt="2024-03-25T09:06:14.155" v="140" actId="26606"/>
          <ac:cxnSpMkLst>
            <pc:docMk/>
            <pc:sldMk cId="3184286652" sldId="257"/>
            <ac:cxnSpMk id="1035" creationId="{C49DA8F6-BCC1-4447-B54C-57856834B94B}"/>
          </ac:cxnSpMkLst>
        </pc:cxnChg>
      </pc:sldChg>
      <pc:sldChg chg="addSp delSp modSp new mod">
        <pc:chgData name="IGNACIO DONDERIS JORDA" userId="8afc8832-cf80-48ae-8d27-c67f21299916" providerId="ADAL" clId="{6205171F-8A4E-4954-B697-17F7030A1BB5}" dt="2024-03-25T09:16:02.895" v="240" actId="1076"/>
        <pc:sldMkLst>
          <pc:docMk/>
          <pc:sldMk cId="2081020973" sldId="258"/>
        </pc:sldMkLst>
        <pc:spChg chg="mod">
          <ac:chgData name="IGNACIO DONDERIS JORDA" userId="8afc8832-cf80-48ae-8d27-c67f21299916" providerId="ADAL" clId="{6205171F-8A4E-4954-B697-17F7030A1BB5}" dt="2024-03-25T09:16:02.895" v="240" actId="1076"/>
          <ac:spMkLst>
            <pc:docMk/>
            <pc:sldMk cId="2081020973" sldId="258"/>
            <ac:spMk id="2" creationId="{21D1C52A-8B2E-5918-0AB8-2EFA09650C0F}"/>
          </ac:spMkLst>
        </pc:spChg>
        <pc:spChg chg="mod">
          <ac:chgData name="IGNACIO DONDERIS JORDA" userId="8afc8832-cf80-48ae-8d27-c67f21299916" providerId="ADAL" clId="{6205171F-8A4E-4954-B697-17F7030A1BB5}" dt="2024-03-25T09:03:05.341" v="108" actId="20577"/>
          <ac:spMkLst>
            <pc:docMk/>
            <pc:sldMk cId="2081020973" sldId="258"/>
            <ac:spMk id="3" creationId="{9D446A97-2637-3530-EA3D-1F8DA2F7339B}"/>
          </ac:spMkLst>
        </pc:spChg>
        <pc:spChg chg="add del mod">
          <ac:chgData name="IGNACIO DONDERIS JORDA" userId="8afc8832-cf80-48ae-8d27-c67f21299916" providerId="ADAL" clId="{6205171F-8A4E-4954-B697-17F7030A1BB5}" dt="2024-03-25T09:13:10.727" v="225" actId="478"/>
          <ac:spMkLst>
            <pc:docMk/>
            <pc:sldMk cId="2081020973" sldId="258"/>
            <ac:spMk id="5" creationId="{9D14CE5E-D981-7B50-2843-9A249292405B}"/>
          </ac:spMkLst>
        </pc:spChg>
        <pc:graphicFrameChg chg="add del mod">
          <ac:chgData name="IGNACIO DONDERIS JORDA" userId="8afc8832-cf80-48ae-8d27-c67f21299916" providerId="ADAL" clId="{6205171F-8A4E-4954-B697-17F7030A1BB5}" dt="2024-03-25T09:13:10.727" v="225" actId="478"/>
          <ac:graphicFrameMkLst>
            <pc:docMk/>
            <pc:sldMk cId="2081020973" sldId="258"/>
            <ac:graphicFrameMk id="2069" creationId="{7E493A57-BDF0-B8AE-13CF-3B03050D220F}"/>
          </ac:graphicFrameMkLst>
        </pc:graphicFrameChg>
      </pc:sldChg>
      <pc:sldChg chg="addSp delSp modSp new mod">
        <pc:chgData name="IGNACIO DONDERIS JORDA" userId="8afc8832-cf80-48ae-8d27-c67f21299916" providerId="ADAL" clId="{6205171F-8A4E-4954-B697-17F7030A1BB5}" dt="2024-03-25T09:11:16.070" v="220" actId="404"/>
        <pc:sldMkLst>
          <pc:docMk/>
          <pc:sldMk cId="1370776877" sldId="259"/>
        </pc:sldMkLst>
        <pc:spChg chg="mod">
          <ac:chgData name="IGNACIO DONDERIS JORDA" userId="8afc8832-cf80-48ae-8d27-c67f21299916" providerId="ADAL" clId="{6205171F-8A4E-4954-B697-17F7030A1BB5}" dt="2024-03-25T09:11:09.159" v="219" actId="1076"/>
          <ac:spMkLst>
            <pc:docMk/>
            <pc:sldMk cId="1370776877" sldId="259"/>
            <ac:spMk id="2" creationId="{5AADD9FF-2A1E-078B-CEEC-9EFE126875CD}"/>
          </ac:spMkLst>
        </pc:spChg>
        <pc:spChg chg="mod">
          <ac:chgData name="IGNACIO DONDERIS JORDA" userId="8afc8832-cf80-48ae-8d27-c67f21299916" providerId="ADAL" clId="{6205171F-8A4E-4954-B697-17F7030A1BB5}" dt="2024-03-25T09:11:16.070" v="220" actId="404"/>
          <ac:spMkLst>
            <pc:docMk/>
            <pc:sldMk cId="1370776877" sldId="259"/>
            <ac:spMk id="3" creationId="{E46F9E2F-54CE-8378-6530-745F9A1EC960}"/>
          </ac:spMkLst>
        </pc:spChg>
        <pc:spChg chg="add del">
          <ac:chgData name="IGNACIO DONDERIS JORDA" userId="8afc8832-cf80-48ae-8d27-c67f21299916" providerId="ADAL" clId="{6205171F-8A4E-4954-B697-17F7030A1BB5}" dt="2024-03-25T09:06:06.473" v="139" actId="26606"/>
          <ac:spMkLst>
            <pc:docMk/>
            <pc:sldMk cId="1370776877" sldId="259"/>
            <ac:spMk id="9" creationId="{9F7D5CDA-D291-4307-BF55-1381FED29634}"/>
          </ac:spMkLst>
        </pc:spChg>
        <pc:spChg chg="add del">
          <ac:chgData name="IGNACIO DONDERIS JORDA" userId="8afc8832-cf80-48ae-8d27-c67f21299916" providerId="ADAL" clId="{6205171F-8A4E-4954-B697-17F7030A1BB5}" dt="2024-03-25T09:06:06.473" v="139" actId="26606"/>
          <ac:spMkLst>
            <pc:docMk/>
            <pc:sldMk cId="1370776877" sldId="259"/>
            <ac:spMk id="11" creationId="{59B296B9-C5A5-4E4F-9B60-C907B5F1466C}"/>
          </ac:spMkLst>
        </pc:spChg>
        <pc:spChg chg="add del">
          <ac:chgData name="IGNACIO DONDERIS JORDA" userId="8afc8832-cf80-48ae-8d27-c67f21299916" providerId="ADAL" clId="{6205171F-8A4E-4954-B697-17F7030A1BB5}" dt="2024-03-25T09:06:06.473" v="139" actId="26606"/>
          <ac:spMkLst>
            <pc:docMk/>
            <pc:sldMk cId="1370776877" sldId="259"/>
            <ac:spMk id="13" creationId="{D0300FD3-5AF1-6305-15FA-9078072672E2}"/>
          </ac:spMkLst>
        </pc:spChg>
        <pc:spChg chg="add del">
          <ac:chgData name="IGNACIO DONDERIS JORDA" userId="8afc8832-cf80-48ae-8d27-c67f21299916" providerId="ADAL" clId="{6205171F-8A4E-4954-B697-17F7030A1BB5}" dt="2024-03-25T09:05:51.056" v="134" actId="26606"/>
          <ac:spMkLst>
            <pc:docMk/>
            <pc:sldMk cId="1370776877" sldId="259"/>
            <ac:spMk id="18" creationId="{A2679492-7988-4050-9056-542444452411}"/>
          </ac:spMkLst>
        </pc:spChg>
        <pc:spChg chg="add del">
          <ac:chgData name="IGNACIO DONDERIS JORDA" userId="8afc8832-cf80-48ae-8d27-c67f21299916" providerId="ADAL" clId="{6205171F-8A4E-4954-B697-17F7030A1BB5}" dt="2024-03-25T09:05:51.056" v="134" actId="26606"/>
          <ac:spMkLst>
            <pc:docMk/>
            <pc:sldMk cId="1370776877" sldId="259"/>
            <ac:spMk id="20" creationId="{B091B163-7D61-4891-ABCF-5C13D9C418D0}"/>
          </ac:spMkLst>
        </pc:spChg>
        <pc:spChg chg="add del">
          <ac:chgData name="IGNACIO DONDERIS JORDA" userId="8afc8832-cf80-48ae-8d27-c67f21299916" providerId="ADAL" clId="{6205171F-8A4E-4954-B697-17F7030A1BB5}" dt="2024-03-25T09:06:03.825" v="136" actId="26606"/>
          <ac:spMkLst>
            <pc:docMk/>
            <pc:sldMk cId="1370776877" sldId="259"/>
            <ac:spMk id="24" creationId="{1453BF6C-B012-48B7-B4E8-6D7AC7C27D02}"/>
          </ac:spMkLst>
        </pc:spChg>
        <pc:spChg chg="add del">
          <ac:chgData name="IGNACIO DONDERIS JORDA" userId="8afc8832-cf80-48ae-8d27-c67f21299916" providerId="ADAL" clId="{6205171F-8A4E-4954-B697-17F7030A1BB5}" dt="2024-03-25T09:06:03.825" v="136" actId="26606"/>
          <ac:spMkLst>
            <pc:docMk/>
            <pc:sldMk cId="1370776877" sldId="259"/>
            <ac:spMk id="25" creationId="{327D73B4-9F5C-4A64-A179-51B9500CB8B5}"/>
          </ac:spMkLst>
        </pc:spChg>
        <pc:spChg chg="add del">
          <ac:chgData name="IGNACIO DONDERIS JORDA" userId="8afc8832-cf80-48ae-8d27-c67f21299916" providerId="ADAL" clId="{6205171F-8A4E-4954-B697-17F7030A1BB5}" dt="2024-03-25T09:06:03.825" v="136" actId="26606"/>
          <ac:spMkLst>
            <pc:docMk/>
            <pc:sldMk cId="1370776877" sldId="259"/>
            <ac:spMk id="26" creationId="{E3020543-B24B-4EC4-8FFC-8DD88EEA91A8}"/>
          </ac:spMkLst>
        </pc:spChg>
        <pc:spChg chg="add del">
          <ac:chgData name="IGNACIO DONDERIS JORDA" userId="8afc8832-cf80-48ae-8d27-c67f21299916" providerId="ADAL" clId="{6205171F-8A4E-4954-B697-17F7030A1BB5}" dt="2024-03-25T09:06:03.825" v="136" actId="26606"/>
          <ac:spMkLst>
            <pc:docMk/>
            <pc:sldMk cId="1370776877" sldId="259"/>
            <ac:spMk id="27" creationId="{C1F06963-6374-4B48-844F-071A9BAAAE02}"/>
          </ac:spMkLst>
        </pc:spChg>
        <pc:spChg chg="add del">
          <ac:chgData name="IGNACIO DONDERIS JORDA" userId="8afc8832-cf80-48ae-8d27-c67f21299916" providerId="ADAL" clId="{6205171F-8A4E-4954-B697-17F7030A1BB5}" dt="2024-03-25T09:06:03.825" v="136" actId="26606"/>
          <ac:spMkLst>
            <pc:docMk/>
            <pc:sldMk cId="1370776877" sldId="259"/>
            <ac:spMk id="29" creationId="{6CB927A4-E432-4310-9CD5-E89FF5063179}"/>
          </ac:spMkLst>
        </pc:spChg>
        <pc:spChg chg="add del">
          <ac:chgData name="IGNACIO DONDERIS JORDA" userId="8afc8832-cf80-48ae-8d27-c67f21299916" providerId="ADAL" clId="{6205171F-8A4E-4954-B697-17F7030A1BB5}" dt="2024-03-25T09:06:06.465" v="138" actId="26606"/>
          <ac:spMkLst>
            <pc:docMk/>
            <pc:sldMk cId="1370776877" sldId="259"/>
            <ac:spMk id="31" creationId="{2C61293E-6EBE-43EF-A52C-9BEBFD7679D4}"/>
          </ac:spMkLst>
        </pc:spChg>
        <pc:spChg chg="add del">
          <ac:chgData name="IGNACIO DONDERIS JORDA" userId="8afc8832-cf80-48ae-8d27-c67f21299916" providerId="ADAL" clId="{6205171F-8A4E-4954-B697-17F7030A1BB5}" dt="2024-03-25T09:06:06.465" v="138" actId="26606"/>
          <ac:spMkLst>
            <pc:docMk/>
            <pc:sldMk cId="1370776877" sldId="259"/>
            <ac:spMk id="32" creationId="{3FCFB1DE-0B7E-48CC-BA90-B2AB0889F9D6}"/>
          </ac:spMkLst>
        </pc:spChg>
        <pc:spChg chg="add">
          <ac:chgData name="IGNACIO DONDERIS JORDA" userId="8afc8832-cf80-48ae-8d27-c67f21299916" providerId="ADAL" clId="{6205171F-8A4E-4954-B697-17F7030A1BB5}" dt="2024-03-25T09:06:06.473" v="139" actId="26606"/>
          <ac:spMkLst>
            <pc:docMk/>
            <pc:sldMk cId="1370776877" sldId="259"/>
            <ac:spMk id="34" creationId="{327D73B4-9F5C-4A64-A179-51B9500CB8B5}"/>
          </ac:spMkLst>
        </pc:spChg>
        <pc:spChg chg="add">
          <ac:chgData name="IGNACIO DONDERIS JORDA" userId="8afc8832-cf80-48ae-8d27-c67f21299916" providerId="ADAL" clId="{6205171F-8A4E-4954-B697-17F7030A1BB5}" dt="2024-03-25T09:06:06.473" v="139" actId="26606"/>
          <ac:spMkLst>
            <pc:docMk/>
            <pc:sldMk cId="1370776877" sldId="259"/>
            <ac:spMk id="35" creationId="{C1F06963-6374-4B48-844F-071A9BAAAE02}"/>
          </ac:spMkLst>
        </pc:spChg>
        <pc:spChg chg="add">
          <ac:chgData name="IGNACIO DONDERIS JORDA" userId="8afc8832-cf80-48ae-8d27-c67f21299916" providerId="ADAL" clId="{6205171F-8A4E-4954-B697-17F7030A1BB5}" dt="2024-03-25T09:06:06.473" v="139" actId="26606"/>
          <ac:spMkLst>
            <pc:docMk/>
            <pc:sldMk cId="1370776877" sldId="259"/>
            <ac:spMk id="36" creationId="{6CB927A4-E432-4310-9CD5-E89FF5063179}"/>
          </ac:spMkLst>
        </pc:spChg>
        <pc:spChg chg="add">
          <ac:chgData name="IGNACIO DONDERIS JORDA" userId="8afc8832-cf80-48ae-8d27-c67f21299916" providerId="ADAL" clId="{6205171F-8A4E-4954-B697-17F7030A1BB5}" dt="2024-03-25T09:06:06.473" v="139" actId="26606"/>
          <ac:spMkLst>
            <pc:docMk/>
            <pc:sldMk cId="1370776877" sldId="259"/>
            <ac:spMk id="37" creationId="{1453BF6C-B012-48B7-B4E8-6D7AC7C27D02}"/>
          </ac:spMkLst>
        </pc:spChg>
        <pc:spChg chg="add">
          <ac:chgData name="IGNACIO DONDERIS JORDA" userId="8afc8832-cf80-48ae-8d27-c67f21299916" providerId="ADAL" clId="{6205171F-8A4E-4954-B697-17F7030A1BB5}" dt="2024-03-25T09:06:06.473" v="139" actId="26606"/>
          <ac:spMkLst>
            <pc:docMk/>
            <pc:sldMk cId="1370776877" sldId="259"/>
            <ac:spMk id="38" creationId="{E3020543-B24B-4EC4-8FFC-8DD88EEA91A8}"/>
          </ac:spMkLst>
        </pc:spChg>
        <pc:picChg chg="mod ord">
          <ac:chgData name="IGNACIO DONDERIS JORDA" userId="8afc8832-cf80-48ae-8d27-c67f21299916" providerId="ADAL" clId="{6205171F-8A4E-4954-B697-17F7030A1BB5}" dt="2024-03-25T09:06:06.473" v="139" actId="26606"/>
          <ac:picMkLst>
            <pc:docMk/>
            <pc:sldMk cId="1370776877" sldId="259"/>
            <ac:picMk id="5" creationId="{39F41D04-FBF1-A2D7-DCD2-1B47B8FB5B66}"/>
          </ac:picMkLst>
        </pc:picChg>
        <pc:cxnChg chg="add del">
          <ac:chgData name="IGNACIO DONDERIS JORDA" userId="8afc8832-cf80-48ae-8d27-c67f21299916" providerId="ADAL" clId="{6205171F-8A4E-4954-B697-17F7030A1BB5}" dt="2024-03-25T09:05:51.056" v="134" actId="26606"/>
          <ac:cxnSpMkLst>
            <pc:docMk/>
            <pc:sldMk cId="1370776877" sldId="259"/>
            <ac:cxnSpMk id="22" creationId="{C49DA8F6-BCC1-4447-B54C-57856834B94B}"/>
          </ac:cxnSpMkLst>
        </pc:cxnChg>
        <pc:cxnChg chg="add del">
          <ac:chgData name="IGNACIO DONDERIS JORDA" userId="8afc8832-cf80-48ae-8d27-c67f21299916" providerId="ADAL" clId="{6205171F-8A4E-4954-B697-17F7030A1BB5}" dt="2024-03-25T09:06:03.825" v="136" actId="26606"/>
          <ac:cxnSpMkLst>
            <pc:docMk/>
            <pc:sldMk cId="1370776877" sldId="259"/>
            <ac:cxnSpMk id="28" creationId="{C49DA8F6-BCC1-4447-B54C-57856834B94B}"/>
          </ac:cxnSpMkLst>
        </pc:cxnChg>
        <pc:cxnChg chg="add">
          <ac:chgData name="IGNACIO DONDERIS JORDA" userId="8afc8832-cf80-48ae-8d27-c67f21299916" providerId="ADAL" clId="{6205171F-8A4E-4954-B697-17F7030A1BB5}" dt="2024-03-25T09:06:06.473" v="139" actId="26606"/>
          <ac:cxnSpMkLst>
            <pc:docMk/>
            <pc:sldMk cId="1370776877" sldId="259"/>
            <ac:cxnSpMk id="39" creationId="{C49DA8F6-BCC1-4447-B54C-57856834B94B}"/>
          </ac:cxnSpMkLst>
        </pc:cxnChg>
      </pc:sldChg>
      <pc:sldChg chg="addSp modSp new mod setBg">
        <pc:chgData name="IGNACIO DONDERIS JORDA" userId="8afc8832-cf80-48ae-8d27-c67f21299916" providerId="ADAL" clId="{6205171F-8A4E-4954-B697-17F7030A1BB5}" dt="2024-03-25T09:07:37.758" v="190" actId="26606"/>
        <pc:sldMkLst>
          <pc:docMk/>
          <pc:sldMk cId="2969420002" sldId="260"/>
        </pc:sldMkLst>
        <pc:spChg chg="mod">
          <ac:chgData name="IGNACIO DONDERIS JORDA" userId="8afc8832-cf80-48ae-8d27-c67f21299916" providerId="ADAL" clId="{6205171F-8A4E-4954-B697-17F7030A1BB5}" dt="2024-03-25T09:07:37.758" v="190" actId="26606"/>
          <ac:spMkLst>
            <pc:docMk/>
            <pc:sldMk cId="2969420002" sldId="260"/>
            <ac:spMk id="2" creationId="{584855F8-3B61-B40D-0C0D-AB0054C97B21}"/>
          </ac:spMkLst>
        </pc:spChg>
        <pc:spChg chg="mod">
          <ac:chgData name="IGNACIO DONDERIS JORDA" userId="8afc8832-cf80-48ae-8d27-c67f21299916" providerId="ADAL" clId="{6205171F-8A4E-4954-B697-17F7030A1BB5}" dt="2024-03-25T09:03:46.204" v="117" actId="5793"/>
          <ac:spMkLst>
            <pc:docMk/>
            <pc:sldMk cId="2969420002" sldId="260"/>
            <ac:spMk id="3" creationId="{8837B09F-04E2-2991-6B51-DE4943227BEA}"/>
          </ac:spMkLst>
        </pc:spChg>
        <pc:spChg chg="add">
          <ac:chgData name="IGNACIO DONDERIS JORDA" userId="8afc8832-cf80-48ae-8d27-c67f21299916" providerId="ADAL" clId="{6205171F-8A4E-4954-B697-17F7030A1BB5}" dt="2024-03-25T09:07:37.758" v="190" actId="26606"/>
          <ac:spMkLst>
            <pc:docMk/>
            <pc:sldMk cId="2969420002" sldId="260"/>
            <ac:spMk id="11" creationId="{B50AB553-2A96-4A92-96F2-93548E096954}"/>
          </ac:spMkLst>
        </pc:spChg>
        <pc:graphicFrameChg chg="mod modGraphic">
          <ac:chgData name="IGNACIO DONDERIS JORDA" userId="8afc8832-cf80-48ae-8d27-c67f21299916" providerId="ADAL" clId="{6205171F-8A4E-4954-B697-17F7030A1BB5}" dt="2024-03-25T09:07:37.758" v="190" actId="26606"/>
          <ac:graphicFrameMkLst>
            <pc:docMk/>
            <pc:sldMk cId="2969420002" sldId="260"/>
            <ac:graphicFrameMk id="5" creationId="{1093DFD4-5977-9E0D-349E-2A7B3BE93A83}"/>
          </ac:graphicFrameMkLst>
        </pc:graphicFrameChg>
        <pc:picChg chg="add">
          <ac:chgData name="IGNACIO DONDERIS JORDA" userId="8afc8832-cf80-48ae-8d27-c67f21299916" providerId="ADAL" clId="{6205171F-8A4E-4954-B697-17F7030A1BB5}" dt="2024-03-25T09:07:37.758" v="190" actId="26606"/>
          <ac:picMkLst>
            <pc:docMk/>
            <pc:sldMk cId="2969420002" sldId="260"/>
            <ac:picMk id="7" creationId="{03EC26FB-268F-5727-E6F3-47C2A4F21F06}"/>
          </ac:picMkLst>
        </pc:picChg>
      </pc:sldChg>
      <pc:sldChg chg="modSp new mod">
        <pc:chgData name="IGNACIO DONDERIS JORDA" userId="8afc8832-cf80-48ae-8d27-c67f21299916" providerId="ADAL" clId="{6205171F-8A4E-4954-B697-17F7030A1BB5}" dt="2024-03-25T09:04:11.463" v="121" actId="5793"/>
        <pc:sldMkLst>
          <pc:docMk/>
          <pc:sldMk cId="4174804650" sldId="261"/>
        </pc:sldMkLst>
        <pc:spChg chg="mod">
          <ac:chgData name="IGNACIO DONDERIS JORDA" userId="8afc8832-cf80-48ae-8d27-c67f21299916" providerId="ADAL" clId="{6205171F-8A4E-4954-B697-17F7030A1BB5}" dt="2024-03-25T09:03:56.830" v="119"/>
          <ac:spMkLst>
            <pc:docMk/>
            <pc:sldMk cId="4174804650" sldId="261"/>
            <ac:spMk id="2" creationId="{6B1219E7-6146-5169-DA8A-9CFD46892D9B}"/>
          </ac:spMkLst>
        </pc:spChg>
        <pc:spChg chg="mod">
          <ac:chgData name="IGNACIO DONDERIS JORDA" userId="8afc8832-cf80-48ae-8d27-c67f21299916" providerId="ADAL" clId="{6205171F-8A4E-4954-B697-17F7030A1BB5}" dt="2024-03-25T09:04:11.463" v="121" actId="5793"/>
          <ac:spMkLst>
            <pc:docMk/>
            <pc:sldMk cId="4174804650" sldId="261"/>
            <ac:spMk id="3" creationId="{7F344230-15FB-0EE0-2A96-0C6DB23A8EE3}"/>
          </ac:spMkLst>
        </pc:spChg>
      </pc:sldChg>
      <pc:sldChg chg="modSp new mod">
        <pc:chgData name="IGNACIO DONDERIS JORDA" userId="8afc8832-cf80-48ae-8d27-c67f21299916" providerId="ADAL" clId="{6205171F-8A4E-4954-B697-17F7030A1BB5}" dt="2024-03-25T09:09:22.596" v="203" actId="14100"/>
        <pc:sldMkLst>
          <pc:docMk/>
          <pc:sldMk cId="2833370884" sldId="262"/>
        </pc:sldMkLst>
        <pc:spChg chg="mod">
          <ac:chgData name="IGNACIO DONDERIS JORDA" userId="8afc8832-cf80-48ae-8d27-c67f21299916" providerId="ADAL" clId="{6205171F-8A4E-4954-B697-17F7030A1BB5}" dt="2024-03-25T09:09:22.596" v="203" actId="14100"/>
          <ac:spMkLst>
            <pc:docMk/>
            <pc:sldMk cId="2833370884" sldId="262"/>
            <ac:spMk id="2" creationId="{0D77DCDC-B1AA-54F2-98E8-9DD85A7FDE13}"/>
          </ac:spMkLst>
        </pc:spChg>
        <pc:spChg chg="mod">
          <ac:chgData name="IGNACIO DONDERIS JORDA" userId="8afc8832-cf80-48ae-8d27-c67f21299916" providerId="ADAL" clId="{6205171F-8A4E-4954-B697-17F7030A1BB5}" dt="2024-03-25T09:04:36.461" v="124"/>
          <ac:spMkLst>
            <pc:docMk/>
            <pc:sldMk cId="2833370884" sldId="262"/>
            <ac:spMk id="3" creationId="{4CCCF011-B4F1-04C2-7108-8FABCF242655}"/>
          </ac:spMkLst>
        </pc:spChg>
      </pc:sldChg>
      <pc:sldChg chg="modSp new mod">
        <pc:chgData name="IGNACIO DONDERIS JORDA" userId="8afc8832-cf80-48ae-8d27-c67f21299916" providerId="ADAL" clId="{6205171F-8A4E-4954-B697-17F7030A1BB5}" dt="2024-03-25T09:08:52.189" v="200" actId="27636"/>
        <pc:sldMkLst>
          <pc:docMk/>
          <pc:sldMk cId="1670399785" sldId="263"/>
        </pc:sldMkLst>
        <pc:spChg chg="mod">
          <ac:chgData name="IGNACIO DONDERIS JORDA" userId="8afc8832-cf80-48ae-8d27-c67f21299916" providerId="ADAL" clId="{6205171F-8A4E-4954-B697-17F7030A1BB5}" dt="2024-03-25T09:04:46.029" v="128"/>
          <ac:spMkLst>
            <pc:docMk/>
            <pc:sldMk cId="1670399785" sldId="263"/>
            <ac:spMk id="2" creationId="{D34FAE9B-01EC-B259-B4CE-46F830BE6C74}"/>
          </ac:spMkLst>
        </pc:spChg>
        <pc:spChg chg="mod">
          <ac:chgData name="IGNACIO DONDERIS JORDA" userId="8afc8832-cf80-48ae-8d27-c67f21299916" providerId="ADAL" clId="{6205171F-8A4E-4954-B697-17F7030A1BB5}" dt="2024-03-25T09:08:52.189" v="200" actId="27636"/>
          <ac:spMkLst>
            <pc:docMk/>
            <pc:sldMk cId="1670399785" sldId="263"/>
            <ac:spMk id="3" creationId="{7BD8B7FA-CE7B-B17F-FE44-BA888984B55C}"/>
          </ac:spMkLst>
        </pc:spChg>
      </pc:sldChg>
      <pc:sldChg chg="addSp delSp modSp new mod setBg">
        <pc:chgData name="IGNACIO DONDERIS JORDA" userId="8afc8832-cf80-48ae-8d27-c67f21299916" providerId="ADAL" clId="{6205171F-8A4E-4954-B697-17F7030A1BB5}" dt="2024-03-25T09:18:39.283" v="261" actId="20577"/>
        <pc:sldMkLst>
          <pc:docMk/>
          <pc:sldMk cId="576649734" sldId="264"/>
        </pc:sldMkLst>
        <pc:spChg chg="mod">
          <ac:chgData name="IGNACIO DONDERIS JORDA" userId="8afc8832-cf80-48ae-8d27-c67f21299916" providerId="ADAL" clId="{6205171F-8A4E-4954-B697-17F7030A1BB5}" dt="2024-03-25T09:18:39.283" v="261" actId="20577"/>
          <ac:spMkLst>
            <pc:docMk/>
            <pc:sldMk cId="576649734" sldId="264"/>
            <ac:spMk id="2" creationId="{A000DF8B-D633-B4F3-AAF1-783D93C05B73}"/>
          </ac:spMkLst>
        </pc:spChg>
        <pc:spChg chg="del">
          <ac:chgData name="IGNACIO DONDERIS JORDA" userId="8afc8832-cf80-48ae-8d27-c67f21299916" providerId="ADAL" clId="{6205171F-8A4E-4954-B697-17F7030A1BB5}" dt="2024-03-25T09:18:15.535" v="242" actId="478"/>
          <ac:spMkLst>
            <pc:docMk/>
            <pc:sldMk cId="576649734" sldId="264"/>
            <ac:spMk id="3" creationId="{E9FF8FC6-E1E9-030C-7FAA-58A697CCE9CE}"/>
          </ac:spMkLst>
        </pc:spChg>
        <pc:spChg chg="add">
          <ac:chgData name="IGNACIO DONDERIS JORDA" userId="8afc8832-cf80-48ae-8d27-c67f21299916" providerId="ADAL" clId="{6205171F-8A4E-4954-B697-17F7030A1BB5}" dt="2024-03-25T09:18:27.941" v="250" actId="26606"/>
          <ac:spMkLst>
            <pc:docMk/>
            <pc:sldMk cId="576649734" sldId="264"/>
            <ac:spMk id="7" creationId="{3677BAFB-3BD3-41BB-9107-FAE224AE21C4}"/>
          </ac:spMkLst>
        </pc:spChg>
        <pc:spChg chg="add">
          <ac:chgData name="IGNACIO DONDERIS JORDA" userId="8afc8832-cf80-48ae-8d27-c67f21299916" providerId="ADAL" clId="{6205171F-8A4E-4954-B697-17F7030A1BB5}" dt="2024-03-25T09:18:27.941" v="250" actId="26606"/>
          <ac:spMkLst>
            <pc:docMk/>
            <pc:sldMk cId="576649734" sldId="264"/>
            <ac:spMk id="9" creationId="{E6823A9B-C188-42D4-847C-3AD928DB145C}"/>
          </ac:spMkLst>
        </pc:spChg>
        <pc:spChg chg="add">
          <ac:chgData name="IGNACIO DONDERIS JORDA" userId="8afc8832-cf80-48ae-8d27-c67f21299916" providerId="ADAL" clId="{6205171F-8A4E-4954-B697-17F7030A1BB5}" dt="2024-03-25T09:18:27.941" v="250" actId="26606"/>
          <ac:spMkLst>
            <pc:docMk/>
            <pc:sldMk cId="576649734" sldId="264"/>
            <ac:spMk id="11" creationId="{34B557F3-1A0C-4749-A6DB-EAC082DF390B}"/>
          </ac:spMkLst>
        </pc:spChg>
        <pc:spChg chg="add">
          <ac:chgData name="IGNACIO DONDERIS JORDA" userId="8afc8832-cf80-48ae-8d27-c67f21299916" providerId="ADAL" clId="{6205171F-8A4E-4954-B697-17F7030A1BB5}" dt="2024-03-25T09:18:27.941" v="250" actId="26606"/>
          <ac:spMkLst>
            <pc:docMk/>
            <pc:sldMk cId="576649734" sldId="264"/>
            <ac:spMk id="13" creationId="{55D55AA6-3751-494F-868A-DCEDC5CE82BF}"/>
          </ac:spMkLst>
        </pc:spChg>
        <pc:spChg chg="add">
          <ac:chgData name="IGNACIO DONDERIS JORDA" userId="8afc8832-cf80-48ae-8d27-c67f21299916" providerId="ADAL" clId="{6205171F-8A4E-4954-B697-17F7030A1BB5}" dt="2024-03-25T09:18:27.941" v="250" actId="26606"/>
          <ac:spMkLst>
            <pc:docMk/>
            <pc:sldMk cId="576649734" sldId="264"/>
            <ac:spMk id="15" creationId="{4D4C00DC-4DC6-4CD2-9E31-F17E6CEBC5A6}"/>
          </ac:spMkLst>
        </pc:spChg>
        <pc:spChg chg="add">
          <ac:chgData name="IGNACIO DONDERIS JORDA" userId="8afc8832-cf80-48ae-8d27-c67f21299916" providerId="ADAL" clId="{6205171F-8A4E-4954-B697-17F7030A1BB5}" dt="2024-03-25T09:18:27.941" v="250" actId="26606"/>
          <ac:spMkLst>
            <pc:docMk/>
            <pc:sldMk cId="576649734" sldId="264"/>
            <ac:spMk id="17" creationId="{D82AB1B2-7970-42CF-8BF5-567C69E9FFFB}"/>
          </ac:spMkLst>
        </pc:spChg>
        <pc:spChg chg="add">
          <ac:chgData name="IGNACIO DONDERIS JORDA" userId="8afc8832-cf80-48ae-8d27-c67f21299916" providerId="ADAL" clId="{6205171F-8A4E-4954-B697-17F7030A1BB5}" dt="2024-03-25T09:18:27.941" v="250" actId="26606"/>
          <ac:spMkLst>
            <pc:docMk/>
            <pc:sldMk cId="576649734" sldId="264"/>
            <ac:spMk id="23" creationId="{C10FB9CA-E7FA-462C-B537-F1224ED1ACF4}"/>
          </ac:spMkLst>
        </pc:spChg>
        <pc:spChg chg="add">
          <ac:chgData name="IGNACIO DONDERIS JORDA" userId="8afc8832-cf80-48ae-8d27-c67f21299916" providerId="ADAL" clId="{6205171F-8A4E-4954-B697-17F7030A1BB5}" dt="2024-03-25T09:18:27.941" v="250" actId="26606"/>
          <ac:spMkLst>
            <pc:docMk/>
            <pc:sldMk cId="576649734" sldId="264"/>
            <ac:spMk id="25" creationId="{D8469AE7-A75B-4F37-850B-EF5974ABED2C}"/>
          </ac:spMkLst>
        </pc:spChg>
        <pc:grpChg chg="add">
          <ac:chgData name="IGNACIO DONDERIS JORDA" userId="8afc8832-cf80-48ae-8d27-c67f21299916" providerId="ADAL" clId="{6205171F-8A4E-4954-B697-17F7030A1BB5}" dt="2024-03-25T09:18:27.941" v="250" actId="26606"/>
          <ac:grpSpMkLst>
            <pc:docMk/>
            <pc:sldMk cId="576649734" sldId="264"/>
            <ac:grpSpMk id="19" creationId="{66FB5A75-BDE2-4F12-A95B-C48788A7685C}"/>
          </ac:grpSpMkLst>
        </pc:grpChg>
        <pc:grpChg chg="add">
          <ac:chgData name="IGNACIO DONDERIS JORDA" userId="8afc8832-cf80-48ae-8d27-c67f21299916" providerId="ADAL" clId="{6205171F-8A4E-4954-B697-17F7030A1BB5}" dt="2024-03-25T09:18:27.941" v="250" actId="26606"/>
          <ac:grpSpMkLst>
            <pc:docMk/>
            <pc:sldMk cId="576649734" sldId="264"/>
            <ac:grpSpMk id="27" creationId="{63301095-70B2-49AA-8DA9-A35629AD621C}"/>
          </ac:grpSpMkLst>
        </pc:grpChg>
      </pc:sldChg>
    </pc:docChg>
  </pc:docChgLst>
  <pc:docChgLst>
    <pc:chgData name="PEDRO TORRIJOS ADIEGO" userId="a5b39093-e699-45e1-92ed-c8f8462f3676" providerId="ADAL" clId="{8BB4591B-C3D9-4003-9ED7-AAEAB3CC002B}"/>
    <pc:docChg chg="undo custSel addSld modSld">
      <pc:chgData name="PEDRO TORRIJOS ADIEGO" userId="a5b39093-e699-45e1-92ed-c8f8462f3676" providerId="ADAL" clId="{8BB4591B-C3D9-4003-9ED7-AAEAB3CC002B}" dt="2024-03-25T11:01:44.788" v="59" actId="22"/>
      <pc:docMkLst>
        <pc:docMk/>
      </pc:docMkLst>
      <pc:sldChg chg="addSp delSp modSp mod setBg addAnim delAnim setClrOvrMap">
        <pc:chgData name="PEDRO TORRIJOS ADIEGO" userId="a5b39093-e699-45e1-92ed-c8f8462f3676" providerId="ADAL" clId="{8BB4591B-C3D9-4003-9ED7-AAEAB3CC002B}" dt="2024-03-25T09:30:23.518" v="40" actId="26606"/>
        <pc:sldMkLst>
          <pc:docMk/>
          <pc:sldMk cId="3477562609" sldId="256"/>
        </pc:sldMkLst>
        <pc:spChg chg="mod">
          <ac:chgData name="PEDRO TORRIJOS ADIEGO" userId="a5b39093-e699-45e1-92ed-c8f8462f3676" providerId="ADAL" clId="{8BB4591B-C3D9-4003-9ED7-AAEAB3CC002B}" dt="2024-03-25T09:30:23.518" v="40" actId="26606"/>
          <ac:spMkLst>
            <pc:docMk/>
            <pc:sldMk cId="3477562609" sldId="256"/>
            <ac:spMk id="2" creationId="{B6244CED-B3CA-56FC-5014-3337EA138FF8}"/>
          </ac:spMkLst>
        </pc:spChg>
        <pc:spChg chg="mod">
          <ac:chgData name="PEDRO TORRIJOS ADIEGO" userId="a5b39093-e699-45e1-92ed-c8f8462f3676" providerId="ADAL" clId="{8BB4591B-C3D9-4003-9ED7-AAEAB3CC002B}" dt="2024-03-25T09:30:23.518" v="40" actId="26606"/>
          <ac:spMkLst>
            <pc:docMk/>
            <pc:sldMk cId="3477562609" sldId="256"/>
            <ac:spMk id="3" creationId="{5D32AFF5-9202-9F1C-2467-4628D627B4E8}"/>
          </ac:spMkLst>
        </pc:spChg>
        <pc:spChg chg="add del">
          <ac:chgData name="PEDRO TORRIJOS ADIEGO" userId="a5b39093-e699-45e1-92ed-c8f8462f3676" providerId="ADAL" clId="{8BB4591B-C3D9-4003-9ED7-AAEAB3CC002B}" dt="2024-03-25T09:30:23.518" v="40" actId="26606"/>
          <ac:spMkLst>
            <pc:docMk/>
            <pc:sldMk cId="3477562609" sldId="256"/>
            <ac:spMk id="4103" creationId="{71B2258F-86CA-4D4D-8270-BC05FCDEBFB3}"/>
          </ac:spMkLst>
        </pc:spChg>
        <pc:spChg chg="add del">
          <ac:chgData name="PEDRO TORRIJOS ADIEGO" userId="a5b39093-e699-45e1-92ed-c8f8462f3676" providerId="ADAL" clId="{8BB4591B-C3D9-4003-9ED7-AAEAB3CC002B}" dt="2024-03-25T09:30:23.462" v="39" actId="26606"/>
          <ac:spMkLst>
            <pc:docMk/>
            <pc:sldMk cId="3477562609" sldId="256"/>
            <ac:spMk id="4108" creationId="{71B2258F-86CA-4D4D-8270-BC05FCDEBFB3}"/>
          </ac:spMkLst>
        </pc:spChg>
        <pc:spChg chg="add">
          <ac:chgData name="PEDRO TORRIJOS ADIEGO" userId="a5b39093-e699-45e1-92ed-c8f8462f3676" providerId="ADAL" clId="{8BB4591B-C3D9-4003-9ED7-AAEAB3CC002B}" dt="2024-03-25T09:30:23.518" v="40" actId="26606"/>
          <ac:spMkLst>
            <pc:docMk/>
            <pc:sldMk cId="3477562609" sldId="256"/>
            <ac:spMk id="4110" creationId="{4F2ED431-E304-4FF0-9F4E-032783C9D612}"/>
          </ac:spMkLst>
        </pc:spChg>
        <pc:spChg chg="add">
          <ac:chgData name="PEDRO TORRIJOS ADIEGO" userId="a5b39093-e699-45e1-92ed-c8f8462f3676" providerId="ADAL" clId="{8BB4591B-C3D9-4003-9ED7-AAEAB3CC002B}" dt="2024-03-25T09:30:23.518" v="40" actId="26606"/>
          <ac:spMkLst>
            <pc:docMk/>
            <pc:sldMk cId="3477562609" sldId="256"/>
            <ac:spMk id="4111" creationId="{8A95209C-5275-4E15-8EA7-7F42980ABF2D}"/>
          </ac:spMkLst>
        </pc:spChg>
        <pc:spChg chg="add">
          <ac:chgData name="PEDRO TORRIJOS ADIEGO" userId="a5b39093-e699-45e1-92ed-c8f8462f3676" providerId="ADAL" clId="{8BB4591B-C3D9-4003-9ED7-AAEAB3CC002B}" dt="2024-03-25T09:30:23.518" v="40" actId="26606"/>
          <ac:spMkLst>
            <pc:docMk/>
            <pc:sldMk cId="3477562609" sldId="256"/>
            <ac:spMk id="4112" creationId="{4E87FCFB-2CCE-460D-B3DD-557C8BD1B94A}"/>
          </ac:spMkLst>
        </pc:spChg>
        <pc:picChg chg="add mod ord">
          <ac:chgData name="PEDRO TORRIJOS ADIEGO" userId="a5b39093-e699-45e1-92ed-c8f8462f3676" providerId="ADAL" clId="{8BB4591B-C3D9-4003-9ED7-AAEAB3CC002B}" dt="2024-03-25T09:30:23.518" v="40" actId="26606"/>
          <ac:picMkLst>
            <pc:docMk/>
            <pc:sldMk cId="3477562609" sldId="256"/>
            <ac:picMk id="2050" creationId="{747AE882-5E8E-9EAE-1253-0E88D929F092}"/>
          </ac:picMkLst>
        </pc:picChg>
        <pc:picChg chg="del">
          <ac:chgData name="PEDRO TORRIJOS ADIEGO" userId="a5b39093-e699-45e1-92ed-c8f8462f3676" providerId="ADAL" clId="{8BB4591B-C3D9-4003-9ED7-AAEAB3CC002B}" dt="2024-03-25T09:27:21.856" v="34" actId="478"/>
          <ac:picMkLst>
            <pc:docMk/>
            <pc:sldMk cId="3477562609" sldId="256"/>
            <ac:picMk id="4098" creationId="{57D92949-16B0-AE09-AE87-F529265E215F}"/>
          </ac:picMkLst>
        </pc:picChg>
      </pc:sldChg>
      <pc:sldChg chg="addSp delSp modSp mod">
        <pc:chgData name="PEDRO TORRIJOS ADIEGO" userId="a5b39093-e699-45e1-92ed-c8f8462f3676" providerId="ADAL" clId="{8BB4591B-C3D9-4003-9ED7-AAEAB3CC002B}" dt="2024-03-25T09:50:51.239" v="47" actId="1076"/>
        <pc:sldMkLst>
          <pc:docMk/>
          <pc:sldMk cId="2081020973" sldId="258"/>
        </pc:sldMkLst>
        <pc:spChg chg="mod ord">
          <ac:chgData name="PEDRO TORRIJOS ADIEGO" userId="a5b39093-e699-45e1-92ed-c8f8462f3676" providerId="ADAL" clId="{8BB4591B-C3D9-4003-9ED7-AAEAB3CC002B}" dt="2024-03-25T09:06:56.246" v="15" actId="26606"/>
          <ac:spMkLst>
            <pc:docMk/>
            <pc:sldMk cId="2081020973" sldId="258"/>
            <ac:spMk id="2" creationId="{21D1C52A-8B2E-5918-0AB8-2EFA09650C0F}"/>
          </ac:spMkLst>
        </pc:spChg>
        <pc:spChg chg="del mod">
          <ac:chgData name="PEDRO TORRIJOS ADIEGO" userId="a5b39093-e699-45e1-92ed-c8f8462f3676" providerId="ADAL" clId="{8BB4591B-C3D9-4003-9ED7-AAEAB3CC002B}" dt="2024-03-25T09:06:56.246" v="15" actId="26606"/>
          <ac:spMkLst>
            <pc:docMk/>
            <pc:sldMk cId="2081020973" sldId="258"/>
            <ac:spMk id="3" creationId="{9D446A97-2637-3530-EA3D-1F8DA2F7339B}"/>
          </ac:spMkLst>
        </pc:spChg>
        <pc:spChg chg="add del">
          <ac:chgData name="PEDRO TORRIJOS ADIEGO" userId="a5b39093-e699-45e1-92ed-c8f8462f3676" providerId="ADAL" clId="{8BB4591B-C3D9-4003-9ED7-AAEAB3CC002B}" dt="2024-03-25T09:06:56.246" v="15" actId="26606"/>
          <ac:spMkLst>
            <pc:docMk/>
            <pc:sldMk cId="2081020973" sldId="258"/>
            <ac:spMk id="2052" creationId="{637B2035-1FCB-439A-B421-095E136C7E07}"/>
          </ac:spMkLst>
        </pc:spChg>
        <pc:spChg chg="add del">
          <ac:chgData name="PEDRO TORRIJOS ADIEGO" userId="a5b39093-e699-45e1-92ed-c8f8462f3676" providerId="ADAL" clId="{8BB4591B-C3D9-4003-9ED7-AAEAB3CC002B}" dt="2024-03-25T09:06:56.246" v="15" actId="26606"/>
          <ac:spMkLst>
            <pc:docMk/>
            <pc:sldMk cId="2081020973" sldId="258"/>
            <ac:spMk id="2053" creationId="{676D6CDF-C512-4739-B158-55EE955EFA39}"/>
          </ac:spMkLst>
        </pc:spChg>
        <pc:spChg chg="add del">
          <ac:chgData name="PEDRO TORRIJOS ADIEGO" userId="a5b39093-e699-45e1-92ed-c8f8462f3676" providerId="ADAL" clId="{8BB4591B-C3D9-4003-9ED7-AAEAB3CC002B}" dt="2024-03-25T09:05:37.835" v="1" actId="26606"/>
          <ac:spMkLst>
            <pc:docMk/>
            <pc:sldMk cId="2081020973" sldId="258"/>
            <ac:spMk id="2056" creationId="{04812C46-200A-4DEB-A05E-3ED6C68C2387}"/>
          </ac:spMkLst>
        </pc:spChg>
        <pc:spChg chg="add">
          <ac:chgData name="PEDRO TORRIJOS ADIEGO" userId="a5b39093-e699-45e1-92ed-c8f8462f3676" providerId="ADAL" clId="{8BB4591B-C3D9-4003-9ED7-AAEAB3CC002B}" dt="2024-03-25T09:06:56.246" v="15" actId="26606"/>
          <ac:spMkLst>
            <pc:docMk/>
            <pc:sldMk cId="2081020973" sldId="258"/>
            <ac:spMk id="2059" creationId="{2659FDB4-FCBE-4A89-B46D-43D4FA54464D}"/>
          </ac:spMkLst>
        </pc:spChg>
        <pc:spChg chg="add del">
          <ac:chgData name="PEDRO TORRIJOS ADIEGO" userId="a5b39093-e699-45e1-92ed-c8f8462f3676" providerId="ADAL" clId="{8BB4591B-C3D9-4003-9ED7-AAEAB3CC002B}" dt="2024-03-25T09:05:37.835" v="1" actId="26606"/>
          <ac:spMkLst>
            <pc:docMk/>
            <pc:sldMk cId="2081020973" sldId="258"/>
            <ac:spMk id="2060" creationId="{D1EA859B-E555-4109-94F3-6700E046E008}"/>
          </ac:spMkLst>
        </pc:spChg>
        <pc:spChg chg="add del">
          <ac:chgData name="PEDRO TORRIJOS ADIEGO" userId="a5b39093-e699-45e1-92ed-c8f8462f3676" providerId="ADAL" clId="{8BB4591B-C3D9-4003-9ED7-AAEAB3CC002B}" dt="2024-03-25T09:05:45.387" v="3" actId="26606"/>
          <ac:spMkLst>
            <pc:docMk/>
            <pc:sldMk cId="2081020973" sldId="258"/>
            <ac:spMk id="2062" creationId="{04812C46-200A-4DEB-A05E-3ED6C68C2387}"/>
          </ac:spMkLst>
        </pc:spChg>
        <pc:spChg chg="add del">
          <ac:chgData name="PEDRO TORRIJOS ADIEGO" userId="a5b39093-e699-45e1-92ed-c8f8462f3676" providerId="ADAL" clId="{8BB4591B-C3D9-4003-9ED7-AAEAB3CC002B}" dt="2024-03-25T09:05:45.387" v="3" actId="26606"/>
          <ac:spMkLst>
            <pc:docMk/>
            <pc:sldMk cId="2081020973" sldId="258"/>
            <ac:spMk id="2063" creationId="{D1EA859B-E555-4109-94F3-6700E046E008}"/>
          </ac:spMkLst>
        </pc:spChg>
        <pc:spChg chg="add del">
          <ac:chgData name="PEDRO TORRIJOS ADIEGO" userId="a5b39093-e699-45e1-92ed-c8f8462f3676" providerId="ADAL" clId="{8BB4591B-C3D9-4003-9ED7-AAEAB3CC002B}" dt="2024-03-25T09:05:46.961" v="5" actId="26606"/>
          <ac:spMkLst>
            <pc:docMk/>
            <pc:sldMk cId="2081020973" sldId="258"/>
            <ac:spMk id="2064" creationId="{55D4142C-5077-457F-A6AD-3FECFDB39685}"/>
          </ac:spMkLst>
        </pc:spChg>
        <pc:spChg chg="add del">
          <ac:chgData name="PEDRO TORRIJOS ADIEGO" userId="a5b39093-e699-45e1-92ed-c8f8462f3676" providerId="ADAL" clId="{8BB4591B-C3D9-4003-9ED7-AAEAB3CC002B}" dt="2024-03-25T09:05:46.961" v="5" actId="26606"/>
          <ac:spMkLst>
            <pc:docMk/>
            <pc:sldMk cId="2081020973" sldId="258"/>
            <ac:spMk id="2065" creationId="{6B5E2835-4E47-45B3-9CFE-732FF7B05472}"/>
          </ac:spMkLst>
        </pc:spChg>
        <pc:spChg chg="add del">
          <ac:chgData name="PEDRO TORRIJOS ADIEGO" userId="a5b39093-e699-45e1-92ed-c8f8462f3676" providerId="ADAL" clId="{8BB4591B-C3D9-4003-9ED7-AAEAB3CC002B}" dt="2024-03-25T09:05:46.961" v="5" actId="26606"/>
          <ac:spMkLst>
            <pc:docMk/>
            <pc:sldMk cId="2081020973" sldId="258"/>
            <ac:spMk id="2066" creationId="{7A5F0580-5EE9-419F-96EE-B6529EF6E7D0}"/>
          </ac:spMkLst>
        </pc:spChg>
        <pc:spChg chg="add del">
          <ac:chgData name="PEDRO TORRIJOS ADIEGO" userId="a5b39093-e699-45e1-92ed-c8f8462f3676" providerId="ADAL" clId="{8BB4591B-C3D9-4003-9ED7-AAEAB3CC002B}" dt="2024-03-25T09:05:46.961" v="5" actId="26606"/>
          <ac:spMkLst>
            <pc:docMk/>
            <pc:sldMk cId="2081020973" sldId="258"/>
            <ac:spMk id="2067" creationId="{5B45AD5D-AA52-4F7B-9362-576A39AD9E09}"/>
          </ac:spMkLst>
        </pc:spChg>
        <pc:spChg chg="add del">
          <ac:chgData name="PEDRO TORRIJOS ADIEGO" userId="a5b39093-e699-45e1-92ed-c8f8462f3676" providerId="ADAL" clId="{8BB4591B-C3D9-4003-9ED7-AAEAB3CC002B}" dt="2024-03-25T09:05:46.961" v="5" actId="26606"/>
          <ac:spMkLst>
            <pc:docMk/>
            <pc:sldMk cId="2081020973" sldId="258"/>
            <ac:spMk id="2068" creationId="{AEDD7960-4866-4399-BEF6-DD1431AB4E34}"/>
          </ac:spMkLst>
        </pc:spChg>
        <pc:spChg chg="add del">
          <ac:chgData name="PEDRO TORRIJOS ADIEGO" userId="a5b39093-e699-45e1-92ed-c8f8462f3676" providerId="ADAL" clId="{8BB4591B-C3D9-4003-9ED7-AAEAB3CC002B}" dt="2024-03-25T09:05:50.481" v="7" actId="26606"/>
          <ac:spMkLst>
            <pc:docMk/>
            <pc:sldMk cId="2081020973" sldId="258"/>
            <ac:spMk id="2070" creationId="{C0763A76-9F1C-4FC5-82B7-DD475DA461B2}"/>
          </ac:spMkLst>
        </pc:spChg>
        <pc:spChg chg="add del">
          <ac:chgData name="PEDRO TORRIJOS ADIEGO" userId="a5b39093-e699-45e1-92ed-c8f8462f3676" providerId="ADAL" clId="{8BB4591B-C3D9-4003-9ED7-AAEAB3CC002B}" dt="2024-03-25T09:05:50.481" v="7" actId="26606"/>
          <ac:spMkLst>
            <pc:docMk/>
            <pc:sldMk cId="2081020973" sldId="258"/>
            <ac:spMk id="2071" creationId="{E81BF4F6-F2CF-4984-9D14-D6966D92F99F}"/>
          </ac:spMkLst>
        </pc:spChg>
        <pc:spChg chg="add del">
          <ac:chgData name="PEDRO TORRIJOS ADIEGO" userId="a5b39093-e699-45e1-92ed-c8f8462f3676" providerId="ADAL" clId="{8BB4591B-C3D9-4003-9ED7-AAEAB3CC002B}" dt="2024-03-25T09:06:04.920" v="9" actId="26606"/>
          <ac:spMkLst>
            <pc:docMk/>
            <pc:sldMk cId="2081020973" sldId="258"/>
            <ac:spMk id="2073" creationId="{362810D9-2C5A-477D-949C-C191895477F3}"/>
          </ac:spMkLst>
        </pc:spChg>
        <pc:spChg chg="add del">
          <ac:chgData name="PEDRO TORRIJOS ADIEGO" userId="a5b39093-e699-45e1-92ed-c8f8462f3676" providerId="ADAL" clId="{8BB4591B-C3D9-4003-9ED7-AAEAB3CC002B}" dt="2024-03-25T09:06:04.920" v="9" actId="26606"/>
          <ac:spMkLst>
            <pc:docMk/>
            <pc:sldMk cId="2081020973" sldId="258"/>
            <ac:spMk id="2074" creationId="{081E4A58-353D-44AE-B2FC-2A74E2E400F7}"/>
          </ac:spMkLst>
        </pc:spChg>
        <pc:spChg chg="add del">
          <ac:chgData name="PEDRO TORRIJOS ADIEGO" userId="a5b39093-e699-45e1-92ed-c8f8462f3676" providerId="ADAL" clId="{8BB4591B-C3D9-4003-9ED7-AAEAB3CC002B}" dt="2024-03-25T09:06:06.904" v="11" actId="26606"/>
          <ac:spMkLst>
            <pc:docMk/>
            <pc:sldMk cId="2081020973" sldId="258"/>
            <ac:spMk id="2076" creationId="{04812C46-200A-4DEB-A05E-3ED6C68C2387}"/>
          </ac:spMkLst>
        </pc:spChg>
        <pc:spChg chg="add del">
          <ac:chgData name="PEDRO TORRIJOS ADIEGO" userId="a5b39093-e699-45e1-92ed-c8f8462f3676" providerId="ADAL" clId="{8BB4591B-C3D9-4003-9ED7-AAEAB3CC002B}" dt="2024-03-25T09:06:06.904" v="11" actId="26606"/>
          <ac:spMkLst>
            <pc:docMk/>
            <pc:sldMk cId="2081020973" sldId="258"/>
            <ac:spMk id="2077" creationId="{D1EA859B-E555-4109-94F3-6700E046E008}"/>
          </ac:spMkLst>
        </pc:spChg>
        <pc:spChg chg="add del">
          <ac:chgData name="PEDRO TORRIJOS ADIEGO" userId="a5b39093-e699-45e1-92ed-c8f8462f3676" providerId="ADAL" clId="{8BB4591B-C3D9-4003-9ED7-AAEAB3CC002B}" dt="2024-03-25T09:06:22.148" v="13" actId="26606"/>
          <ac:spMkLst>
            <pc:docMk/>
            <pc:sldMk cId="2081020973" sldId="258"/>
            <ac:spMk id="2079" creationId="{637B2035-1FCB-439A-B421-095E136C7E07}"/>
          </ac:spMkLst>
        </pc:spChg>
        <pc:spChg chg="add del">
          <ac:chgData name="PEDRO TORRIJOS ADIEGO" userId="a5b39093-e699-45e1-92ed-c8f8462f3676" providerId="ADAL" clId="{8BB4591B-C3D9-4003-9ED7-AAEAB3CC002B}" dt="2024-03-25T09:06:22.148" v="13" actId="26606"/>
          <ac:spMkLst>
            <pc:docMk/>
            <pc:sldMk cId="2081020973" sldId="258"/>
            <ac:spMk id="2080" creationId="{676D6CDF-C512-4739-B158-55EE955EFA39}"/>
          </ac:spMkLst>
        </pc:spChg>
        <pc:graphicFrameChg chg="add">
          <ac:chgData name="PEDRO TORRIJOS ADIEGO" userId="a5b39093-e699-45e1-92ed-c8f8462f3676" providerId="ADAL" clId="{8BB4591B-C3D9-4003-9ED7-AAEAB3CC002B}" dt="2024-03-25T09:06:56.246" v="15" actId="26606"/>
          <ac:graphicFrameMkLst>
            <pc:docMk/>
            <pc:sldMk cId="2081020973" sldId="258"/>
            <ac:graphicFrameMk id="2069" creationId="{7E493A57-BDF0-B8AE-13CF-3B03050D220F}"/>
          </ac:graphicFrameMkLst>
        </pc:graphicFrameChg>
        <pc:picChg chg="del mod ord">
          <ac:chgData name="PEDRO TORRIJOS ADIEGO" userId="a5b39093-e699-45e1-92ed-c8f8462f3676" providerId="ADAL" clId="{8BB4591B-C3D9-4003-9ED7-AAEAB3CC002B}" dt="2024-03-25T09:06:33.475" v="14" actId="21"/>
          <ac:picMkLst>
            <pc:docMk/>
            <pc:sldMk cId="2081020973" sldId="258"/>
            <ac:picMk id="2050" creationId="{CF1237F4-0165-E933-3C9A-05F4F13D1659}"/>
          </ac:picMkLst>
        </pc:picChg>
        <pc:picChg chg="add mod">
          <ac:chgData name="PEDRO TORRIJOS ADIEGO" userId="a5b39093-e699-45e1-92ed-c8f8462f3676" providerId="ADAL" clId="{8BB4591B-C3D9-4003-9ED7-AAEAB3CC002B}" dt="2024-03-25T09:50:51.239" v="47" actId="1076"/>
          <ac:picMkLst>
            <pc:docMk/>
            <pc:sldMk cId="2081020973" sldId="258"/>
            <ac:picMk id="5122" creationId="{124F9260-8F4C-2E1C-285E-338EFA1374C9}"/>
          </ac:picMkLst>
        </pc:picChg>
        <pc:cxnChg chg="add">
          <ac:chgData name="PEDRO TORRIJOS ADIEGO" userId="a5b39093-e699-45e1-92ed-c8f8462f3676" providerId="ADAL" clId="{8BB4591B-C3D9-4003-9ED7-AAEAB3CC002B}" dt="2024-03-25T09:06:56.246" v="15" actId="26606"/>
          <ac:cxnSpMkLst>
            <pc:docMk/>
            <pc:sldMk cId="2081020973" sldId="258"/>
            <ac:cxnSpMk id="2061" creationId="{C8F51B3F-8331-4E4A-AE96-D47B1006EEAD}"/>
          </ac:cxnSpMkLst>
        </pc:cxnChg>
      </pc:sldChg>
      <pc:sldChg chg="addSp delSp modSp mod">
        <pc:chgData name="PEDRO TORRIJOS ADIEGO" userId="a5b39093-e699-45e1-92ed-c8f8462f3676" providerId="ADAL" clId="{8BB4591B-C3D9-4003-9ED7-AAEAB3CC002B}" dt="2024-03-25T09:08:42.252" v="22" actId="1076"/>
        <pc:sldMkLst>
          <pc:docMk/>
          <pc:sldMk cId="1370776877" sldId="259"/>
        </pc:sldMkLst>
        <pc:spChg chg="mod">
          <ac:chgData name="PEDRO TORRIJOS ADIEGO" userId="a5b39093-e699-45e1-92ed-c8f8462f3676" providerId="ADAL" clId="{8BB4591B-C3D9-4003-9ED7-AAEAB3CC002B}" dt="2024-03-25T09:08:37.850" v="21" actId="1076"/>
          <ac:spMkLst>
            <pc:docMk/>
            <pc:sldMk cId="1370776877" sldId="259"/>
            <ac:spMk id="2" creationId="{5AADD9FF-2A1E-078B-CEEC-9EFE126875CD}"/>
          </ac:spMkLst>
        </pc:spChg>
        <pc:spChg chg="mod">
          <ac:chgData name="PEDRO TORRIJOS ADIEGO" userId="a5b39093-e699-45e1-92ed-c8f8462f3676" providerId="ADAL" clId="{8BB4591B-C3D9-4003-9ED7-AAEAB3CC002B}" dt="2024-03-25T09:08:42.252" v="22" actId="1076"/>
          <ac:spMkLst>
            <pc:docMk/>
            <pc:sldMk cId="1370776877" sldId="259"/>
            <ac:spMk id="3" creationId="{E46F9E2F-54CE-8378-6530-745F9A1EC960}"/>
          </ac:spMkLst>
        </pc:spChg>
        <pc:spChg chg="del">
          <ac:chgData name="PEDRO TORRIJOS ADIEGO" userId="a5b39093-e699-45e1-92ed-c8f8462f3676" providerId="ADAL" clId="{8BB4591B-C3D9-4003-9ED7-AAEAB3CC002B}" dt="2024-03-25T09:08:13.440" v="19" actId="26606"/>
          <ac:spMkLst>
            <pc:docMk/>
            <pc:sldMk cId="1370776877" sldId="259"/>
            <ac:spMk id="34" creationId="{327D73B4-9F5C-4A64-A179-51B9500CB8B5}"/>
          </ac:spMkLst>
        </pc:spChg>
        <pc:spChg chg="del">
          <ac:chgData name="PEDRO TORRIJOS ADIEGO" userId="a5b39093-e699-45e1-92ed-c8f8462f3676" providerId="ADAL" clId="{8BB4591B-C3D9-4003-9ED7-AAEAB3CC002B}" dt="2024-03-25T09:08:13.440" v="19" actId="26606"/>
          <ac:spMkLst>
            <pc:docMk/>
            <pc:sldMk cId="1370776877" sldId="259"/>
            <ac:spMk id="35" creationId="{C1F06963-6374-4B48-844F-071A9BAAAE02}"/>
          </ac:spMkLst>
        </pc:spChg>
        <pc:spChg chg="del">
          <ac:chgData name="PEDRO TORRIJOS ADIEGO" userId="a5b39093-e699-45e1-92ed-c8f8462f3676" providerId="ADAL" clId="{8BB4591B-C3D9-4003-9ED7-AAEAB3CC002B}" dt="2024-03-25T09:08:13.440" v="19" actId="26606"/>
          <ac:spMkLst>
            <pc:docMk/>
            <pc:sldMk cId="1370776877" sldId="259"/>
            <ac:spMk id="36" creationId="{6CB927A4-E432-4310-9CD5-E89FF5063179}"/>
          </ac:spMkLst>
        </pc:spChg>
        <pc:spChg chg="del">
          <ac:chgData name="PEDRO TORRIJOS ADIEGO" userId="a5b39093-e699-45e1-92ed-c8f8462f3676" providerId="ADAL" clId="{8BB4591B-C3D9-4003-9ED7-AAEAB3CC002B}" dt="2024-03-25T09:08:13.440" v="19" actId="26606"/>
          <ac:spMkLst>
            <pc:docMk/>
            <pc:sldMk cId="1370776877" sldId="259"/>
            <ac:spMk id="37" creationId="{1453BF6C-B012-48B7-B4E8-6D7AC7C27D02}"/>
          </ac:spMkLst>
        </pc:spChg>
        <pc:spChg chg="del">
          <ac:chgData name="PEDRO TORRIJOS ADIEGO" userId="a5b39093-e699-45e1-92ed-c8f8462f3676" providerId="ADAL" clId="{8BB4591B-C3D9-4003-9ED7-AAEAB3CC002B}" dt="2024-03-25T09:08:13.440" v="19" actId="26606"/>
          <ac:spMkLst>
            <pc:docMk/>
            <pc:sldMk cId="1370776877" sldId="259"/>
            <ac:spMk id="38" creationId="{E3020543-B24B-4EC4-8FFC-8DD88EEA91A8}"/>
          </ac:spMkLst>
        </pc:spChg>
        <pc:spChg chg="add">
          <ac:chgData name="PEDRO TORRIJOS ADIEGO" userId="a5b39093-e699-45e1-92ed-c8f8462f3676" providerId="ADAL" clId="{8BB4591B-C3D9-4003-9ED7-AAEAB3CC002B}" dt="2024-03-25T09:08:13.440" v="19" actId="26606"/>
          <ac:spMkLst>
            <pc:docMk/>
            <pc:sldMk cId="1370776877" sldId="259"/>
            <ac:spMk id="1033" creationId="{3BA513B0-82FF-4F41-8178-885375D1CFB5}"/>
          </ac:spMkLst>
        </pc:spChg>
        <pc:grpChg chg="add">
          <ac:chgData name="PEDRO TORRIJOS ADIEGO" userId="a5b39093-e699-45e1-92ed-c8f8462f3676" providerId="ADAL" clId="{8BB4591B-C3D9-4003-9ED7-AAEAB3CC002B}" dt="2024-03-25T09:08:13.440" v="19" actId="26606"/>
          <ac:grpSpMkLst>
            <pc:docMk/>
            <pc:sldMk cId="1370776877" sldId="259"/>
            <ac:grpSpMk id="1035" creationId="{93DB8501-F9F2-4ACD-B56A-9019CD5006D6}"/>
          </ac:grpSpMkLst>
        </pc:grpChg>
        <pc:picChg chg="del">
          <ac:chgData name="PEDRO TORRIJOS ADIEGO" userId="a5b39093-e699-45e1-92ed-c8f8462f3676" providerId="ADAL" clId="{8BB4591B-C3D9-4003-9ED7-AAEAB3CC002B}" dt="2024-03-25T09:08:05.935" v="17" actId="478"/>
          <ac:picMkLst>
            <pc:docMk/>
            <pc:sldMk cId="1370776877" sldId="259"/>
            <ac:picMk id="5" creationId="{39F41D04-FBF1-A2D7-DCD2-1B47B8FB5B66}"/>
          </ac:picMkLst>
        </pc:picChg>
        <pc:picChg chg="add del">
          <ac:chgData name="PEDRO TORRIJOS ADIEGO" userId="a5b39093-e699-45e1-92ed-c8f8462f3676" providerId="ADAL" clId="{8BB4591B-C3D9-4003-9ED7-AAEAB3CC002B}" dt="2024-03-25T09:08:05.935" v="17" actId="478"/>
          <ac:picMkLst>
            <pc:docMk/>
            <pc:sldMk cId="1370776877" sldId="259"/>
            <ac:picMk id="1026" creationId="{DCD5464E-50C7-6712-B61A-3F2F03FF297A}"/>
          </ac:picMkLst>
        </pc:picChg>
        <pc:picChg chg="add mod ord">
          <ac:chgData name="PEDRO TORRIJOS ADIEGO" userId="a5b39093-e699-45e1-92ed-c8f8462f3676" providerId="ADAL" clId="{8BB4591B-C3D9-4003-9ED7-AAEAB3CC002B}" dt="2024-03-25T09:08:29.775" v="20" actId="732"/>
          <ac:picMkLst>
            <pc:docMk/>
            <pc:sldMk cId="1370776877" sldId="259"/>
            <ac:picMk id="1028" creationId="{420FD7D9-BA78-84AA-C26E-5FE827B55B4F}"/>
          </ac:picMkLst>
        </pc:picChg>
        <pc:cxnChg chg="del">
          <ac:chgData name="PEDRO TORRIJOS ADIEGO" userId="a5b39093-e699-45e1-92ed-c8f8462f3676" providerId="ADAL" clId="{8BB4591B-C3D9-4003-9ED7-AAEAB3CC002B}" dt="2024-03-25T09:08:13.440" v="19" actId="26606"/>
          <ac:cxnSpMkLst>
            <pc:docMk/>
            <pc:sldMk cId="1370776877" sldId="259"/>
            <ac:cxnSpMk id="39" creationId="{C49DA8F6-BCC1-4447-B54C-57856834B94B}"/>
          </ac:cxnSpMkLst>
        </pc:cxnChg>
      </pc:sldChg>
      <pc:sldChg chg="addSp delSp modSp mod">
        <pc:chgData name="PEDRO TORRIJOS ADIEGO" userId="a5b39093-e699-45e1-92ed-c8f8462f3676" providerId="ADAL" clId="{8BB4591B-C3D9-4003-9ED7-AAEAB3CC002B}" dt="2024-03-25T09:49:35.445" v="45" actId="26606"/>
        <pc:sldMkLst>
          <pc:docMk/>
          <pc:sldMk cId="2969420002" sldId="260"/>
        </pc:sldMkLst>
        <pc:spChg chg="mod">
          <ac:chgData name="PEDRO TORRIJOS ADIEGO" userId="a5b39093-e699-45e1-92ed-c8f8462f3676" providerId="ADAL" clId="{8BB4591B-C3D9-4003-9ED7-AAEAB3CC002B}" dt="2024-03-25T09:49:35.445" v="45" actId="26606"/>
          <ac:spMkLst>
            <pc:docMk/>
            <pc:sldMk cId="2969420002" sldId="260"/>
            <ac:spMk id="2" creationId="{584855F8-3B61-B40D-0C0D-AB0054C97B21}"/>
          </ac:spMkLst>
        </pc:spChg>
        <pc:spChg chg="del">
          <ac:chgData name="PEDRO TORRIJOS ADIEGO" userId="a5b39093-e699-45e1-92ed-c8f8462f3676" providerId="ADAL" clId="{8BB4591B-C3D9-4003-9ED7-AAEAB3CC002B}" dt="2024-03-25T09:49:35.445" v="45" actId="26606"/>
          <ac:spMkLst>
            <pc:docMk/>
            <pc:sldMk cId="2969420002" sldId="260"/>
            <ac:spMk id="11" creationId="{B50AB553-2A96-4A92-96F2-93548E096954}"/>
          </ac:spMkLst>
        </pc:spChg>
        <pc:spChg chg="add">
          <ac:chgData name="PEDRO TORRIJOS ADIEGO" userId="a5b39093-e699-45e1-92ed-c8f8462f3676" providerId="ADAL" clId="{8BB4591B-C3D9-4003-9ED7-AAEAB3CC002B}" dt="2024-03-25T09:49:35.445" v="45" actId="26606"/>
          <ac:spMkLst>
            <pc:docMk/>
            <pc:sldMk cId="2969420002" sldId="260"/>
            <ac:spMk id="4103" creationId="{9F7D5CDA-D291-4307-BF55-1381FED29634}"/>
          </ac:spMkLst>
        </pc:spChg>
        <pc:spChg chg="add">
          <ac:chgData name="PEDRO TORRIJOS ADIEGO" userId="a5b39093-e699-45e1-92ed-c8f8462f3676" providerId="ADAL" clId="{8BB4591B-C3D9-4003-9ED7-AAEAB3CC002B}" dt="2024-03-25T09:49:35.445" v="45" actId="26606"/>
          <ac:spMkLst>
            <pc:docMk/>
            <pc:sldMk cId="2969420002" sldId="260"/>
            <ac:spMk id="4105" creationId="{59B296B9-C5A5-4E4F-9B60-C907B5F1466C}"/>
          </ac:spMkLst>
        </pc:spChg>
        <pc:spChg chg="add">
          <ac:chgData name="PEDRO TORRIJOS ADIEGO" userId="a5b39093-e699-45e1-92ed-c8f8462f3676" providerId="ADAL" clId="{8BB4591B-C3D9-4003-9ED7-AAEAB3CC002B}" dt="2024-03-25T09:49:35.445" v="45" actId="26606"/>
          <ac:spMkLst>
            <pc:docMk/>
            <pc:sldMk cId="2969420002" sldId="260"/>
            <ac:spMk id="4107" creationId="{D0300FD3-5AF1-6305-15FA-9078072672E2}"/>
          </ac:spMkLst>
        </pc:spChg>
        <pc:graphicFrameChg chg="mod modGraphic">
          <ac:chgData name="PEDRO TORRIJOS ADIEGO" userId="a5b39093-e699-45e1-92ed-c8f8462f3676" providerId="ADAL" clId="{8BB4591B-C3D9-4003-9ED7-AAEAB3CC002B}" dt="2024-03-25T09:49:35.445" v="45" actId="26606"/>
          <ac:graphicFrameMkLst>
            <pc:docMk/>
            <pc:sldMk cId="2969420002" sldId="260"/>
            <ac:graphicFrameMk id="5" creationId="{1093DFD4-5977-9E0D-349E-2A7B3BE93A83}"/>
          </ac:graphicFrameMkLst>
        </pc:graphicFrameChg>
        <pc:picChg chg="del">
          <ac:chgData name="PEDRO TORRIJOS ADIEGO" userId="a5b39093-e699-45e1-92ed-c8f8462f3676" providerId="ADAL" clId="{8BB4591B-C3D9-4003-9ED7-AAEAB3CC002B}" dt="2024-03-25T09:48:53.122" v="44" actId="478"/>
          <ac:picMkLst>
            <pc:docMk/>
            <pc:sldMk cId="2969420002" sldId="260"/>
            <ac:picMk id="7" creationId="{03EC26FB-268F-5727-E6F3-47C2A4F21F06}"/>
          </ac:picMkLst>
        </pc:picChg>
        <pc:picChg chg="add mod ord">
          <ac:chgData name="PEDRO TORRIJOS ADIEGO" userId="a5b39093-e699-45e1-92ed-c8f8462f3676" providerId="ADAL" clId="{8BB4591B-C3D9-4003-9ED7-AAEAB3CC002B}" dt="2024-03-25T09:49:35.445" v="45" actId="26606"/>
          <ac:picMkLst>
            <pc:docMk/>
            <pc:sldMk cId="2969420002" sldId="260"/>
            <ac:picMk id="4098" creationId="{A73C2A2A-6E04-0D7B-54AE-0FB24FFA3B22}"/>
          </ac:picMkLst>
        </pc:picChg>
      </pc:sldChg>
      <pc:sldChg chg="addSp delSp modSp mod">
        <pc:chgData name="PEDRO TORRIJOS ADIEGO" userId="a5b39093-e699-45e1-92ed-c8f8462f3676" providerId="ADAL" clId="{8BB4591B-C3D9-4003-9ED7-AAEAB3CC002B}" dt="2024-03-25T09:11:14.102" v="33" actId="26606"/>
        <pc:sldMkLst>
          <pc:docMk/>
          <pc:sldMk cId="4174804650" sldId="261"/>
        </pc:sldMkLst>
        <pc:spChg chg="mod">
          <ac:chgData name="PEDRO TORRIJOS ADIEGO" userId="a5b39093-e699-45e1-92ed-c8f8462f3676" providerId="ADAL" clId="{8BB4591B-C3D9-4003-9ED7-AAEAB3CC002B}" dt="2024-03-25T09:11:00.757" v="32" actId="26606"/>
          <ac:spMkLst>
            <pc:docMk/>
            <pc:sldMk cId="4174804650" sldId="261"/>
            <ac:spMk id="2" creationId="{6B1219E7-6146-5169-DA8A-9CFD46892D9B}"/>
          </ac:spMkLst>
        </pc:spChg>
        <pc:spChg chg="del">
          <ac:chgData name="PEDRO TORRIJOS ADIEGO" userId="a5b39093-e699-45e1-92ed-c8f8462f3676" providerId="ADAL" clId="{8BB4591B-C3D9-4003-9ED7-AAEAB3CC002B}" dt="2024-03-25T09:11:00.757" v="32" actId="26606"/>
          <ac:spMkLst>
            <pc:docMk/>
            <pc:sldMk cId="4174804650" sldId="261"/>
            <ac:spMk id="9" creationId="{35DB3719-6FDC-4E5D-891D-FF40B7300F64}"/>
          </ac:spMkLst>
        </pc:spChg>
        <pc:spChg chg="del">
          <ac:chgData name="PEDRO TORRIJOS ADIEGO" userId="a5b39093-e699-45e1-92ed-c8f8462f3676" providerId="ADAL" clId="{8BB4591B-C3D9-4003-9ED7-AAEAB3CC002B}" dt="2024-03-25T09:11:00.757" v="32" actId="26606"/>
          <ac:spMkLst>
            <pc:docMk/>
            <pc:sldMk cId="4174804650" sldId="261"/>
            <ac:spMk id="11" creationId="{E0CBAC23-2E3F-4A90-BA59-F8299F6A5439}"/>
          </ac:spMkLst>
        </pc:spChg>
        <pc:spChg chg="add del">
          <ac:chgData name="PEDRO TORRIJOS ADIEGO" userId="a5b39093-e699-45e1-92ed-c8f8462f3676" providerId="ADAL" clId="{8BB4591B-C3D9-4003-9ED7-AAEAB3CC002B}" dt="2024-03-25T09:11:14.102" v="33" actId="26606"/>
          <ac:spMkLst>
            <pc:docMk/>
            <pc:sldMk cId="4174804650" sldId="261"/>
            <ac:spMk id="16" creationId="{2659FDB4-FCBE-4A89-B46D-43D4FA54464D}"/>
          </ac:spMkLst>
        </pc:spChg>
        <pc:spChg chg="add">
          <ac:chgData name="PEDRO TORRIJOS ADIEGO" userId="a5b39093-e699-45e1-92ed-c8f8462f3676" providerId="ADAL" clId="{8BB4591B-C3D9-4003-9ED7-AAEAB3CC002B}" dt="2024-03-25T09:11:14.102" v="33" actId="26606"/>
          <ac:spMkLst>
            <pc:docMk/>
            <pc:sldMk cId="4174804650" sldId="261"/>
            <ac:spMk id="23" creationId="{2659FDB4-FCBE-4A89-B46D-43D4FA54464D}"/>
          </ac:spMkLst>
        </pc:spChg>
        <pc:graphicFrameChg chg="mod modGraphic">
          <ac:chgData name="PEDRO TORRIJOS ADIEGO" userId="a5b39093-e699-45e1-92ed-c8f8462f3676" providerId="ADAL" clId="{8BB4591B-C3D9-4003-9ED7-AAEAB3CC002B}" dt="2024-03-25T09:11:14.102" v="33" actId="26606"/>
          <ac:graphicFrameMkLst>
            <pc:docMk/>
            <pc:sldMk cId="4174804650" sldId="261"/>
            <ac:graphicFrameMk id="5" creationId="{7F14B84A-8FB2-1E17-4601-0361E4841706}"/>
          </ac:graphicFrameMkLst>
        </pc:graphicFrameChg>
        <pc:cxnChg chg="add del">
          <ac:chgData name="PEDRO TORRIJOS ADIEGO" userId="a5b39093-e699-45e1-92ed-c8f8462f3676" providerId="ADAL" clId="{8BB4591B-C3D9-4003-9ED7-AAEAB3CC002B}" dt="2024-03-25T09:11:14.102" v="33" actId="26606"/>
          <ac:cxnSpMkLst>
            <pc:docMk/>
            <pc:sldMk cId="4174804650" sldId="261"/>
            <ac:cxnSpMk id="18" creationId="{C8F51B3F-8331-4E4A-AE96-D47B1006EEAD}"/>
          </ac:cxnSpMkLst>
        </pc:cxnChg>
        <pc:cxnChg chg="add">
          <ac:chgData name="PEDRO TORRIJOS ADIEGO" userId="a5b39093-e699-45e1-92ed-c8f8462f3676" providerId="ADAL" clId="{8BB4591B-C3D9-4003-9ED7-AAEAB3CC002B}" dt="2024-03-25T09:11:14.102" v="33" actId="26606"/>
          <ac:cxnSpMkLst>
            <pc:docMk/>
            <pc:sldMk cId="4174804650" sldId="261"/>
            <ac:cxnSpMk id="25" creationId="{C8F51B3F-8331-4E4A-AE96-D47B1006EEAD}"/>
          </ac:cxnSpMkLst>
        </pc:cxnChg>
      </pc:sldChg>
      <pc:sldChg chg="addSp delSp modSp mod">
        <pc:chgData name="PEDRO TORRIJOS ADIEGO" userId="a5b39093-e699-45e1-92ed-c8f8462f3676" providerId="ADAL" clId="{8BB4591B-C3D9-4003-9ED7-AAEAB3CC002B}" dt="2024-03-25T09:48:11.429" v="42" actId="26606"/>
        <pc:sldMkLst>
          <pc:docMk/>
          <pc:sldMk cId="2833370884" sldId="262"/>
        </pc:sldMkLst>
        <pc:spChg chg="mod">
          <ac:chgData name="PEDRO TORRIJOS ADIEGO" userId="a5b39093-e699-45e1-92ed-c8f8462f3676" providerId="ADAL" clId="{8BB4591B-C3D9-4003-9ED7-AAEAB3CC002B}" dt="2024-03-25T09:48:11.429" v="42" actId="26606"/>
          <ac:spMkLst>
            <pc:docMk/>
            <pc:sldMk cId="2833370884" sldId="262"/>
            <ac:spMk id="2" creationId="{0D77DCDC-B1AA-54F2-98E8-9DD85A7FDE13}"/>
          </ac:spMkLst>
        </pc:spChg>
        <pc:spChg chg="del">
          <ac:chgData name="PEDRO TORRIJOS ADIEGO" userId="a5b39093-e699-45e1-92ed-c8f8462f3676" providerId="ADAL" clId="{8BB4591B-C3D9-4003-9ED7-AAEAB3CC002B}" dt="2024-03-25T09:48:11.429" v="42" actId="26606"/>
          <ac:spMkLst>
            <pc:docMk/>
            <pc:sldMk cId="2833370884" sldId="262"/>
            <ac:spMk id="16" creationId="{C05CBC3C-2E5A-4839-8B9B-2E5A6ADF0F58}"/>
          </ac:spMkLst>
        </pc:spChg>
        <pc:spChg chg="del">
          <ac:chgData name="PEDRO TORRIJOS ADIEGO" userId="a5b39093-e699-45e1-92ed-c8f8462f3676" providerId="ADAL" clId="{8BB4591B-C3D9-4003-9ED7-AAEAB3CC002B}" dt="2024-03-25T09:48:11.429" v="42" actId="26606"/>
          <ac:spMkLst>
            <pc:docMk/>
            <pc:sldMk cId="2833370884" sldId="262"/>
            <ac:spMk id="18" creationId="{DB5B423A-57CC-4C58-AA26-8E2E862B03A0}"/>
          </ac:spMkLst>
        </pc:spChg>
        <pc:spChg chg="add">
          <ac:chgData name="PEDRO TORRIJOS ADIEGO" userId="a5b39093-e699-45e1-92ed-c8f8462f3676" providerId="ADAL" clId="{8BB4591B-C3D9-4003-9ED7-AAEAB3CC002B}" dt="2024-03-25T09:48:11.429" v="42" actId="26606"/>
          <ac:spMkLst>
            <pc:docMk/>
            <pc:sldMk cId="2833370884" sldId="262"/>
            <ac:spMk id="3079" creationId="{9F7D5CDA-D291-4307-BF55-1381FED29634}"/>
          </ac:spMkLst>
        </pc:spChg>
        <pc:spChg chg="add">
          <ac:chgData name="PEDRO TORRIJOS ADIEGO" userId="a5b39093-e699-45e1-92ed-c8f8462f3676" providerId="ADAL" clId="{8BB4591B-C3D9-4003-9ED7-AAEAB3CC002B}" dt="2024-03-25T09:48:11.429" v="42" actId="26606"/>
          <ac:spMkLst>
            <pc:docMk/>
            <pc:sldMk cId="2833370884" sldId="262"/>
            <ac:spMk id="3081" creationId="{59B296B9-C5A5-4E4F-9B60-C907B5F1466C}"/>
          </ac:spMkLst>
        </pc:spChg>
        <pc:spChg chg="add">
          <ac:chgData name="PEDRO TORRIJOS ADIEGO" userId="a5b39093-e699-45e1-92ed-c8f8462f3676" providerId="ADAL" clId="{8BB4591B-C3D9-4003-9ED7-AAEAB3CC002B}" dt="2024-03-25T09:48:11.429" v="42" actId="26606"/>
          <ac:spMkLst>
            <pc:docMk/>
            <pc:sldMk cId="2833370884" sldId="262"/>
            <ac:spMk id="3083" creationId="{D0300FD3-5AF1-6305-15FA-9078072672E2}"/>
          </ac:spMkLst>
        </pc:spChg>
        <pc:graphicFrameChg chg="mod modGraphic">
          <ac:chgData name="PEDRO TORRIJOS ADIEGO" userId="a5b39093-e699-45e1-92ed-c8f8462f3676" providerId="ADAL" clId="{8BB4591B-C3D9-4003-9ED7-AAEAB3CC002B}" dt="2024-03-25T09:48:11.429" v="42" actId="26606"/>
          <ac:graphicFrameMkLst>
            <pc:docMk/>
            <pc:sldMk cId="2833370884" sldId="262"/>
            <ac:graphicFrameMk id="5" creationId="{63C744C5-F0FC-0626-3820-4162A20FE147}"/>
          </ac:graphicFrameMkLst>
        </pc:graphicFrameChg>
        <pc:picChg chg="add mod ord">
          <ac:chgData name="PEDRO TORRIJOS ADIEGO" userId="a5b39093-e699-45e1-92ed-c8f8462f3676" providerId="ADAL" clId="{8BB4591B-C3D9-4003-9ED7-AAEAB3CC002B}" dt="2024-03-25T09:48:11.429" v="42" actId="26606"/>
          <ac:picMkLst>
            <pc:docMk/>
            <pc:sldMk cId="2833370884" sldId="262"/>
            <ac:picMk id="3074" creationId="{DA72EC93-9511-1CDE-D19B-D6405081B54C}"/>
          </ac:picMkLst>
        </pc:picChg>
      </pc:sldChg>
      <pc:sldChg chg="modSp">
        <pc:chgData name="PEDRO TORRIJOS ADIEGO" userId="a5b39093-e699-45e1-92ed-c8f8462f3676" providerId="ADAL" clId="{8BB4591B-C3D9-4003-9ED7-AAEAB3CC002B}" dt="2024-03-25T09:09:22.259" v="24" actId="1076"/>
        <pc:sldMkLst>
          <pc:docMk/>
          <pc:sldMk cId="1670399785" sldId="263"/>
        </pc:sldMkLst>
        <pc:picChg chg="mod">
          <ac:chgData name="PEDRO TORRIJOS ADIEGO" userId="a5b39093-e699-45e1-92ed-c8f8462f3676" providerId="ADAL" clId="{8BB4591B-C3D9-4003-9ED7-AAEAB3CC002B}" dt="2024-03-25T09:09:22.259" v="24" actId="1076"/>
          <ac:picMkLst>
            <pc:docMk/>
            <pc:sldMk cId="1670399785" sldId="263"/>
            <ac:picMk id="3074" creationId="{A07050A3-77AA-7181-5D81-C21C9314F963}"/>
          </ac:picMkLst>
        </pc:picChg>
      </pc:sldChg>
      <pc:sldChg chg="addSp delSp new mod">
        <pc:chgData name="PEDRO TORRIJOS ADIEGO" userId="a5b39093-e699-45e1-92ed-c8f8462f3676" providerId="ADAL" clId="{8BB4591B-C3D9-4003-9ED7-AAEAB3CC002B}" dt="2024-03-25T10:49:27.178" v="50" actId="22"/>
        <pc:sldMkLst>
          <pc:docMk/>
          <pc:sldMk cId="3299433995" sldId="265"/>
        </pc:sldMkLst>
        <pc:spChg chg="del">
          <ac:chgData name="PEDRO TORRIJOS ADIEGO" userId="a5b39093-e699-45e1-92ed-c8f8462f3676" providerId="ADAL" clId="{8BB4591B-C3D9-4003-9ED7-AAEAB3CC002B}" dt="2024-03-25T10:49:26.530" v="49" actId="478"/>
          <ac:spMkLst>
            <pc:docMk/>
            <pc:sldMk cId="3299433995" sldId="265"/>
            <ac:spMk id="2" creationId="{377D0537-2DBF-8725-1642-6D99844C58D9}"/>
          </ac:spMkLst>
        </pc:spChg>
        <pc:spChg chg="del">
          <ac:chgData name="PEDRO TORRIJOS ADIEGO" userId="a5b39093-e699-45e1-92ed-c8f8462f3676" providerId="ADAL" clId="{8BB4591B-C3D9-4003-9ED7-AAEAB3CC002B}" dt="2024-03-25T10:49:26.530" v="49" actId="478"/>
          <ac:spMkLst>
            <pc:docMk/>
            <pc:sldMk cId="3299433995" sldId="265"/>
            <ac:spMk id="3" creationId="{BCC268DB-EA1C-D54D-FB64-7A32E616A306}"/>
          </ac:spMkLst>
        </pc:spChg>
        <pc:picChg chg="add">
          <ac:chgData name="PEDRO TORRIJOS ADIEGO" userId="a5b39093-e699-45e1-92ed-c8f8462f3676" providerId="ADAL" clId="{8BB4591B-C3D9-4003-9ED7-AAEAB3CC002B}" dt="2024-03-25T10:49:27.178" v="50" actId="22"/>
          <ac:picMkLst>
            <pc:docMk/>
            <pc:sldMk cId="3299433995" sldId="265"/>
            <ac:picMk id="5" creationId="{097EC49C-652B-C97F-C5F8-3578D5A398AB}"/>
          </ac:picMkLst>
        </pc:picChg>
      </pc:sldChg>
      <pc:sldChg chg="addSp delSp new mod">
        <pc:chgData name="PEDRO TORRIJOS ADIEGO" userId="a5b39093-e699-45e1-92ed-c8f8462f3676" providerId="ADAL" clId="{8BB4591B-C3D9-4003-9ED7-AAEAB3CC002B}" dt="2024-03-25T11:00:06.786" v="53" actId="22"/>
        <pc:sldMkLst>
          <pc:docMk/>
          <pc:sldMk cId="3334616187" sldId="266"/>
        </pc:sldMkLst>
        <pc:spChg chg="del">
          <ac:chgData name="PEDRO TORRIJOS ADIEGO" userId="a5b39093-e699-45e1-92ed-c8f8462f3676" providerId="ADAL" clId="{8BB4591B-C3D9-4003-9ED7-AAEAB3CC002B}" dt="2024-03-25T11:00:04.667" v="52" actId="478"/>
          <ac:spMkLst>
            <pc:docMk/>
            <pc:sldMk cId="3334616187" sldId="266"/>
            <ac:spMk id="2" creationId="{ECEE3CF7-BD02-1111-11E5-78EA44C20889}"/>
          </ac:spMkLst>
        </pc:spChg>
        <pc:spChg chg="del">
          <ac:chgData name="PEDRO TORRIJOS ADIEGO" userId="a5b39093-e699-45e1-92ed-c8f8462f3676" providerId="ADAL" clId="{8BB4591B-C3D9-4003-9ED7-AAEAB3CC002B}" dt="2024-03-25T11:00:04.667" v="52" actId="478"/>
          <ac:spMkLst>
            <pc:docMk/>
            <pc:sldMk cId="3334616187" sldId="266"/>
            <ac:spMk id="3" creationId="{322BBEF9-FBB4-9148-4027-75950B56D8EE}"/>
          </ac:spMkLst>
        </pc:spChg>
        <pc:picChg chg="add">
          <ac:chgData name="PEDRO TORRIJOS ADIEGO" userId="a5b39093-e699-45e1-92ed-c8f8462f3676" providerId="ADAL" clId="{8BB4591B-C3D9-4003-9ED7-AAEAB3CC002B}" dt="2024-03-25T11:00:06.786" v="53" actId="22"/>
          <ac:picMkLst>
            <pc:docMk/>
            <pc:sldMk cId="3334616187" sldId="266"/>
            <ac:picMk id="5" creationId="{E7B142AD-6240-6C0C-E722-CB67D2BE04A9}"/>
          </ac:picMkLst>
        </pc:picChg>
      </pc:sldChg>
      <pc:sldChg chg="addSp delSp new mod">
        <pc:chgData name="PEDRO TORRIJOS ADIEGO" userId="a5b39093-e699-45e1-92ed-c8f8462f3676" providerId="ADAL" clId="{8BB4591B-C3D9-4003-9ED7-AAEAB3CC002B}" dt="2024-03-25T11:00:45.025" v="56" actId="22"/>
        <pc:sldMkLst>
          <pc:docMk/>
          <pc:sldMk cId="2226669280" sldId="267"/>
        </pc:sldMkLst>
        <pc:spChg chg="del">
          <ac:chgData name="PEDRO TORRIJOS ADIEGO" userId="a5b39093-e699-45e1-92ed-c8f8462f3676" providerId="ADAL" clId="{8BB4591B-C3D9-4003-9ED7-AAEAB3CC002B}" dt="2024-03-25T11:00:44.403" v="55" actId="478"/>
          <ac:spMkLst>
            <pc:docMk/>
            <pc:sldMk cId="2226669280" sldId="267"/>
            <ac:spMk id="2" creationId="{28D8B03D-21F7-9390-7A97-2CE18F8230EF}"/>
          </ac:spMkLst>
        </pc:spChg>
        <pc:spChg chg="del">
          <ac:chgData name="PEDRO TORRIJOS ADIEGO" userId="a5b39093-e699-45e1-92ed-c8f8462f3676" providerId="ADAL" clId="{8BB4591B-C3D9-4003-9ED7-AAEAB3CC002B}" dt="2024-03-25T11:00:44.403" v="55" actId="478"/>
          <ac:spMkLst>
            <pc:docMk/>
            <pc:sldMk cId="2226669280" sldId="267"/>
            <ac:spMk id="3" creationId="{AC49D284-F0C9-AB05-4E0D-112D2F780B60}"/>
          </ac:spMkLst>
        </pc:spChg>
        <pc:picChg chg="add">
          <ac:chgData name="PEDRO TORRIJOS ADIEGO" userId="a5b39093-e699-45e1-92ed-c8f8462f3676" providerId="ADAL" clId="{8BB4591B-C3D9-4003-9ED7-AAEAB3CC002B}" dt="2024-03-25T11:00:45.025" v="56" actId="22"/>
          <ac:picMkLst>
            <pc:docMk/>
            <pc:sldMk cId="2226669280" sldId="267"/>
            <ac:picMk id="5" creationId="{F6E86BC4-6C28-82B8-283B-2D9BC8C9299D}"/>
          </ac:picMkLst>
        </pc:picChg>
      </pc:sldChg>
      <pc:sldChg chg="addSp delSp new mod">
        <pc:chgData name="PEDRO TORRIJOS ADIEGO" userId="a5b39093-e699-45e1-92ed-c8f8462f3676" providerId="ADAL" clId="{8BB4591B-C3D9-4003-9ED7-AAEAB3CC002B}" dt="2024-03-25T11:01:44.788" v="59" actId="22"/>
        <pc:sldMkLst>
          <pc:docMk/>
          <pc:sldMk cId="53653038" sldId="268"/>
        </pc:sldMkLst>
        <pc:spChg chg="del">
          <ac:chgData name="PEDRO TORRIJOS ADIEGO" userId="a5b39093-e699-45e1-92ed-c8f8462f3676" providerId="ADAL" clId="{8BB4591B-C3D9-4003-9ED7-AAEAB3CC002B}" dt="2024-03-25T11:01:44.196" v="58" actId="478"/>
          <ac:spMkLst>
            <pc:docMk/>
            <pc:sldMk cId="53653038" sldId="268"/>
            <ac:spMk id="2" creationId="{D23F100B-C6C5-867E-6F85-BE749502FDF3}"/>
          </ac:spMkLst>
        </pc:spChg>
        <pc:spChg chg="del">
          <ac:chgData name="PEDRO TORRIJOS ADIEGO" userId="a5b39093-e699-45e1-92ed-c8f8462f3676" providerId="ADAL" clId="{8BB4591B-C3D9-4003-9ED7-AAEAB3CC002B}" dt="2024-03-25T11:01:44.196" v="58" actId="478"/>
          <ac:spMkLst>
            <pc:docMk/>
            <pc:sldMk cId="53653038" sldId="268"/>
            <ac:spMk id="3" creationId="{76921636-D737-44F4-85C1-FCCAAD1A391E}"/>
          </ac:spMkLst>
        </pc:spChg>
        <pc:picChg chg="add">
          <ac:chgData name="PEDRO TORRIJOS ADIEGO" userId="a5b39093-e699-45e1-92ed-c8f8462f3676" providerId="ADAL" clId="{8BB4591B-C3D9-4003-9ED7-AAEAB3CC002B}" dt="2024-03-25T11:01:44.788" v="59" actId="22"/>
          <ac:picMkLst>
            <pc:docMk/>
            <pc:sldMk cId="53653038" sldId="268"/>
            <ac:picMk id="5" creationId="{25FD410B-867C-379F-A384-B51527F1A79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60A9B-68F1-43A8-8C39-21C6BF8270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A95B1B-29BC-4146-B4B4-1F35503F6DA8}">
      <dgm:prSet/>
      <dgm:spPr/>
      <dgm:t>
        <a:bodyPr/>
        <a:lstStyle/>
        <a:p>
          <a:r>
            <a:rPr lang="en-US"/>
            <a:t>We downloaded images of the sign language alphabet from a government website using web scraping.</a:t>
          </a:r>
        </a:p>
      </dgm:t>
    </dgm:pt>
    <dgm:pt modelId="{118047EF-BB83-43ED-996E-46C3E0FBDFF4}" type="parTrans" cxnId="{98B509FF-FAFC-4F83-80D9-B912BB9CF528}">
      <dgm:prSet/>
      <dgm:spPr/>
      <dgm:t>
        <a:bodyPr/>
        <a:lstStyle/>
        <a:p>
          <a:endParaRPr lang="en-US"/>
        </a:p>
      </dgm:t>
    </dgm:pt>
    <dgm:pt modelId="{16392C63-7DE2-4EAE-988C-3A1EFCE1D9F2}" type="sibTrans" cxnId="{98B509FF-FAFC-4F83-80D9-B912BB9CF528}">
      <dgm:prSet/>
      <dgm:spPr/>
      <dgm:t>
        <a:bodyPr/>
        <a:lstStyle/>
        <a:p>
          <a:endParaRPr lang="en-US"/>
        </a:p>
      </dgm:t>
    </dgm:pt>
    <dgm:pt modelId="{ABFE20D9-D86B-4451-9DE8-03C7288E91C4}">
      <dgm:prSet/>
      <dgm:spPr/>
      <dgm:t>
        <a:bodyPr/>
        <a:lstStyle/>
        <a:p>
          <a:r>
            <a:rPr lang="en-US"/>
            <a:t>We created Python code to download the images.</a:t>
          </a:r>
        </a:p>
      </dgm:t>
    </dgm:pt>
    <dgm:pt modelId="{A08B61E2-CF69-40BC-8475-376D5F031AA5}" type="parTrans" cxnId="{4555CEA6-8508-437B-A0C0-7137195B8D0B}">
      <dgm:prSet/>
      <dgm:spPr/>
      <dgm:t>
        <a:bodyPr/>
        <a:lstStyle/>
        <a:p>
          <a:endParaRPr lang="en-US"/>
        </a:p>
      </dgm:t>
    </dgm:pt>
    <dgm:pt modelId="{6031A83E-1C58-4ED5-AD3B-FDBA76C1964A}" type="sibTrans" cxnId="{4555CEA6-8508-437B-A0C0-7137195B8D0B}">
      <dgm:prSet/>
      <dgm:spPr/>
      <dgm:t>
        <a:bodyPr/>
        <a:lstStyle/>
        <a:p>
          <a:endParaRPr lang="en-US"/>
        </a:p>
      </dgm:t>
    </dgm:pt>
    <dgm:pt modelId="{FC5E81CE-B63E-4A70-BBEB-456C3D43A92B}">
      <dgm:prSet/>
      <dgm:spPr/>
      <dgm:t>
        <a:bodyPr/>
        <a:lstStyle/>
        <a:p>
          <a:r>
            <a:rPr lang="en-US"/>
            <a:t>Another code was created to label the words according to the website's tags.</a:t>
          </a:r>
        </a:p>
      </dgm:t>
    </dgm:pt>
    <dgm:pt modelId="{620EB3AF-9E87-44E4-ADF5-7A0CB3A535A3}" type="parTrans" cxnId="{23CDF4C5-2877-4EE3-B689-F1E1C2F2D154}">
      <dgm:prSet/>
      <dgm:spPr/>
      <dgm:t>
        <a:bodyPr/>
        <a:lstStyle/>
        <a:p>
          <a:endParaRPr lang="en-US"/>
        </a:p>
      </dgm:t>
    </dgm:pt>
    <dgm:pt modelId="{7C72A009-E538-4D28-BCF1-7D2738870900}" type="sibTrans" cxnId="{23CDF4C5-2877-4EE3-B689-F1E1C2F2D154}">
      <dgm:prSet/>
      <dgm:spPr/>
      <dgm:t>
        <a:bodyPr/>
        <a:lstStyle/>
        <a:p>
          <a:endParaRPr lang="en-US"/>
        </a:p>
      </dgm:t>
    </dgm:pt>
    <dgm:pt modelId="{344A71E8-A8B5-4B18-AA5B-8DCB03031786}">
      <dgm:prSet/>
      <dgm:spPr/>
      <dgm:t>
        <a:bodyPr/>
        <a:lstStyle/>
        <a:p>
          <a:r>
            <a:rPr lang="en-US"/>
            <a:t>We filtered to keep only the photos showing the person with the sign.</a:t>
          </a:r>
        </a:p>
      </dgm:t>
    </dgm:pt>
    <dgm:pt modelId="{E5AD0C98-F875-4053-BF9A-FF7F64064023}" type="parTrans" cxnId="{FF8285DB-DCA4-4C81-98B4-1C40F34F9901}">
      <dgm:prSet/>
      <dgm:spPr/>
      <dgm:t>
        <a:bodyPr/>
        <a:lstStyle/>
        <a:p>
          <a:endParaRPr lang="en-US"/>
        </a:p>
      </dgm:t>
    </dgm:pt>
    <dgm:pt modelId="{199F12BE-D2EF-43B8-969D-BE4AD7F674FB}" type="sibTrans" cxnId="{FF8285DB-DCA4-4C81-98B4-1C40F34F9901}">
      <dgm:prSet/>
      <dgm:spPr/>
      <dgm:t>
        <a:bodyPr/>
        <a:lstStyle/>
        <a:p>
          <a:endParaRPr lang="en-US"/>
        </a:p>
      </dgm:t>
    </dgm:pt>
    <dgm:pt modelId="{DA840066-B974-4841-A7D8-C8CDF31F7B19}" type="pres">
      <dgm:prSet presAssocID="{32760A9B-68F1-43A8-8C39-21C6BF827051}" presName="linear" presStyleCnt="0">
        <dgm:presLayoutVars>
          <dgm:animLvl val="lvl"/>
          <dgm:resizeHandles val="exact"/>
        </dgm:presLayoutVars>
      </dgm:prSet>
      <dgm:spPr/>
    </dgm:pt>
    <dgm:pt modelId="{67CDA947-30FE-4B70-8716-882C2F5132A0}" type="pres">
      <dgm:prSet presAssocID="{C9A95B1B-29BC-4146-B4B4-1F35503F6D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321CD0-73D5-4936-A9D0-150CF943AD6D}" type="pres">
      <dgm:prSet presAssocID="{16392C63-7DE2-4EAE-988C-3A1EFCE1D9F2}" presName="spacer" presStyleCnt="0"/>
      <dgm:spPr/>
    </dgm:pt>
    <dgm:pt modelId="{E2BAC59B-1F64-4D58-AC9C-AEF20902E3CD}" type="pres">
      <dgm:prSet presAssocID="{ABFE20D9-D86B-4451-9DE8-03C7288E91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D303FC-C2C3-484B-BE3E-5EFB8DAB4037}" type="pres">
      <dgm:prSet presAssocID="{6031A83E-1C58-4ED5-AD3B-FDBA76C1964A}" presName="spacer" presStyleCnt="0"/>
      <dgm:spPr/>
    </dgm:pt>
    <dgm:pt modelId="{C7CAA5E8-081F-4102-B3FD-FA3A30BA95D1}" type="pres">
      <dgm:prSet presAssocID="{FC5E81CE-B63E-4A70-BBEB-456C3D43A9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5437C9-4150-45FF-A5A3-36925B2B1A07}" type="pres">
      <dgm:prSet presAssocID="{7C72A009-E538-4D28-BCF1-7D2738870900}" presName="spacer" presStyleCnt="0"/>
      <dgm:spPr/>
    </dgm:pt>
    <dgm:pt modelId="{413852AB-8793-496D-A20F-9D86D284F924}" type="pres">
      <dgm:prSet presAssocID="{344A71E8-A8B5-4B18-AA5B-8DCB030317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3016D4F-80B1-4383-86EA-897D025E0421}" type="presOf" srcId="{344A71E8-A8B5-4B18-AA5B-8DCB03031786}" destId="{413852AB-8793-496D-A20F-9D86D284F924}" srcOrd="0" destOrd="0" presId="urn:microsoft.com/office/officeart/2005/8/layout/vList2"/>
    <dgm:cxn modelId="{5D6C9958-CE04-4383-AFBB-4E490367138F}" type="presOf" srcId="{ABFE20D9-D86B-4451-9DE8-03C7288E91C4}" destId="{E2BAC59B-1F64-4D58-AC9C-AEF20902E3CD}" srcOrd="0" destOrd="0" presId="urn:microsoft.com/office/officeart/2005/8/layout/vList2"/>
    <dgm:cxn modelId="{7590B67C-8754-414C-8DCB-A057372C5679}" type="presOf" srcId="{FC5E81CE-B63E-4A70-BBEB-456C3D43A92B}" destId="{C7CAA5E8-081F-4102-B3FD-FA3A30BA95D1}" srcOrd="0" destOrd="0" presId="urn:microsoft.com/office/officeart/2005/8/layout/vList2"/>
    <dgm:cxn modelId="{602B73A4-36E7-4D69-B70A-3620C41E1D04}" type="presOf" srcId="{C9A95B1B-29BC-4146-B4B4-1F35503F6DA8}" destId="{67CDA947-30FE-4B70-8716-882C2F5132A0}" srcOrd="0" destOrd="0" presId="urn:microsoft.com/office/officeart/2005/8/layout/vList2"/>
    <dgm:cxn modelId="{4555CEA6-8508-437B-A0C0-7137195B8D0B}" srcId="{32760A9B-68F1-43A8-8C39-21C6BF827051}" destId="{ABFE20D9-D86B-4451-9DE8-03C7288E91C4}" srcOrd="1" destOrd="0" parTransId="{A08B61E2-CF69-40BC-8475-376D5F031AA5}" sibTransId="{6031A83E-1C58-4ED5-AD3B-FDBA76C1964A}"/>
    <dgm:cxn modelId="{46D274AC-13C0-4F93-9EC9-36FCA04DA5E1}" type="presOf" srcId="{32760A9B-68F1-43A8-8C39-21C6BF827051}" destId="{DA840066-B974-4841-A7D8-C8CDF31F7B19}" srcOrd="0" destOrd="0" presId="urn:microsoft.com/office/officeart/2005/8/layout/vList2"/>
    <dgm:cxn modelId="{23CDF4C5-2877-4EE3-B689-F1E1C2F2D154}" srcId="{32760A9B-68F1-43A8-8C39-21C6BF827051}" destId="{FC5E81CE-B63E-4A70-BBEB-456C3D43A92B}" srcOrd="2" destOrd="0" parTransId="{620EB3AF-9E87-44E4-ADF5-7A0CB3A535A3}" sibTransId="{7C72A009-E538-4D28-BCF1-7D2738870900}"/>
    <dgm:cxn modelId="{FF8285DB-DCA4-4C81-98B4-1C40F34F9901}" srcId="{32760A9B-68F1-43A8-8C39-21C6BF827051}" destId="{344A71E8-A8B5-4B18-AA5B-8DCB03031786}" srcOrd="3" destOrd="0" parTransId="{E5AD0C98-F875-4053-BF9A-FF7F64064023}" sibTransId="{199F12BE-D2EF-43B8-969D-BE4AD7F674FB}"/>
    <dgm:cxn modelId="{98B509FF-FAFC-4F83-80D9-B912BB9CF528}" srcId="{32760A9B-68F1-43A8-8C39-21C6BF827051}" destId="{C9A95B1B-29BC-4146-B4B4-1F35503F6DA8}" srcOrd="0" destOrd="0" parTransId="{118047EF-BB83-43ED-996E-46C3E0FBDFF4}" sibTransId="{16392C63-7DE2-4EAE-988C-3A1EFCE1D9F2}"/>
    <dgm:cxn modelId="{2484CBB7-FC7F-42D0-A1A4-4E03834897C8}" type="presParOf" srcId="{DA840066-B974-4841-A7D8-C8CDF31F7B19}" destId="{67CDA947-30FE-4B70-8716-882C2F5132A0}" srcOrd="0" destOrd="0" presId="urn:microsoft.com/office/officeart/2005/8/layout/vList2"/>
    <dgm:cxn modelId="{159439E1-E909-49CD-B329-68C509154E3E}" type="presParOf" srcId="{DA840066-B974-4841-A7D8-C8CDF31F7B19}" destId="{BF321CD0-73D5-4936-A9D0-150CF943AD6D}" srcOrd="1" destOrd="0" presId="urn:microsoft.com/office/officeart/2005/8/layout/vList2"/>
    <dgm:cxn modelId="{D092A20B-ECEA-4361-84DB-8EEE0E171007}" type="presParOf" srcId="{DA840066-B974-4841-A7D8-C8CDF31F7B19}" destId="{E2BAC59B-1F64-4D58-AC9C-AEF20902E3CD}" srcOrd="2" destOrd="0" presId="urn:microsoft.com/office/officeart/2005/8/layout/vList2"/>
    <dgm:cxn modelId="{207C3E3E-0B65-4539-8301-9B9C453BC41D}" type="presParOf" srcId="{DA840066-B974-4841-A7D8-C8CDF31F7B19}" destId="{91D303FC-C2C3-484B-BE3E-5EFB8DAB4037}" srcOrd="3" destOrd="0" presId="urn:microsoft.com/office/officeart/2005/8/layout/vList2"/>
    <dgm:cxn modelId="{7B47BA4F-A05D-4886-B144-66D4ED08F56E}" type="presParOf" srcId="{DA840066-B974-4841-A7D8-C8CDF31F7B19}" destId="{C7CAA5E8-081F-4102-B3FD-FA3A30BA95D1}" srcOrd="4" destOrd="0" presId="urn:microsoft.com/office/officeart/2005/8/layout/vList2"/>
    <dgm:cxn modelId="{9C6F2690-F24F-49C6-8E26-3C4C3B463EC9}" type="presParOf" srcId="{DA840066-B974-4841-A7D8-C8CDF31F7B19}" destId="{BA5437C9-4150-45FF-A5A3-36925B2B1A07}" srcOrd="5" destOrd="0" presId="urn:microsoft.com/office/officeart/2005/8/layout/vList2"/>
    <dgm:cxn modelId="{7CF824D2-A881-4C3E-BAF9-B788BED7103C}" type="presParOf" srcId="{DA840066-B974-4841-A7D8-C8CDF31F7B19}" destId="{413852AB-8793-496D-A20F-9D86D284F9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8B5B5-BDDF-42EE-B15B-6CB898FA5210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DF477D1-0198-4B5E-A62F-4AA5B52D71C4}">
      <dgm:prSet/>
      <dgm:spPr/>
      <dgm:t>
        <a:bodyPr/>
        <a:lstStyle/>
        <a:p>
          <a:r>
            <a:rPr lang="en-US"/>
            <a:t>We tried to download images from Kaggle with the intention of creating an HTML, dumping the images into the HTML, and performing web scraping.</a:t>
          </a:r>
        </a:p>
      </dgm:t>
    </dgm:pt>
    <dgm:pt modelId="{1F78A8D4-1E5F-416B-84E8-EBD9EB32047C}" type="parTrans" cxnId="{72EF7DFC-BDCA-44B7-AE08-3CF55CB97C37}">
      <dgm:prSet/>
      <dgm:spPr/>
      <dgm:t>
        <a:bodyPr/>
        <a:lstStyle/>
        <a:p>
          <a:endParaRPr lang="en-US"/>
        </a:p>
      </dgm:t>
    </dgm:pt>
    <dgm:pt modelId="{6806DFBC-62E5-4802-B80A-C2CB7A1409EC}" type="sibTrans" cxnId="{72EF7DFC-BDCA-44B7-AE08-3CF55CB97C37}">
      <dgm:prSet/>
      <dgm:spPr/>
      <dgm:t>
        <a:bodyPr/>
        <a:lstStyle/>
        <a:p>
          <a:endParaRPr lang="en-US"/>
        </a:p>
      </dgm:t>
    </dgm:pt>
    <dgm:pt modelId="{EADAA784-66BD-4E15-8221-9D899E709418}">
      <dgm:prSet/>
      <dgm:spPr/>
      <dgm:t>
        <a:bodyPr/>
        <a:lstStyle/>
        <a:p>
          <a:r>
            <a:rPr lang="en-US"/>
            <a:t>However, this approach also failed due to problems creating the webpage (uploading images to the webpage).</a:t>
          </a:r>
        </a:p>
      </dgm:t>
    </dgm:pt>
    <dgm:pt modelId="{79EC6026-7039-4187-A117-640C04BB8E1B}" type="parTrans" cxnId="{1883D664-BDC2-4721-8696-7CE233E48AA0}">
      <dgm:prSet/>
      <dgm:spPr/>
      <dgm:t>
        <a:bodyPr/>
        <a:lstStyle/>
        <a:p>
          <a:endParaRPr lang="en-US"/>
        </a:p>
      </dgm:t>
    </dgm:pt>
    <dgm:pt modelId="{D02A07E3-C680-4383-8ACC-34A620B5B6E7}" type="sibTrans" cxnId="{1883D664-BDC2-4721-8696-7CE233E48AA0}">
      <dgm:prSet/>
      <dgm:spPr/>
      <dgm:t>
        <a:bodyPr/>
        <a:lstStyle/>
        <a:p>
          <a:endParaRPr lang="en-US"/>
        </a:p>
      </dgm:t>
    </dgm:pt>
    <dgm:pt modelId="{D8DE4413-E5FB-4A34-8407-028C140F3820}">
      <dgm:prSet/>
      <dgm:spPr/>
      <dgm:t>
        <a:bodyPr/>
        <a:lstStyle/>
        <a:p>
          <a:r>
            <a:rPr lang="en-US"/>
            <a:t>Therefore, we used the images directly.</a:t>
          </a:r>
        </a:p>
      </dgm:t>
    </dgm:pt>
    <dgm:pt modelId="{E6A333D6-9545-4C0E-A495-7385D727CFF0}" type="parTrans" cxnId="{C2C80E3C-2214-4C07-8176-A4570FDCAEB6}">
      <dgm:prSet/>
      <dgm:spPr/>
      <dgm:t>
        <a:bodyPr/>
        <a:lstStyle/>
        <a:p>
          <a:endParaRPr lang="en-US"/>
        </a:p>
      </dgm:t>
    </dgm:pt>
    <dgm:pt modelId="{C57FBBAC-4668-484B-A885-E5A5F31E8AC9}" type="sibTrans" cxnId="{C2C80E3C-2214-4C07-8176-A4570FDCAEB6}">
      <dgm:prSet/>
      <dgm:spPr/>
      <dgm:t>
        <a:bodyPr/>
        <a:lstStyle/>
        <a:p>
          <a:endParaRPr lang="en-US"/>
        </a:p>
      </dgm:t>
    </dgm:pt>
    <dgm:pt modelId="{E77E2C56-F040-4D33-8773-6FA1D04182D2}" type="pres">
      <dgm:prSet presAssocID="{6208B5B5-BDDF-42EE-B15B-6CB898FA5210}" presName="vert0" presStyleCnt="0">
        <dgm:presLayoutVars>
          <dgm:dir/>
          <dgm:animOne val="branch"/>
          <dgm:animLvl val="lvl"/>
        </dgm:presLayoutVars>
      </dgm:prSet>
      <dgm:spPr/>
    </dgm:pt>
    <dgm:pt modelId="{C431DF4A-F23B-46A0-8AB9-E469162B5922}" type="pres">
      <dgm:prSet presAssocID="{EDF477D1-0198-4B5E-A62F-4AA5B52D71C4}" presName="thickLine" presStyleLbl="alignNode1" presStyleIdx="0" presStyleCnt="3"/>
      <dgm:spPr/>
    </dgm:pt>
    <dgm:pt modelId="{29DB6467-617B-4766-A7D1-D03328303772}" type="pres">
      <dgm:prSet presAssocID="{EDF477D1-0198-4B5E-A62F-4AA5B52D71C4}" presName="horz1" presStyleCnt="0"/>
      <dgm:spPr/>
    </dgm:pt>
    <dgm:pt modelId="{FE9E9544-2812-4A98-A6A6-B10D92292274}" type="pres">
      <dgm:prSet presAssocID="{EDF477D1-0198-4B5E-A62F-4AA5B52D71C4}" presName="tx1" presStyleLbl="revTx" presStyleIdx="0" presStyleCnt="3"/>
      <dgm:spPr/>
    </dgm:pt>
    <dgm:pt modelId="{9CAD9993-42D1-49F8-B70D-4E1F70F3D5B1}" type="pres">
      <dgm:prSet presAssocID="{EDF477D1-0198-4B5E-A62F-4AA5B52D71C4}" presName="vert1" presStyleCnt="0"/>
      <dgm:spPr/>
    </dgm:pt>
    <dgm:pt modelId="{806AFEB5-C1EC-4986-A46C-2D29ADF80AEB}" type="pres">
      <dgm:prSet presAssocID="{EADAA784-66BD-4E15-8221-9D899E709418}" presName="thickLine" presStyleLbl="alignNode1" presStyleIdx="1" presStyleCnt="3"/>
      <dgm:spPr/>
    </dgm:pt>
    <dgm:pt modelId="{289F368E-AC06-44CF-97D7-2718EC5F8959}" type="pres">
      <dgm:prSet presAssocID="{EADAA784-66BD-4E15-8221-9D899E709418}" presName="horz1" presStyleCnt="0"/>
      <dgm:spPr/>
    </dgm:pt>
    <dgm:pt modelId="{EB67783D-E4CF-4C47-9077-7B1E694FD6B8}" type="pres">
      <dgm:prSet presAssocID="{EADAA784-66BD-4E15-8221-9D899E709418}" presName="tx1" presStyleLbl="revTx" presStyleIdx="1" presStyleCnt="3"/>
      <dgm:spPr/>
    </dgm:pt>
    <dgm:pt modelId="{D95CF976-FD62-4C98-8A53-82C0C73D5649}" type="pres">
      <dgm:prSet presAssocID="{EADAA784-66BD-4E15-8221-9D899E709418}" presName="vert1" presStyleCnt="0"/>
      <dgm:spPr/>
    </dgm:pt>
    <dgm:pt modelId="{F83FC630-502C-4798-816D-D4D058DE2D95}" type="pres">
      <dgm:prSet presAssocID="{D8DE4413-E5FB-4A34-8407-028C140F3820}" presName="thickLine" presStyleLbl="alignNode1" presStyleIdx="2" presStyleCnt="3"/>
      <dgm:spPr/>
    </dgm:pt>
    <dgm:pt modelId="{50CD6BF6-7BE5-420F-B9E3-2A4A2BC2BFF8}" type="pres">
      <dgm:prSet presAssocID="{D8DE4413-E5FB-4A34-8407-028C140F3820}" presName="horz1" presStyleCnt="0"/>
      <dgm:spPr/>
    </dgm:pt>
    <dgm:pt modelId="{982D3BE2-E052-4C8B-852E-2202476A276E}" type="pres">
      <dgm:prSet presAssocID="{D8DE4413-E5FB-4A34-8407-028C140F3820}" presName="tx1" presStyleLbl="revTx" presStyleIdx="2" presStyleCnt="3"/>
      <dgm:spPr/>
    </dgm:pt>
    <dgm:pt modelId="{C28699C7-3235-4965-AF4B-624D36CD89CA}" type="pres">
      <dgm:prSet presAssocID="{D8DE4413-E5FB-4A34-8407-028C140F3820}" presName="vert1" presStyleCnt="0"/>
      <dgm:spPr/>
    </dgm:pt>
  </dgm:ptLst>
  <dgm:cxnLst>
    <dgm:cxn modelId="{C2C80E3C-2214-4C07-8176-A4570FDCAEB6}" srcId="{6208B5B5-BDDF-42EE-B15B-6CB898FA5210}" destId="{D8DE4413-E5FB-4A34-8407-028C140F3820}" srcOrd="2" destOrd="0" parTransId="{E6A333D6-9545-4C0E-A495-7385D727CFF0}" sibTransId="{C57FBBAC-4668-484B-A885-E5A5F31E8AC9}"/>
    <dgm:cxn modelId="{1883D664-BDC2-4721-8696-7CE233E48AA0}" srcId="{6208B5B5-BDDF-42EE-B15B-6CB898FA5210}" destId="{EADAA784-66BD-4E15-8221-9D899E709418}" srcOrd="1" destOrd="0" parTransId="{79EC6026-7039-4187-A117-640C04BB8E1B}" sibTransId="{D02A07E3-C680-4383-8ACC-34A620B5B6E7}"/>
    <dgm:cxn modelId="{6481EA4A-2851-4641-89E0-A6CD9F5B4321}" type="presOf" srcId="{EDF477D1-0198-4B5E-A62F-4AA5B52D71C4}" destId="{FE9E9544-2812-4A98-A6A6-B10D92292274}" srcOrd="0" destOrd="0" presId="urn:microsoft.com/office/officeart/2008/layout/LinedList"/>
    <dgm:cxn modelId="{6BEEC58C-E59C-40F1-AC74-28AAAC1F8D7B}" type="presOf" srcId="{D8DE4413-E5FB-4A34-8407-028C140F3820}" destId="{982D3BE2-E052-4C8B-852E-2202476A276E}" srcOrd="0" destOrd="0" presId="urn:microsoft.com/office/officeart/2008/layout/LinedList"/>
    <dgm:cxn modelId="{1C7B39A0-9893-4679-972F-12AB3D608175}" type="presOf" srcId="{EADAA784-66BD-4E15-8221-9D899E709418}" destId="{EB67783D-E4CF-4C47-9077-7B1E694FD6B8}" srcOrd="0" destOrd="0" presId="urn:microsoft.com/office/officeart/2008/layout/LinedList"/>
    <dgm:cxn modelId="{99A0AAB0-AAC9-4C29-9185-AA994478DB2E}" type="presOf" srcId="{6208B5B5-BDDF-42EE-B15B-6CB898FA5210}" destId="{E77E2C56-F040-4D33-8773-6FA1D04182D2}" srcOrd="0" destOrd="0" presId="urn:microsoft.com/office/officeart/2008/layout/LinedList"/>
    <dgm:cxn modelId="{72EF7DFC-BDCA-44B7-AE08-3CF55CB97C37}" srcId="{6208B5B5-BDDF-42EE-B15B-6CB898FA5210}" destId="{EDF477D1-0198-4B5E-A62F-4AA5B52D71C4}" srcOrd="0" destOrd="0" parTransId="{1F78A8D4-1E5F-416B-84E8-EBD9EB32047C}" sibTransId="{6806DFBC-62E5-4802-B80A-C2CB7A1409EC}"/>
    <dgm:cxn modelId="{4FDBAA10-A2D4-4A9F-A704-D861D8DB0E65}" type="presParOf" srcId="{E77E2C56-F040-4D33-8773-6FA1D04182D2}" destId="{C431DF4A-F23B-46A0-8AB9-E469162B5922}" srcOrd="0" destOrd="0" presId="urn:microsoft.com/office/officeart/2008/layout/LinedList"/>
    <dgm:cxn modelId="{B1AF84A2-99D1-4B70-A8E7-007B6998465D}" type="presParOf" srcId="{E77E2C56-F040-4D33-8773-6FA1D04182D2}" destId="{29DB6467-617B-4766-A7D1-D03328303772}" srcOrd="1" destOrd="0" presId="urn:microsoft.com/office/officeart/2008/layout/LinedList"/>
    <dgm:cxn modelId="{DB43BFE6-8BEF-4034-8220-505B2FCD868C}" type="presParOf" srcId="{29DB6467-617B-4766-A7D1-D03328303772}" destId="{FE9E9544-2812-4A98-A6A6-B10D92292274}" srcOrd="0" destOrd="0" presId="urn:microsoft.com/office/officeart/2008/layout/LinedList"/>
    <dgm:cxn modelId="{60C60BC5-7CE0-4789-858E-2A42DD263D41}" type="presParOf" srcId="{29DB6467-617B-4766-A7D1-D03328303772}" destId="{9CAD9993-42D1-49F8-B70D-4E1F70F3D5B1}" srcOrd="1" destOrd="0" presId="urn:microsoft.com/office/officeart/2008/layout/LinedList"/>
    <dgm:cxn modelId="{0DF3257A-DA4C-4458-AE56-E6A688D02D02}" type="presParOf" srcId="{E77E2C56-F040-4D33-8773-6FA1D04182D2}" destId="{806AFEB5-C1EC-4986-A46C-2D29ADF80AEB}" srcOrd="2" destOrd="0" presId="urn:microsoft.com/office/officeart/2008/layout/LinedList"/>
    <dgm:cxn modelId="{ADF6AC9C-8A3D-499C-BBC4-ACC8C3E8AA07}" type="presParOf" srcId="{E77E2C56-F040-4D33-8773-6FA1D04182D2}" destId="{289F368E-AC06-44CF-97D7-2718EC5F8959}" srcOrd="3" destOrd="0" presId="urn:microsoft.com/office/officeart/2008/layout/LinedList"/>
    <dgm:cxn modelId="{585AE112-FA18-437D-B6BC-8D671BF7823B}" type="presParOf" srcId="{289F368E-AC06-44CF-97D7-2718EC5F8959}" destId="{EB67783D-E4CF-4C47-9077-7B1E694FD6B8}" srcOrd="0" destOrd="0" presId="urn:microsoft.com/office/officeart/2008/layout/LinedList"/>
    <dgm:cxn modelId="{C1581693-2FBE-4273-8F49-18A52CF5A797}" type="presParOf" srcId="{289F368E-AC06-44CF-97D7-2718EC5F8959}" destId="{D95CF976-FD62-4C98-8A53-82C0C73D5649}" srcOrd="1" destOrd="0" presId="urn:microsoft.com/office/officeart/2008/layout/LinedList"/>
    <dgm:cxn modelId="{D6DB0547-3339-4373-BBCF-9608C8A2B74D}" type="presParOf" srcId="{E77E2C56-F040-4D33-8773-6FA1D04182D2}" destId="{F83FC630-502C-4798-816D-D4D058DE2D95}" srcOrd="4" destOrd="0" presId="urn:microsoft.com/office/officeart/2008/layout/LinedList"/>
    <dgm:cxn modelId="{46CAF921-2F99-4F9D-97BF-BD75C5325F67}" type="presParOf" srcId="{E77E2C56-F040-4D33-8773-6FA1D04182D2}" destId="{50CD6BF6-7BE5-420F-B9E3-2A4A2BC2BFF8}" srcOrd="5" destOrd="0" presId="urn:microsoft.com/office/officeart/2008/layout/LinedList"/>
    <dgm:cxn modelId="{56F3FB54-0909-45E0-8BBB-78E2425D493E}" type="presParOf" srcId="{50CD6BF6-7BE5-420F-B9E3-2A4A2BC2BFF8}" destId="{982D3BE2-E052-4C8B-852E-2202476A276E}" srcOrd="0" destOrd="0" presId="urn:microsoft.com/office/officeart/2008/layout/LinedList"/>
    <dgm:cxn modelId="{B4B1E592-E363-4D52-A5FD-C000F6585C74}" type="presParOf" srcId="{50CD6BF6-7BE5-420F-B9E3-2A4A2BC2BFF8}" destId="{C28699C7-3235-4965-AF4B-624D36CD89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F3063D-00ED-4A1A-AD22-DE7BFD63CC1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9202DA-9278-494E-83D2-201D90CE8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Upon downloading the images, they were organized into folders by letter, but the PNG filenames were numbers, which were not suitable for labeling in Roboflow.</a:t>
          </a:r>
        </a:p>
      </dgm:t>
    </dgm:pt>
    <dgm:pt modelId="{3CC82E62-954D-4DCE-9C05-AD91ED010150}" type="parTrans" cxnId="{32D1E334-4959-4447-803D-36F59C22FE86}">
      <dgm:prSet/>
      <dgm:spPr/>
      <dgm:t>
        <a:bodyPr/>
        <a:lstStyle/>
        <a:p>
          <a:endParaRPr lang="en-US"/>
        </a:p>
      </dgm:t>
    </dgm:pt>
    <dgm:pt modelId="{0BE4C140-F039-48B0-B7EB-CDA9473E98F7}" type="sibTrans" cxnId="{32D1E334-4959-4447-803D-36F59C22FE86}">
      <dgm:prSet/>
      <dgm:spPr/>
      <dgm:t>
        <a:bodyPr/>
        <a:lstStyle/>
        <a:p>
          <a:endParaRPr lang="en-US"/>
        </a:p>
      </dgm:t>
    </dgm:pt>
    <dgm:pt modelId="{033AF857-F676-415C-A06B-7372C9D91D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created a code that utilizes the name of the folder to properly name the photos.</a:t>
          </a:r>
        </a:p>
      </dgm:t>
    </dgm:pt>
    <dgm:pt modelId="{ACFCF447-9B08-4EA4-9692-74433CD132CC}" type="parTrans" cxnId="{0BE63FE6-3712-446B-BD8C-6C065964D664}">
      <dgm:prSet/>
      <dgm:spPr/>
      <dgm:t>
        <a:bodyPr/>
        <a:lstStyle/>
        <a:p>
          <a:endParaRPr lang="en-US"/>
        </a:p>
      </dgm:t>
    </dgm:pt>
    <dgm:pt modelId="{46A96526-12C7-43C8-83D5-7C3A4CE56DC1}" type="sibTrans" cxnId="{0BE63FE6-3712-446B-BD8C-6C065964D664}">
      <dgm:prSet/>
      <dgm:spPr/>
      <dgm:t>
        <a:bodyPr/>
        <a:lstStyle/>
        <a:p>
          <a:endParaRPr lang="en-US"/>
        </a:p>
      </dgm:t>
    </dgm:pt>
    <dgm:pt modelId="{6F1D7EE1-1D58-4EA1-9E7A-86B32B4C8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to time limitations with Roboflow processing images, we opted to reduce the number of images by 10 for each letter.</a:t>
          </a:r>
        </a:p>
      </dgm:t>
    </dgm:pt>
    <dgm:pt modelId="{218F7996-19CC-48DF-B619-4BC86351281C}" type="parTrans" cxnId="{7F7C8DEE-1E7B-44F5-AFD8-DD6F70D514FA}">
      <dgm:prSet/>
      <dgm:spPr/>
      <dgm:t>
        <a:bodyPr/>
        <a:lstStyle/>
        <a:p>
          <a:endParaRPr lang="en-US"/>
        </a:p>
      </dgm:t>
    </dgm:pt>
    <dgm:pt modelId="{BF997E93-8165-4E61-B630-937E0DF0950A}" type="sibTrans" cxnId="{7F7C8DEE-1E7B-44F5-AFD8-DD6F70D514FA}">
      <dgm:prSet/>
      <dgm:spPr/>
      <dgm:t>
        <a:bodyPr/>
        <a:lstStyle/>
        <a:p>
          <a:endParaRPr lang="en-US"/>
        </a:p>
      </dgm:t>
    </dgm:pt>
    <dgm:pt modelId="{9B7110DE-A610-4CFC-A32E-F87CE2B4089D}" type="pres">
      <dgm:prSet presAssocID="{2CF3063D-00ED-4A1A-AD22-DE7BFD63CC1A}" presName="Name0" presStyleCnt="0">
        <dgm:presLayoutVars>
          <dgm:dir/>
          <dgm:animLvl val="lvl"/>
          <dgm:resizeHandles val="exact"/>
        </dgm:presLayoutVars>
      </dgm:prSet>
      <dgm:spPr/>
    </dgm:pt>
    <dgm:pt modelId="{C6D8FDC9-4DAF-4251-B477-308E91772E78}" type="pres">
      <dgm:prSet presAssocID="{6F1D7EE1-1D58-4EA1-9E7A-86B32B4C82AC}" presName="boxAndChildren" presStyleCnt="0"/>
      <dgm:spPr/>
    </dgm:pt>
    <dgm:pt modelId="{812E50E6-CA03-492A-B832-7A033BFF3029}" type="pres">
      <dgm:prSet presAssocID="{6F1D7EE1-1D58-4EA1-9E7A-86B32B4C82AC}" presName="parentTextBox" presStyleLbl="node1" presStyleIdx="0" presStyleCnt="3"/>
      <dgm:spPr/>
    </dgm:pt>
    <dgm:pt modelId="{73E61288-7341-4F96-802B-F24A64761924}" type="pres">
      <dgm:prSet presAssocID="{46A96526-12C7-43C8-83D5-7C3A4CE56DC1}" presName="sp" presStyleCnt="0"/>
      <dgm:spPr/>
    </dgm:pt>
    <dgm:pt modelId="{1082A6CD-6832-4D98-BAB0-09F9E7F1FFAC}" type="pres">
      <dgm:prSet presAssocID="{033AF857-F676-415C-A06B-7372C9D91D2C}" presName="arrowAndChildren" presStyleCnt="0"/>
      <dgm:spPr/>
    </dgm:pt>
    <dgm:pt modelId="{AF41412A-67F5-40BD-8EF4-948B7F28740C}" type="pres">
      <dgm:prSet presAssocID="{033AF857-F676-415C-A06B-7372C9D91D2C}" presName="parentTextArrow" presStyleLbl="node1" presStyleIdx="1" presStyleCnt="3"/>
      <dgm:spPr/>
    </dgm:pt>
    <dgm:pt modelId="{DF7903AB-C14C-468D-AFF7-93EB97240076}" type="pres">
      <dgm:prSet presAssocID="{0BE4C140-F039-48B0-B7EB-CDA9473E98F7}" presName="sp" presStyleCnt="0"/>
      <dgm:spPr/>
    </dgm:pt>
    <dgm:pt modelId="{77C13C5C-6F39-4437-B444-40C4F4C2FE99}" type="pres">
      <dgm:prSet presAssocID="{2D9202DA-9278-494E-83D2-201D90CE8C2D}" presName="arrowAndChildren" presStyleCnt="0"/>
      <dgm:spPr/>
    </dgm:pt>
    <dgm:pt modelId="{AF538320-AB5C-4776-995B-0EB06A044813}" type="pres">
      <dgm:prSet presAssocID="{2D9202DA-9278-494E-83D2-201D90CE8C2D}" presName="parentTextArrow" presStyleLbl="node1" presStyleIdx="2" presStyleCnt="3"/>
      <dgm:spPr/>
    </dgm:pt>
  </dgm:ptLst>
  <dgm:cxnLst>
    <dgm:cxn modelId="{32D1E334-4959-4447-803D-36F59C22FE86}" srcId="{2CF3063D-00ED-4A1A-AD22-DE7BFD63CC1A}" destId="{2D9202DA-9278-494E-83D2-201D90CE8C2D}" srcOrd="0" destOrd="0" parTransId="{3CC82E62-954D-4DCE-9C05-AD91ED010150}" sibTransId="{0BE4C140-F039-48B0-B7EB-CDA9473E98F7}"/>
    <dgm:cxn modelId="{BADC9D71-CDED-4F16-BB10-1C4AAF8D7691}" type="presOf" srcId="{2CF3063D-00ED-4A1A-AD22-DE7BFD63CC1A}" destId="{9B7110DE-A610-4CFC-A32E-F87CE2B4089D}" srcOrd="0" destOrd="0" presId="urn:microsoft.com/office/officeart/2005/8/layout/process4"/>
    <dgm:cxn modelId="{1407CD86-714F-48F1-94B4-BE58B76D2254}" type="presOf" srcId="{033AF857-F676-415C-A06B-7372C9D91D2C}" destId="{AF41412A-67F5-40BD-8EF4-948B7F28740C}" srcOrd="0" destOrd="0" presId="urn:microsoft.com/office/officeart/2005/8/layout/process4"/>
    <dgm:cxn modelId="{178CDFC1-ADCE-4AE6-900D-75C7EB3D5E62}" type="presOf" srcId="{6F1D7EE1-1D58-4EA1-9E7A-86B32B4C82AC}" destId="{812E50E6-CA03-492A-B832-7A033BFF3029}" srcOrd="0" destOrd="0" presId="urn:microsoft.com/office/officeart/2005/8/layout/process4"/>
    <dgm:cxn modelId="{0BE63FE6-3712-446B-BD8C-6C065964D664}" srcId="{2CF3063D-00ED-4A1A-AD22-DE7BFD63CC1A}" destId="{033AF857-F676-415C-A06B-7372C9D91D2C}" srcOrd="1" destOrd="0" parTransId="{ACFCF447-9B08-4EA4-9692-74433CD132CC}" sibTransId="{46A96526-12C7-43C8-83D5-7C3A4CE56DC1}"/>
    <dgm:cxn modelId="{7F7C8DEE-1E7B-44F5-AFD8-DD6F70D514FA}" srcId="{2CF3063D-00ED-4A1A-AD22-DE7BFD63CC1A}" destId="{6F1D7EE1-1D58-4EA1-9E7A-86B32B4C82AC}" srcOrd="2" destOrd="0" parTransId="{218F7996-19CC-48DF-B619-4BC86351281C}" sibTransId="{BF997E93-8165-4E61-B630-937E0DF0950A}"/>
    <dgm:cxn modelId="{88C2DAFA-D758-4FF7-B0D6-218AD56C46D3}" type="presOf" srcId="{2D9202DA-9278-494E-83D2-201D90CE8C2D}" destId="{AF538320-AB5C-4776-995B-0EB06A044813}" srcOrd="0" destOrd="0" presId="urn:microsoft.com/office/officeart/2005/8/layout/process4"/>
    <dgm:cxn modelId="{BF21E9A0-9D5D-4527-AE2C-5B11CDCEBCD2}" type="presParOf" srcId="{9B7110DE-A610-4CFC-A32E-F87CE2B4089D}" destId="{C6D8FDC9-4DAF-4251-B477-308E91772E78}" srcOrd="0" destOrd="0" presId="urn:microsoft.com/office/officeart/2005/8/layout/process4"/>
    <dgm:cxn modelId="{4EA634B6-1324-4443-889F-9F01EB75E9D7}" type="presParOf" srcId="{C6D8FDC9-4DAF-4251-B477-308E91772E78}" destId="{812E50E6-CA03-492A-B832-7A033BFF3029}" srcOrd="0" destOrd="0" presId="urn:microsoft.com/office/officeart/2005/8/layout/process4"/>
    <dgm:cxn modelId="{BA95AC10-2092-48FD-BD52-F2419AE6C550}" type="presParOf" srcId="{9B7110DE-A610-4CFC-A32E-F87CE2B4089D}" destId="{73E61288-7341-4F96-802B-F24A64761924}" srcOrd="1" destOrd="0" presId="urn:microsoft.com/office/officeart/2005/8/layout/process4"/>
    <dgm:cxn modelId="{E1F951A1-AEF1-4FEF-9CF2-A9CD3A34C6F3}" type="presParOf" srcId="{9B7110DE-A610-4CFC-A32E-F87CE2B4089D}" destId="{1082A6CD-6832-4D98-BAB0-09F9E7F1FFAC}" srcOrd="2" destOrd="0" presId="urn:microsoft.com/office/officeart/2005/8/layout/process4"/>
    <dgm:cxn modelId="{9E830CC1-709D-4974-8D34-E39F110F25B0}" type="presParOf" srcId="{1082A6CD-6832-4D98-BAB0-09F9E7F1FFAC}" destId="{AF41412A-67F5-40BD-8EF4-948B7F28740C}" srcOrd="0" destOrd="0" presId="urn:microsoft.com/office/officeart/2005/8/layout/process4"/>
    <dgm:cxn modelId="{5C1A330F-28A6-40B3-BAF9-288787E72C55}" type="presParOf" srcId="{9B7110DE-A610-4CFC-A32E-F87CE2B4089D}" destId="{DF7903AB-C14C-468D-AFF7-93EB97240076}" srcOrd="3" destOrd="0" presId="urn:microsoft.com/office/officeart/2005/8/layout/process4"/>
    <dgm:cxn modelId="{5D2ECC5B-E909-4747-846A-8D148022E63F}" type="presParOf" srcId="{9B7110DE-A610-4CFC-A32E-F87CE2B4089D}" destId="{77C13C5C-6F39-4437-B444-40C4F4C2FE99}" srcOrd="4" destOrd="0" presId="urn:microsoft.com/office/officeart/2005/8/layout/process4"/>
    <dgm:cxn modelId="{F87394DA-31D5-49A0-A07C-73DE429A185C}" type="presParOf" srcId="{77C13C5C-6F39-4437-B444-40C4F4C2FE99}" destId="{AF538320-AB5C-4776-995B-0EB06A0448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F2394-B798-4F5B-9752-43CEEADB20F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DFD5069-5CF7-48D9-853A-0E5D96B55FD3}">
      <dgm:prSet/>
      <dgm:spPr/>
      <dgm:t>
        <a:bodyPr/>
        <a:lstStyle/>
        <a:p>
          <a:r>
            <a:rPr lang="en-US"/>
            <a:t>We uploaded the images and labeled them within Roboflow (assigning 1/3 for each person).</a:t>
          </a:r>
        </a:p>
      </dgm:t>
    </dgm:pt>
    <dgm:pt modelId="{9167E2E3-7D52-475A-A2A8-2D8BF801AEEA}" type="parTrans" cxnId="{A99A1493-CF31-4BB4-8617-CE452C1C2C97}">
      <dgm:prSet/>
      <dgm:spPr/>
      <dgm:t>
        <a:bodyPr/>
        <a:lstStyle/>
        <a:p>
          <a:endParaRPr lang="en-US"/>
        </a:p>
      </dgm:t>
    </dgm:pt>
    <dgm:pt modelId="{C15B4665-B995-47E3-90A0-2A27C85D4D83}" type="sibTrans" cxnId="{A99A1493-CF31-4BB4-8617-CE452C1C2C97}">
      <dgm:prSet/>
      <dgm:spPr/>
      <dgm:t>
        <a:bodyPr/>
        <a:lstStyle/>
        <a:p>
          <a:endParaRPr lang="en-US"/>
        </a:p>
      </dgm:t>
    </dgm:pt>
    <dgm:pt modelId="{6F8E175D-508B-4B0F-8855-E65E30FFDDCB}">
      <dgm:prSet/>
      <dgm:spPr/>
      <dgm:t>
        <a:bodyPr/>
        <a:lstStyle/>
        <a:p>
          <a:r>
            <a:rPr lang="en-US"/>
            <a:t>We created the model, which gave us an accuracy of 77.9%.</a:t>
          </a:r>
        </a:p>
      </dgm:t>
    </dgm:pt>
    <dgm:pt modelId="{776E1353-A0F6-4E9D-878E-34DFB3ED2496}" type="parTrans" cxnId="{531E0BE1-23AF-4F4E-BB76-B66C31C33813}">
      <dgm:prSet/>
      <dgm:spPr/>
      <dgm:t>
        <a:bodyPr/>
        <a:lstStyle/>
        <a:p>
          <a:endParaRPr lang="en-US"/>
        </a:p>
      </dgm:t>
    </dgm:pt>
    <dgm:pt modelId="{189A710B-280F-46D7-9784-90E566D777E4}" type="sibTrans" cxnId="{531E0BE1-23AF-4F4E-BB76-B66C31C33813}">
      <dgm:prSet/>
      <dgm:spPr/>
      <dgm:t>
        <a:bodyPr/>
        <a:lstStyle/>
        <a:p>
          <a:endParaRPr lang="en-US"/>
        </a:p>
      </dgm:t>
    </dgm:pt>
    <dgm:pt modelId="{283E9C7E-395B-42FD-83DB-AD72AF1B84B8}">
      <dgm:prSet/>
      <dgm:spPr/>
      <dgm:t>
        <a:bodyPr/>
        <a:lstStyle/>
        <a:p>
          <a:r>
            <a:rPr lang="en-US"/>
            <a:t>We tested the model using the tool provided by Roboflow to use the mobile phone camera.</a:t>
          </a:r>
        </a:p>
      </dgm:t>
    </dgm:pt>
    <dgm:pt modelId="{BE2CB6F7-1302-46CE-A6B2-3483FE9552FA}" type="parTrans" cxnId="{DC92164E-97AB-424B-8EE4-DFAA5686EFA8}">
      <dgm:prSet/>
      <dgm:spPr/>
      <dgm:t>
        <a:bodyPr/>
        <a:lstStyle/>
        <a:p>
          <a:endParaRPr lang="en-US"/>
        </a:p>
      </dgm:t>
    </dgm:pt>
    <dgm:pt modelId="{1FEE548F-D7D4-431A-8054-1C8A3CAA22A9}" type="sibTrans" cxnId="{DC92164E-97AB-424B-8EE4-DFAA5686EFA8}">
      <dgm:prSet/>
      <dgm:spPr/>
      <dgm:t>
        <a:bodyPr/>
        <a:lstStyle/>
        <a:p>
          <a:endParaRPr lang="en-US"/>
        </a:p>
      </dgm:t>
    </dgm:pt>
    <dgm:pt modelId="{2EFBC429-5CE1-4B2F-B281-F094FF7D390C}" type="pres">
      <dgm:prSet presAssocID="{5D6F2394-B798-4F5B-9752-43CEEADB20F8}" presName="vert0" presStyleCnt="0">
        <dgm:presLayoutVars>
          <dgm:dir/>
          <dgm:animOne val="branch"/>
          <dgm:animLvl val="lvl"/>
        </dgm:presLayoutVars>
      </dgm:prSet>
      <dgm:spPr/>
    </dgm:pt>
    <dgm:pt modelId="{8B9E9AE3-8A27-4FA3-BD73-B5012F01B1A7}" type="pres">
      <dgm:prSet presAssocID="{6DFD5069-5CF7-48D9-853A-0E5D96B55FD3}" presName="thickLine" presStyleLbl="alignNode1" presStyleIdx="0" presStyleCnt="3"/>
      <dgm:spPr/>
    </dgm:pt>
    <dgm:pt modelId="{C242B1FE-6C6F-4084-A12A-865E5CA76EFF}" type="pres">
      <dgm:prSet presAssocID="{6DFD5069-5CF7-48D9-853A-0E5D96B55FD3}" presName="horz1" presStyleCnt="0"/>
      <dgm:spPr/>
    </dgm:pt>
    <dgm:pt modelId="{0DB0200C-96DD-4A86-9C4A-70839EB169C5}" type="pres">
      <dgm:prSet presAssocID="{6DFD5069-5CF7-48D9-853A-0E5D96B55FD3}" presName="tx1" presStyleLbl="revTx" presStyleIdx="0" presStyleCnt="3"/>
      <dgm:spPr/>
    </dgm:pt>
    <dgm:pt modelId="{780290D5-AC41-4F14-905B-6775249ABFE0}" type="pres">
      <dgm:prSet presAssocID="{6DFD5069-5CF7-48D9-853A-0E5D96B55FD3}" presName="vert1" presStyleCnt="0"/>
      <dgm:spPr/>
    </dgm:pt>
    <dgm:pt modelId="{25BF6692-B863-4561-9ECB-8EA1714B3F81}" type="pres">
      <dgm:prSet presAssocID="{6F8E175D-508B-4B0F-8855-E65E30FFDDCB}" presName="thickLine" presStyleLbl="alignNode1" presStyleIdx="1" presStyleCnt="3"/>
      <dgm:spPr/>
    </dgm:pt>
    <dgm:pt modelId="{A56DEF41-3A4B-4D91-9446-7F45FCD96247}" type="pres">
      <dgm:prSet presAssocID="{6F8E175D-508B-4B0F-8855-E65E30FFDDCB}" presName="horz1" presStyleCnt="0"/>
      <dgm:spPr/>
    </dgm:pt>
    <dgm:pt modelId="{768EF831-349E-4F48-992C-E43C76ADD0A5}" type="pres">
      <dgm:prSet presAssocID="{6F8E175D-508B-4B0F-8855-E65E30FFDDCB}" presName="tx1" presStyleLbl="revTx" presStyleIdx="1" presStyleCnt="3"/>
      <dgm:spPr/>
    </dgm:pt>
    <dgm:pt modelId="{E4116E78-7DA9-4E7E-8E9A-72787F9EB7C2}" type="pres">
      <dgm:prSet presAssocID="{6F8E175D-508B-4B0F-8855-E65E30FFDDCB}" presName="vert1" presStyleCnt="0"/>
      <dgm:spPr/>
    </dgm:pt>
    <dgm:pt modelId="{84A668BE-32EB-48ED-8A72-044A8186787F}" type="pres">
      <dgm:prSet presAssocID="{283E9C7E-395B-42FD-83DB-AD72AF1B84B8}" presName="thickLine" presStyleLbl="alignNode1" presStyleIdx="2" presStyleCnt="3"/>
      <dgm:spPr/>
    </dgm:pt>
    <dgm:pt modelId="{D83B70DC-99C0-4449-B420-E767CC894A67}" type="pres">
      <dgm:prSet presAssocID="{283E9C7E-395B-42FD-83DB-AD72AF1B84B8}" presName="horz1" presStyleCnt="0"/>
      <dgm:spPr/>
    </dgm:pt>
    <dgm:pt modelId="{6EBFCD16-626F-4ABD-ADFE-6A702D82A68A}" type="pres">
      <dgm:prSet presAssocID="{283E9C7E-395B-42FD-83DB-AD72AF1B84B8}" presName="tx1" presStyleLbl="revTx" presStyleIdx="2" presStyleCnt="3"/>
      <dgm:spPr/>
    </dgm:pt>
    <dgm:pt modelId="{321A68BC-EDF5-455A-97C3-ECA526CF1852}" type="pres">
      <dgm:prSet presAssocID="{283E9C7E-395B-42FD-83DB-AD72AF1B84B8}" presName="vert1" presStyleCnt="0"/>
      <dgm:spPr/>
    </dgm:pt>
  </dgm:ptLst>
  <dgm:cxnLst>
    <dgm:cxn modelId="{A973BC0C-24FC-4163-802E-450013054C77}" type="presOf" srcId="{6DFD5069-5CF7-48D9-853A-0E5D96B55FD3}" destId="{0DB0200C-96DD-4A86-9C4A-70839EB169C5}" srcOrd="0" destOrd="0" presId="urn:microsoft.com/office/officeart/2008/layout/LinedList"/>
    <dgm:cxn modelId="{156D0C44-AED5-4DF3-AC29-4BCB6CB894F5}" type="presOf" srcId="{6F8E175D-508B-4B0F-8855-E65E30FFDDCB}" destId="{768EF831-349E-4F48-992C-E43C76ADD0A5}" srcOrd="0" destOrd="0" presId="urn:microsoft.com/office/officeart/2008/layout/LinedList"/>
    <dgm:cxn modelId="{DC92164E-97AB-424B-8EE4-DFAA5686EFA8}" srcId="{5D6F2394-B798-4F5B-9752-43CEEADB20F8}" destId="{283E9C7E-395B-42FD-83DB-AD72AF1B84B8}" srcOrd="2" destOrd="0" parTransId="{BE2CB6F7-1302-46CE-A6B2-3483FE9552FA}" sibTransId="{1FEE548F-D7D4-431A-8054-1C8A3CAA22A9}"/>
    <dgm:cxn modelId="{126F8283-A69D-457A-8745-1679D30BC601}" type="presOf" srcId="{283E9C7E-395B-42FD-83DB-AD72AF1B84B8}" destId="{6EBFCD16-626F-4ABD-ADFE-6A702D82A68A}" srcOrd="0" destOrd="0" presId="urn:microsoft.com/office/officeart/2008/layout/LinedList"/>
    <dgm:cxn modelId="{A99A1493-CF31-4BB4-8617-CE452C1C2C97}" srcId="{5D6F2394-B798-4F5B-9752-43CEEADB20F8}" destId="{6DFD5069-5CF7-48D9-853A-0E5D96B55FD3}" srcOrd="0" destOrd="0" parTransId="{9167E2E3-7D52-475A-A2A8-2D8BF801AEEA}" sibTransId="{C15B4665-B995-47E3-90A0-2A27C85D4D83}"/>
    <dgm:cxn modelId="{CD7E97E0-7664-4B7E-8D34-397A6CD84C17}" type="presOf" srcId="{5D6F2394-B798-4F5B-9752-43CEEADB20F8}" destId="{2EFBC429-5CE1-4B2F-B281-F094FF7D390C}" srcOrd="0" destOrd="0" presId="urn:microsoft.com/office/officeart/2008/layout/LinedList"/>
    <dgm:cxn modelId="{531E0BE1-23AF-4F4E-BB76-B66C31C33813}" srcId="{5D6F2394-B798-4F5B-9752-43CEEADB20F8}" destId="{6F8E175D-508B-4B0F-8855-E65E30FFDDCB}" srcOrd="1" destOrd="0" parTransId="{776E1353-A0F6-4E9D-878E-34DFB3ED2496}" sibTransId="{189A710B-280F-46D7-9784-90E566D777E4}"/>
    <dgm:cxn modelId="{AF38C2FD-ACC4-42A9-95F9-F44665D0C3D6}" type="presParOf" srcId="{2EFBC429-5CE1-4B2F-B281-F094FF7D390C}" destId="{8B9E9AE3-8A27-4FA3-BD73-B5012F01B1A7}" srcOrd="0" destOrd="0" presId="urn:microsoft.com/office/officeart/2008/layout/LinedList"/>
    <dgm:cxn modelId="{770A7639-39C7-4188-8712-7C97DFE9DBE8}" type="presParOf" srcId="{2EFBC429-5CE1-4B2F-B281-F094FF7D390C}" destId="{C242B1FE-6C6F-4084-A12A-865E5CA76EFF}" srcOrd="1" destOrd="0" presId="urn:microsoft.com/office/officeart/2008/layout/LinedList"/>
    <dgm:cxn modelId="{DD888C33-FB37-43E3-8074-109374009AAD}" type="presParOf" srcId="{C242B1FE-6C6F-4084-A12A-865E5CA76EFF}" destId="{0DB0200C-96DD-4A86-9C4A-70839EB169C5}" srcOrd="0" destOrd="0" presId="urn:microsoft.com/office/officeart/2008/layout/LinedList"/>
    <dgm:cxn modelId="{4C538DBD-94FD-4BFB-80ED-571321798003}" type="presParOf" srcId="{C242B1FE-6C6F-4084-A12A-865E5CA76EFF}" destId="{780290D5-AC41-4F14-905B-6775249ABFE0}" srcOrd="1" destOrd="0" presId="urn:microsoft.com/office/officeart/2008/layout/LinedList"/>
    <dgm:cxn modelId="{52080C18-5EAA-4BFE-A6DD-72EACB4161A5}" type="presParOf" srcId="{2EFBC429-5CE1-4B2F-B281-F094FF7D390C}" destId="{25BF6692-B863-4561-9ECB-8EA1714B3F81}" srcOrd="2" destOrd="0" presId="urn:microsoft.com/office/officeart/2008/layout/LinedList"/>
    <dgm:cxn modelId="{EE7B1CF2-4208-4503-B13A-579653A6269F}" type="presParOf" srcId="{2EFBC429-5CE1-4B2F-B281-F094FF7D390C}" destId="{A56DEF41-3A4B-4D91-9446-7F45FCD96247}" srcOrd="3" destOrd="0" presId="urn:microsoft.com/office/officeart/2008/layout/LinedList"/>
    <dgm:cxn modelId="{31D5B48D-0A27-4F52-97DB-9FDC132E0EA4}" type="presParOf" srcId="{A56DEF41-3A4B-4D91-9446-7F45FCD96247}" destId="{768EF831-349E-4F48-992C-E43C76ADD0A5}" srcOrd="0" destOrd="0" presId="urn:microsoft.com/office/officeart/2008/layout/LinedList"/>
    <dgm:cxn modelId="{B295A494-6A63-4BDC-B285-121ACEBE0059}" type="presParOf" srcId="{A56DEF41-3A4B-4D91-9446-7F45FCD96247}" destId="{E4116E78-7DA9-4E7E-8E9A-72787F9EB7C2}" srcOrd="1" destOrd="0" presId="urn:microsoft.com/office/officeart/2008/layout/LinedList"/>
    <dgm:cxn modelId="{21308D7A-AA30-428C-BB4D-B5CFEFD3037B}" type="presParOf" srcId="{2EFBC429-5CE1-4B2F-B281-F094FF7D390C}" destId="{84A668BE-32EB-48ED-8A72-044A8186787F}" srcOrd="4" destOrd="0" presId="urn:microsoft.com/office/officeart/2008/layout/LinedList"/>
    <dgm:cxn modelId="{2C74B49F-29DF-43B3-9653-BA60820577E4}" type="presParOf" srcId="{2EFBC429-5CE1-4B2F-B281-F094FF7D390C}" destId="{D83B70DC-99C0-4449-B420-E767CC894A67}" srcOrd="5" destOrd="0" presId="urn:microsoft.com/office/officeart/2008/layout/LinedList"/>
    <dgm:cxn modelId="{EB897645-8AC9-4C6C-91DC-CC48A8181448}" type="presParOf" srcId="{D83B70DC-99C0-4449-B420-E767CC894A67}" destId="{6EBFCD16-626F-4ABD-ADFE-6A702D82A68A}" srcOrd="0" destOrd="0" presId="urn:microsoft.com/office/officeart/2008/layout/LinedList"/>
    <dgm:cxn modelId="{D65759CD-3518-4866-A207-ABA3865A42ED}" type="presParOf" srcId="{D83B70DC-99C0-4449-B420-E767CC894A67}" destId="{321A68BC-EDF5-455A-97C3-ECA526CF18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DA947-30FE-4B70-8716-882C2F5132A0}">
      <dsp:nvSpPr>
        <dsp:cNvPr id="0" name=""/>
        <dsp:cNvSpPr/>
      </dsp:nvSpPr>
      <dsp:spPr>
        <a:xfrm>
          <a:off x="0" y="51473"/>
          <a:ext cx="6245265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downloaded images of the sign language alphabet from a government website using web scraping.</a:t>
          </a:r>
        </a:p>
      </dsp:txBody>
      <dsp:txXfrm>
        <a:off x="64425" y="115898"/>
        <a:ext cx="6116415" cy="1190909"/>
      </dsp:txXfrm>
    </dsp:sp>
    <dsp:sp modelId="{E2BAC59B-1F64-4D58-AC9C-AEF20902E3CD}">
      <dsp:nvSpPr>
        <dsp:cNvPr id="0" name=""/>
        <dsp:cNvSpPr/>
      </dsp:nvSpPr>
      <dsp:spPr>
        <a:xfrm>
          <a:off x="0" y="1440353"/>
          <a:ext cx="6245265" cy="1319759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created Python code to download the images.</a:t>
          </a:r>
        </a:p>
      </dsp:txBody>
      <dsp:txXfrm>
        <a:off x="64425" y="1504778"/>
        <a:ext cx="6116415" cy="1190909"/>
      </dsp:txXfrm>
    </dsp:sp>
    <dsp:sp modelId="{C7CAA5E8-081F-4102-B3FD-FA3A30BA95D1}">
      <dsp:nvSpPr>
        <dsp:cNvPr id="0" name=""/>
        <dsp:cNvSpPr/>
      </dsp:nvSpPr>
      <dsp:spPr>
        <a:xfrm>
          <a:off x="0" y="2829233"/>
          <a:ext cx="6245265" cy="1319759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Another code was created to label the words according to the website's tags.</a:t>
          </a:r>
        </a:p>
      </dsp:txBody>
      <dsp:txXfrm>
        <a:off x="64425" y="2893658"/>
        <a:ext cx="6116415" cy="1190909"/>
      </dsp:txXfrm>
    </dsp:sp>
    <dsp:sp modelId="{413852AB-8793-496D-A20F-9D86D284F924}">
      <dsp:nvSpPr>
        <dsp:cNvPr id="0" name=""/>
        <dsp:cNvSpPr/>
      </dsp:nvSpPr>
      <dsp:spPr>
        <a:xfrm>
          <a:off x="0" y="4218113"/>
          <a:ext cx="6245265" cy="131975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filtered to keep only the photos showing the person with the sign.</a:t>
          </a:r>
        </a:p>
      </dsp:txBody>
      <dsp:txXfrm>
        <a:off x="64425" y="4282538"/>
        <a:ext cx="6116415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1DF4A-F23B-46A0-8AB9-E469162B5922}">
      <dsp:nvSpPr>
        <dsp:cNvPr id="0" name=""/>
        <dsp:cNvSpPr/>
      </dsp:nvSpPr>
      <dsp:spPr>
        <a:xfrm>
          <a:off x="0" y="1647"/>
          <a:ext cx="46597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9E9544-2812-4A98-A6A6-B10D92292274}">
      <dsp:nvSpPr>
        <dsp:cNvPr id="0" name=""/>
        <dsp:cNvSpPr/>
      </dsp:nvSpPr>
      <dsp:spPr>
        <a:xfrm>
          <a:off x="0" y="1647"/>
          <a:ext cx="4659756" cy="1123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tried to download images from Kaggle with the intention of creating an HTML, dumping the images into the HTML, and performing web scraping.</a:t>
          </a:r>
        </a:p>
      </dsp:txBody>
      <dsp:txXfrm>
        <a:off x="0" y="1647"/>
        <a:ext cx="4659756" cy="1123613"/>
      </dsp:txXfrm>
    </dsp:sp>
    <dsp:sp modelId="{806AFEB5-C1EC-4986-A46C-2D29ADF80AEB}">
      <dsp:nvSpPr>
        <dsp:cNvPr id="0" name=""/>
        <dsp:cNvSpPr/>
      </dsp:nvSpPr>
      <dsp:spPr>
        <a:xfrm>
          <a:off x="0" y="1125261"/>
          <a:ext cx="46597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67783D-E4CF-4C47-9077-7B1E694FD6B8}">
      <dsp:nvSpPr>
        <dsp:cNvPr id="0" name=""/>
        <dsp:cNvSpPr/>
      </dsp:nvSpPr>
      <dsp:spPr>
        <a:xfrm>
          <a:off x="0" y="1125261"/>
          <a:ext cx="4659756" cy="1123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However, this approach also failed due to problems creating the webpage (uploading images to the webpage).</a:t>
          </a:r>
        </a:p>
      </dsp:txBody>
      <dsp:txXfrm>
        <a:off x="0" y="1125261"/>
        <a:ext cx="4659756" cy="1123613"/>
      </dsp:txXfrm>
    </dsp:sp>
    <dsp:sp modelId="{F83FC630-502C-4798-816D-D4D058DE2D95}">
      <dsp:nvSpPr>
        <dsp:cNvPr id="0" name=""/>
        <dsp:cNvSpPr/>
      </dsp:nvSpPr>
      <dsp:spPr>
        <a:xfrm>
          <a:off x="0" y="2248875"/>
          <a:ext cx="46597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2D3BE2-E052-4C8B-852E-2202476A276E}">
      <dsp:nvSpPr>
        <dsp:cNvPr id="0" name=""/>
        <dsp:cNvSpPr/>
      </dsp:nvSpPr>
      <dsp:spPr>
        <a:xfrm>
          <a:off x="0" y="2248875"/>
          <a:ext cx="4659756" cy="1123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Therefore, we used the images directly.</a:t>
          </a:r>
        </a:p>
      </dsp:txBody>
      <dsp:txXfrm>
        <a:off x="0" y="2248875"/>
        <a:ext cx="4659756" cy="1123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E50E6-CA03-492A-B832-7A033BFF3029}">
      <dsp:nvSpPr>
        <dsp:cNvPr id="0" name=""/>
        <dsp:cNvSpPr/>
      </dsp:nvSpPr>
      <dsp:spPr>
        <a:xfrm>
          <a:off x="0" y="4207397"/>
          <a:ext cx="6245265" cy="13809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Due to time limitations with Roboflow processing images, we opted to reduce the number of images by 10 for each letter.</a:t>
          </a:r>
        </a:p>
      </dsp:txBody>
      <dsp:txXfrm>
        <a:off x="0" y="4207397"/>
        <a:ext cx="6245265" cy="1380961"/>
      </dsp:txXfrm>
    </dsp:sp>
    <dsp:sp modelId="{AF41412A-67F5-40BD-8EF4-948B7F28740C}">
      <dsp:nvSpPr>
        <dsp:cNvPr id="0" name=""/>
        <dsp:cNvSpPr/>
      </dsp:nvSpPr>
      <dsp:spPr>
        <a:xfrm rot="10800000">
          <a:off x="0" y="2104192"/>
          <a:ext cx="6245265" cy="212391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created a code that utilizes the name of the folder to properly name the photos.</a:t>
          </a:r>
        </a:p>
      </dsp:txBody>
      <dsp:txXfrm rot="10800000">
        <a:off x="0" y="2104192"/>
        <a:ext cx="6245265" cy="1380059"/>
      </dsp:txXfrm>
    </dsp:sp>
    <dsp:sp modelId="{AF538320-AB5C-4776-995B-0EB06A044813}">
      <dsp:nvSpPr>
        <dsp:cNvPr id="0" name=""/>
        <dsp:cNvSpPr/>
      </dsp:nvSpPr>
      <dsp:spPr>
        <a:xfrm rot="10800000">
          <a:off x="0" y="987"/>
          <a:ext cx="6245265" cy="212391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Upon downloading the images, they were organized into folders by letter, but the PNG filenames were numbers, which were not suitable for labeling in Roboflow.</a:t>
          </a:r>
        </a:p>
      </dsp:txBody>
      <dsp:txXfrm rot="10800000">
        <a:off x="0" y="987"/>
        <a:ext cx="6245265" cy="13800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E9AE3-8A27-4FA3-BD73-B5012F01B1A7}">
      <dsp:nvSpPr>
        <dsp:cNvPr id="0" name=""/>
        <dsp:cNvSpPr/>
      </dsp:nvSpPr>
      <dsp:spPr>
        <a:xfrm>
          <a:off x="0" y="1647"/>
          <a:ext cx="46597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0200C-96DD-4A86-9C4A-70839EB169C5}">
      <dsp:nvSpPr>
        <dsp:cNvPr id="0" name=""/>
        <dsp:cNvSpPr/>
      </dsp:nvSpPr>
      <dsp:spPr>
        <a:xfrm>
          <a:off x="0" y="1647"/>
          <a:ext cx="4659756" cy="1123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uploaded the images and labeled them within Roboflow (assigning 1/3 for each person).</a:t>
          </a:r>
        </a:p>
      </dsp:txBody>
      <dsp:txXfrm>
        <a:off x="0" y="1647"/>
        <a:ext cx="4659756" cy="1123613"/>
      </dsp:txXfrm>
    </dsp:sp>
    <dsp:sp modelId="{25BF6692-B863-4561-9ECB-8EA1714B3F81}">
      <dsp:nvSpPr>
        <dsp:cNvPr id="0" name=""/>
        <dsp:cNvSpPr/>
      </dsp:nvSpPr>
      <dsp:spPr>
        <a:xfrm>
          <a:off x="0" y="1125261"/>
          <a:ext cx="46597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EF831-349E-4F48-992C-E43C76ADD0A5}">
      <dsp:nvSpPr>
        <dsp:cNvPr id="0" name=""/>
        <dsp:cNvSpPr/>
      </dsp:nvSpPr>
      <dsp:spPr>
        <a:xfrm>
          <a:off x="0" y="1125261"/>
          <a:ext cx="4659756" cy="1123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created the model, which gave us an accuracy of 77.9%.</a:t>
          </a:r>
        </a:p>
      </dsp:txBody>
      <dsp:txXfrm>
        <a:off x="0" y="1125261"/>
        <a:ext cx="4659756" cy="1123613"/>
      </dsp:txXfrm>
    </dsp:sp>
    <dsp:sp modelId="{84A668BE-32EB-48ED-8A72-044A8186787F}">
      <dsp:nvSpPr>
        <dsp:cNvPr id="0" name=""/>
        <dsp:cNvSpPr/>
      </dsp:nvSpPr>
      <dsp:spPr>
        <a:xfrm>
          <a:off x="0" y="2248875"/>
          <a:ext cx="46597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FCD16-626F-4ABD-ADFE-6A702D82A68A}">
      <dsp:nvSpPr>
        <dsp:cNvPr id="0" name=""/>
        <dsp:cNvSpPr/>
      </dsp:nvSpPr>
      <dsp:spPr>
        <a:xfrm>
          <a:off x="0" y="2248875"/>
          <a:ext cx="4659756" cy="1123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tested the model using the tool provided by Roboflow to use the mobile phone camera.</a:t>
          </a:r>
        </a:p>
      </dsp:txBody>
      <dsp:txXfrm>
        <a:off x="0" y="2248875"/>
        <a:ext cx="4659756" cy="1123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BD19C-257F-E73F-3437-85E952F29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B6276-6ABE-F3E1-8963-A4B4278F8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842F6-8BBE-2A21-4F68-639A92FD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F54E2-9085-A84E-D729-E4171FB1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11A4A-461F-D9A5-0870-611F4111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7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3E61-E0AA-3C9E-DCFC-B72E6A1B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FA5B69-2C82-965F-749F-3A540906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B01421-A454-F942-3DA6-F361F929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77816-90C8-2532-EAB5-A380AAF7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87FC8-80AD-1E79-D716-415C1339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0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D0CC7F-C7FF-FE53-4BAF-81B3F2498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8A1221-74FB-9703-5002-F9E7903A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DF448-F03B-2EA2-CFB6-F470E1C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487C3-53D4-0628-29E8-6445F725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06CA6-08FA-C2D1-390B-6D6350B8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01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FDAC6-E6C6-A8DF-08B9-721BC685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C2786A-48A1-9D1A-15E6-C2BA7F132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0EB76-1872-728C-9929-A5289B4A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EB6D6-A84F-A26F-21EE-E0599B52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E4A01-6CB4-1C79-C222-E0BEBB08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8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02873-1548-41C8-86DE-26F31261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E9AEF2-D095-31E2-49C7-A0235424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672C4-BAB7-A82B-AE0A-FBB4A1A7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6992B-FF85-0936-3A54-EB1C5A0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AA33B-C701-1988-F229-67CC0A8A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59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71A44-64B4-E870-50C0-F989FB31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D1354-0C2B-59B7-8BF2-C71192353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C14D41-3563-40BD-20E3-5F2B2565E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581174-DDE9-077A-DC29-AA7A0AAF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361CB0-42F6-3030-291E-FC662D0F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3019F-532A-D998-2321-BA8C76F8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5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2C21-3B92-8702-1C09-A88A90C1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2C2432-9485-E3F3-FF45-B78BDB7A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EA0216-000D-9E76-BABB-250BF273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37F5C0-9A6D-AA2F-540B-0FE7CF69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8A6EE5-5D1F-2375-4F01-032305BA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476AD-A593-0D56-D42E-C72080DD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3695ED-6955-95A2-E623-153F5291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9BF496-0908-AB87-56FB-74D1930F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1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39808-CBE9-45DC-02EE-E216080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DA270F-FCE9-878E-C685-4D02DEF0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3BA3EF-4184-CB34-1BBB-AE67D5C7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ECEBB5-D587-582F-6EA9-D9486AF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75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FED40F-F402-79D9-2C7D-797A3A30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39645-AA97-3338-DBE0-6D181BF8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94E283-FB26-C1C0-0515-4E6D4D80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8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96A2-40D2-A2EF-669C-3E2A8CD1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7FE77-774F-1F5C-09CE-84A4D11D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B37EC-B2B0-897A-7308-4A04C53C6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157B0-AAFB-7AAB-CB19-20ECB614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E7798B-F7D6-6A97-8811-EDE361D7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D9E54F-B166-398B-A97D-504F2D40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68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20E23-27F6-5264-08B7-73ED9361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8360AE-CECF-E1CA-87E2-081975110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5140F4-61B5-1C25-BCA2-7B47A1F0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4F718-A60C-8028-2527-EC98098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1ACDED-F679-09FC-F97E-C011F846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DAC615-0A8C-0CEF-CB1D-2444F23C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99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CD731F-F704-0813-58C1-0AB788F8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960F1-BA64-D7C9-AB05-9F64CDAD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7674D5-58D9-9A06-DF68-AF2474106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A1F39-8235-4EBA-8320-D86163E7E6EF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CAFCF-E7CE-BAEF-785C-4FD86AB2A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DC018-E178-9FF7-B34D-FAC18CCB1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8E737-D3FE-4E7A-92DE-69BB93531E8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80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410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urso: Lengua de signos española (1ª edición) - Hospital Universitario  Puerta del Mar">
            <a:extLst>
              <a:ext uri="{FF2B5EF4-FFF2-40B4-BE49-F238E27FC236}">
                <a16:creationId xmlns:a16="http://schemas.microsoft.com/office/drawing/2014/main" id="{747AE882-5E8E-9EAE-1253-0E88D929F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7" r="-1" b="-1"/>
          <a:stretch/>
        </p:blipFill>
        <p:spPr bwMode="auto">
          <a:xfrm>
            <a:off x="20" y="10"/>
            <a:ext cx="121889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244CED-B3CA-56FC-5014-3337EA138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s-ES" sz="6600">
                <a:solidFill>
                  <a:schemeClr val="bg1"/>
                </a:solidFill>
              </a:rPr>
              <a:t>HandWork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32AFF5-9202-9F1C-2467-4628D627B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Made by: Ignacio Donderis, Pedro Torrijos and Miguel Santiago</a:t>
            </a:r>
          </a:p>
        </p:txBody>
      </p:sp>
      <p:sp>
        <p:nvSpPr>
          <p:cNvPr id="411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2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oboflow · PyPI">
            <a:extLst>
              <a:ext uri="{FF2B5EF4-FFF2-40B4-BE49-F238E27FC236}">
                <a16:creationId xmlns:a16="http://schemas.microsoft.com/office/drawing/2014/main" id="{DA72EC93-9511-1CDE-D19B-D6405081B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9" r="27570" b="-1"/>
          <a:stretch/>
        </p:blipFill>
        <p:spPr bwMode="auto">
          <a:xfrm>
            <a:off x="6103027" y="10"/>
            <a:ext cx="608897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77DCDC-B1AA-54F2-98E8-9DD85A7F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Second Model on Roboflow</a:t>
            </a:r>
            <a:endParaRPr lang="es-ES" sz="40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C744C5-F0FC-0626-3820-4162A20FE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956803"/>
              </p:ext>
            </p:extLst>
          </p:nvPr>
        </p:nvGraphicFramePr>
        <p:xfrm>
          <a:off x="761801" y="2884929"/>
          <a:ext cx="4659756" cy="337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37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B142AD-6240-6C0C-E722-CB67D2BE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75"/>
            <a:ext cx="12192000" cy="66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FAE9B-01EC-B259-B4CE-46F830BE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2833324" cy="1616203"/>
          </a:xfrm>
        </p:spPr>
        <p:txBody>
          <a:bodyPr anchor="b">
            <a:normAutofit/>
          </a:bodyPr>
          <a:lstStyle/>
          <a:p>
            <a:r>
              <a:rPr lang="es-ES" sz="3200"/>
              <a:t>Hugging 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8B7FA-CE7B-B17F-FE44-BA888984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4" y="2533476"/>
            <a:ext cx="2833324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We searched for a pre-trained model on the Hugging Face website, which classifies images into groups according to the sign.</a:t>
            </a:r>
            <a:endParaRPr lang="es-ES" sz="20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EE4598-48E9-6059-51D2-20A091CA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71" y="1778781"/>
            <a:ext cx="3287840" cy="3300436"/>
          </a:xfrm>
          <a:prstGeom prst="rect">
            <a:avLst/>
          </a:prstGeom>
        </p:spPr>
      </p:pic>
      <p:pic>
        <p:nvPicPr>
          <p:cNvPr id="3074" name="Picture 2" descr="Machine Learning in IRIS using the HuggingFace API and/or ml models in">
            <a:extLst>
              <a:ext uri="{FF2B5EF4-FFF2-40B4-BE49-F238E27FC236}">
                <a16:creationId xmlns:a16="http://schemas.microsoft.com/office/drawing/2014/main" id="{A07050A3-77AA-7181-5D81-C21C9314F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7983780" y="1763236"/>
            <a:ext cx="3331526" cy="333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4" name="Group 3093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095" name="Rectangle 3094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Rectangle 3095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039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00DF8B-D633-B4F3-AAF1-783D93C0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THE END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7" y="4175797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64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6D70C9-9B76-56A1-B541-02E495C2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es-ES" sz="4000"/>
              <a:t>Web Scraping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3FC92-5F72-DFD0-8F11-3B71BEAB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40" y="2101757"/>
            <a:ext cx="3661460" cy="15931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Here is where we encountered the first problem. The images we had were of entire words, not individual letters. This was not ideal for creating the model.</a:t>
            </a:r>
            <a:endParaRPr lang="es-ES" sz="2000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s 10 herramientas de web scraping con las que podrás extraer datos ...">
            <a:extLst>
              <a:ext uri="{FF2B5EF4-FFF2-40B4-BE49-F238E27FC236}">
                <a16:creationId xmlns:a16="http://schemas.microsoft.com/office/drawing/2014/main" id="{81609B10-D24B-6D9A-104F-348393EB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68699"/>
            <a:ext cx="5334197" cy="372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28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1C52A-8B2E-5918-0AB8-2EFA0965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47" y="1077021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sz="6600"/>
              <a:t>Web Scraping</a:t>
            </a: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9" name="Marcador de contenido 2">
            <a:extLst>
              <a:ext uri="{FF2B5EF4-FFF2-40B4-BE49-F238E27FC236}">
                <a16:creationId xmlns:a16="http://schemas.microsoft.com/office/drawing/2014/main" id="{7E493A57-BDF0-B8AE-13CF-3B03050D2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12225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Fundación CNSE">
            <a:extLst>
              <a:ext uri="{FF2B5EF4-FFF2-40B4-BE49-F238E27FC236}">
                <a16:creationId xmlns:a16="http://schemas.microsoft.com/office/drawing/2014/main" id="{124F9260-8F4C-2E1C-285E-338EFA137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93" y="556591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0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97EC49C-652B-C97F-C5F8-3578D5A3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08" y="0"/>
            <a:ext cx="8012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ecesita ayuda con su proyecto? - Roboflow">
            <a:extLst>
              <a:ext uri="{FF2B5EF4-FFF2-40B4-BE49-F238E27FC236}">
                <a16:creationId xmlns:a16="http://schemas.microsoft.com/office/drawing/2014/main" id="{420FD7D9-BA78-84AA-C26E-5FE827B55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6" b="41998"/>
          <a:stretch/>
        </p:blipFill>
        <p:spPr bwMode="auto">
          <a:xfrm>
            <a:off x="-1" y="10"/>
            <a:ext cx="12228129" cy="29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AADD9FF-2A1E-078B-CEEC-9EFE1268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43" y="4061312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First Model on Roboflow</a:t>
            </a:r>
            <a:endParaRPr lang="es-ES" sz="36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F9E2F-54CE-8378-6530-745F9A1E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695" y="3244484"/>
            <a:ext cx="5781040" cy="410119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We attempted to create the model with the images we had, which totaled 32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Due to the small number of images, the model was not functional, resulting in unacceptably low accuracy.</a:t>
            </a:r>
          </a:p>
          <a:p>
            <a:endParaRPr lang="es-E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7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Kaggle es donde debes de estar como científico de datos - IVAN CHAVEZ">
            <a:extLst>
              <a:ext uri="{FF2B5EF4-FFF2-40B4-BE49-F238E27FC236}">
                <a16:creationId xmlns:a16="http://schemas.microsoft.com/office/drawing/2014/main" id="{A73C2A2A-6E04-0D7B-54AE-0FB24FFA3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0" r="24248"/>
          <a:stretch/>
        </p:blipFill>
        <p:spPr bwMode="auto">
          <a:xfrm>
            <a:off x="6103027" y="10"/>
            <a:ext cx="608897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4855F8-3B61-B40D-0C0D-AB0054C9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s-ES" sz="4000"/>
              <a:t>Kaggle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093DFD4-5977-9E0D-349E-2A7B3BE93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766558"/>
              </p:ext>
            </p:extLst>
          </p:nvPr>
        </p:nvGraphicFramePr>
        <p:xfrm>
          <a:off x="761801" y="2884929"/>
          <a:ext cx="4659756" cy="337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942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1219E7-6146-5169-DA8A-9CFD4689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sz="8000"/>
              <a:t>EDA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F14B84A-8FB2-1E17-4601-0361E4841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48599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80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E86BC4-6C28-82B8-283B-2D9BC8C9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785443"/>
            <a:ext cx="989785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FD410B-867C-379F-A384-B51527F1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313890"/>
            <a:ext cx="7621064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de Office</vt:lpstr>
      <vt:lpstr>HandWork</vt:lpstr>
      <vt:lpstr>Web Scraping</vt:lpstr>
      <vt:lpstr>Web Scraping</vt:lpstr>
      <vt:lpstr>PowerPoint Presentation</vt:lpstr>
      <vt:lpstr>First Model on Roboflow</vt:lpstr>
      <vt:lpstr>Kaggle</vt:lpstr>
      <vt:lpstr>EDA</vt:lpstr>
      <vt:lpstr>PowerPoint Presentation</vt:lpstr>
      <vt:lpstr>PowerPoint Presentation</vt:lpstr>
      <vt:lpstr>Second Model on Roboflow</vt:lpstr>
      <vt:lpstr>PowerPoint Presentation</vt:lpstr>
      <vt:lpstr>Hugging Face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HandWork</dc:title>
  <dc:creator>IGNACIO DONDERIS JORDA</dc:creator>
  <cp:revision>1</cp:revision>
  <dcterms:created xsi:type="dcterms:W3CDTF">2024-03-25T08:56:17Z</dcterms:created>
  <dcterms:modified xsi:type="dcterms:W3CDTF">2024-03-25T11:02:11Z</dcterms:modified>
</cp:coreProperties>
</file>