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6858000" cy="12192000"/>
  <p:notesSz cx="6888163" cy="100203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434" autoAdjust="0"/>
  </p:normalViewPr>
  <p:slideViewPr>
    <p:cSldViewPr snapToGrid="0">
      <p:cViewPr varScale="1">
        <p:scale>
          <a:sx n="61" d="100"/>
          <a:sy n="61" d="100"/>
        </p:scale>
        <p:origin x="3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85495" cy="503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01110" y="2"/>
            <a:ext cx="2985495" cy="503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03C242-A8BE-4F88-9F11-532C8B909470}" type="datetimeFigureOut">
              <a:rPr lang="es-MX" smtClean="0"/>
              <a:t>02/03/2023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493963" y="1252538"/>
            <a:ext cx="190023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9441" y="4821929"/>
            <a:ext cx="5509283" cy="394583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1" y="9517233"/>
            <a:ext cx="2985495" cy="503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01110" y="9517233"/>
            <a:ext cx="2985495" cy="503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785607-13CA-4F10-9FE7-74F114A9A4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5142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E2DAC-E728-4FC6-AC69-C3337E9CBA5F}" type="datetimeFigureOut">
              <a:rPr lang="es-MX" smtClean="0"/>
              <a:t>02/03/2023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CD3BA-B55F-49D7-B132-13A5BC2D33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4225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E2DAC-E728-4FC6-AC69-C3337E9CBA5F}" type="datetimeFigureOut">
              <a:rPr lang="es-MX" smtClean="0"/>
              <a:t>02/03/2023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CD3BA-B55F-49D7-B132-13A5BC2D33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841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E2DAC-E728-4FC6-AC69-C3337E9CBA5F}" type="datetimeFigureOut">
              <a:rPr lang="es-MX" smtClean="0"/>
              <a:t>02/03/2023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CD3BA-B55F-49D7-B132-13A5BC2D33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0896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E2DAC-E728-4FC6-AC69-C3337E9CBA5F}" type="datetimeFigureOut">
              <a:rPr lang="es-MX" smtClean="0"/>
              <a:t>02/03/2023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CD3BA-B55F-49D7-B132-13A5BC2D33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6610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E2DAC-E728-4FC6-AC69-C3337E9CBA5F}" type="datetimeFigureOut">
              <a:rPr lang="es-MX" smtClean="0"/>
              <a:t>02/03/2023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CD3BA-B55F-49D7-B132-13A5BC2D33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6122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E2DAC-E728-4FC6-AC69-C3337E9CBA5F}" type="datetimeFigureOut">
              <a:rPr lang="es-MX" smtClean="0"/>
              <a:t>02/03/2023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CD3BA-B55F-49D7-B132-13A5BC2D33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414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E2DAC-E728-4FC6-AC69-C3337E9CBA5F}" type="datetimeFigureOut">
              <a:rPr lang="es-MX" smtClean="0"/>
              <a:t>02/03/2023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CD3BA-B55F-49D7-B132-13A5BC2D33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9455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E2DAC-E728-4FC6-AC69-C3337E9CBA5F}" type="datetimeFigureOut">
              <a:rPr lang="es-MX" smtClean="0"/>
              <a:t>02/03/2023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CD3BA-B55F-49D7-B132-13A5BC2D33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1889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E2DAC-E728-4FC6-AC69-C3337E9CBA5F}" type="datetimeFigureOut">
              <a:rPr lang="es-MX" smtClean="0"/>
              <a:t>02/03/2023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CD3BA-B55F-49D7-B132-13A5BC2D33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5442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E2DAC-E728-4FC6-AC69-C3337E9CBA5F}" type="datetimeFigureOut">
              <a:rPr lang="es-MX" smtClean="0"/>
              <a:t>02/03/2023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CD3BA-B55F-49D7-B132-13A5BC2D33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8458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E2DAC-E728-4FC6-AC69-C3337E9CBA5F}" type="datetimeFigureOut">
              <a:rPr lang="es-MX" smtClean="0"/>
              <a:t>02/03/2023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CD3BA-B55F-49D7-B132-13A5BC2D33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0748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E2DAC-E728-4FC6-AC69-C3337E9CBA5F}" type="datetimeFigureOut">
              <a:rPr lang="es-MX" smtClean="0"/>
              <a:t>02/03/2023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CD3BA-B55F-49D7-B132-13A5BC2D33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6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" t="-3085" r="-694" b="22629"/>
          <a:stretch/>
        </p:blipFill>
        <p:spPr>
          <a:xfrm>
            <a:off x="31802" y="632843"/>
            <a:ext cx="6792564" cy="8693866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3880343" y="2965107"/>
            <a:ext cx="15110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3883780" y="3148338"/>
            <a:ext cx="12835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3884147" y="3343558"/>
            <a:ext cx="12835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3205254" y="4127923"/>
            <a:ext cx="34972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dirty="0">
                <a:latin typeface="Arial" panose="020B0604020202020204" pitchFamily="34" charset="0"/>
                <a:cs typeface="Arial" panose="020B0604020202020204" pitchFamily="34" charset="0"/>
              </a:rPr>
              <a:t>ACTUALIZACION DE LA INFORMACION CATASTRAL A SU PETICION</a:t>
            </a:r>
            <a:endParaRPr lang="es-MX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1050144" y="5015298"/>
            <a:ext cx="16568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947459" y="7894865"/>
            <a:ext cx="16568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</a:p>
        </p:txBody>
      </p:sp>
      <p:sp>
        <p:nvSpPr>
          <p:cNvPr id="39" name="CuadroTexto 38"/>
          <p:cNvSpPr txBox="1"/>
          <p:nvPr/>
        </p:nvSpPr>
        <p:spPr>
          <a:xfrm>
            <a:off x="4883287" y="7892898"/>
            <a:ext cx="16568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286548" y="1908583"/>
            <a:ext cx="7905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pic>
        <p:nvPicPr>
          <p:cNvPr id="35" name="Imagen 3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35" b="4293"/>
          <a:stretch/>
        </p:blipFill>
        <p:spPr>
          <a:xfrm>
            <a:off x="0" y="9139237"/>
            <a:ext cx="6858000" cy="1790700"/>
          </a:xfrm>
          <a:prstGeom prst="rect">
            <a:avLst/>
          </a:prstGeom>
        </p:spPr>
      </p:pic>
      <p:sp>
        <p:nvSpPr>
          <p:cNvPr id="36" name="Rectángulo 35"/>
          <p:cNvSpPr/>
          <p:nvPr/>
        </p:nvSpPr>
        <p:spPr>
          <a:xfrm>
            <a:off x="2491210" y="6697471"/>
            <a:ext cx="113877" cy="1127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CuadroTexto 39"/>
          <p:cNvSpPr txBox="1"/>
          <p:nvPr/>
        </p:nvSpPr>
        <p:spPr>
          <a:xfrm>
            <a:off x="2416010" y="6645570"/>
            <a:ext cx="376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dirty="0"/>
              <a:t>14,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2480309" y="7234334"/>
            <a:ext cx="854906" cy="1368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CuadroTexto 40"/>
          <p:cNvSpPr txBox="1"/>
          <p:nvPr/>
        </p:nvSpPr>
        <p:spPr>
          <a:xfrm>
            <a:off x="2495549" y="7309329"/>
            <a:ext cx="547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42" name="CuadroTexto 41"/>
          <p:cNvSpPr txBox="1"/>
          <p:nvPr/>
        </p:nvSpPr>
        <p:spPr>
          <a:xfrm>
            <a:off x="2476921" y="7205944"/>
            <a:ext cx="10175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700" b="1" dirty="0"/>
              <a:t>02/MARZO/2023</a:t>
            </a:r>
          </a:p>
        </p:txBody>
      </p:sp>
      <p:sp>
        <p:nvSpPr>
          <p:cNvPr id="45" name="CuadroTexto 44"/>
          <p:cNvSpPr txBox="1"/>
          <p:nvPr/>
        </p:nvSpPr>
        <p:spPr>
          <a:xfrm>
            <a:off x="4781550" y="9244011"/>
            <a:ext cx="3476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dirty="0"/>
              <a:t>LIC</a:t>
            </a:r>
            <a:r>
              <a:rPr lang="es-MX" sz="700" dirty="0"/>
              <a:t>.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5685970" y="4468094"/>
            <a:ext cx="9203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dirty="0">
                <a:latin typeface="Arial" panose="020B0604020202020204" pitchFamily="34" charset="0"/>
                <a:cs typeface="Arial" panose="020B0604020202020204" pitchFamily="34" charset="0"/>
              </a:rPr>
              <a:t>M2</a:t>
            </a:r>
          </a:p>
        </p:txBody>
      </p:sp>
      <p:sp>
        <p:nvSpPr>
          <p:cNvPr id="3" name="Rectángulo 2"/>
          <p:cNvSpPr/>
          <p:nvPr/>
        </p:nvSpPr>
        <p:spPr>
          <a:xfrm>
            <a:off x="4675169" y="1209257"/>
            <a:ext cx="1235129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2022-2025</a:t>
            </a:r>
          </a:p>
        </p:txBody>
      </p:sp>
      <p:sp>
        <p:nvSpPr>
          <p:cNvPr id="33" name="Rectángulo 32"/>
          <p:cNvSpPr/>
          <p:nvPr/>
        </p:nvSpPr>
        <p:spPr>
          <a:xfrm>
            <a:off x="268360" y="1209257"/>
            <a:ext cx="1036565" cy="9751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noFill/>
            </a:endParaRPr>
          </a:p>
        </p:txBody>
      </p:sp>
      <p:sp>
        <p:nvSpPr>
          <p:cNvPr id="48" name="Rectángulo 47"/>
          <p:cNvSpPr/>
          <p:nvPr/>
        </p:nvSpPr>
        <p:spPr>
          <a:xfrm>
            <a:off x="908366" y="1741601"/>
            <a:ext cx="623084" cy="4985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noFill/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1142037" y="1749078"/>
            <a:ext cx="496263" cy="327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9" name="Grupo 28"/>
          <p:cNvGrpSpPr/>
          <p:nvPr/>
        </p:nvGrpSpPr>
        <p:grpSpPr>
          <a:xfrm>
            <a:off x="180617" y="1095052"/>
            <a:ext cx="6536400" cy="1110809"/>
            <a:chOff x="180617" y="1097433"/>
            <a:chExt cx="6536400" cy="1110809"/>
          </a:xfrm>
        </p:grpSpPr>
        <p:pic>
          <p:nvPicPr>
            <p:cNvPr id="46" name="Imagen 45"/>
            <p:cNvPicPr/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295" t="38571" r="33654" b="42272"/>
            <a:stretch/>
          </p:blipFill>
          <p:spPr bwMode="auto">
            <a:xfrm>
              <a:off x="5461216" y="1341119"/>
              <a:ext cx="1255801" cy="62659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grpSp>
          <p:nvGrpSpPr>
            <p:cNvPr id="28" name="Grupo 27"/>
            <p:cNvGrpSpPr/>
            <p:nvPr/>
          </p:nvGrpSpPr>
          <p:grpSpPr>
            <a:xfrm>
              <a:off x="180617" y="1097433"/>
              <a:ext cx="6071306" cy="1110809"/>
              <a:chOff x="180617" y="1097433"/>
              <a:chExt cx="6071306" cy="1110809"/>
            </a:xfrm>
          </p:grpSpPr>
          <p:pic>
            <p:nvPicPr>
              <p:cNvPr id="44" name="Picture 669"/>
              <p:cNvPicPr/>
              <p:nvPr/>
            </p:nvPicPr>
            <p:blipFill rotWithShape="1">
              <a:blip r:embed="rId5"/>
              <a:srcRect l="18685" r="35576" b="89798"/>
              <a:stretch/>
            </p:blipFill>
            <p:spPr bwMode="auto">
              <a:xfrm>
                <a:off x="180617" y="1341119"/>
                <a:ext cx="1678663" cy="867123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49" name="Rectángulo 48"/>
              <p:cNvSpPr/>
              <p:nvPr/>
            </p:nvSpPr>
            <p:spPr>
              <a:xfrm>
                <a:off x="736949" y="1097433"/>
                <a:ext cx="5514974" cy="4123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H. AYUNTAMIENTO DE MINATITLÁN, VER. </a:t>
                </a:r>
              </a:p>
            </p:txBody>
          </p:sp>
        </p:grpSp>
      </p:grpSp>
      <p:sp>
        <p:nvSpPr>
          <p:cNvPr id="51" name="Rectángulo 50"/>
          <p:cNvSpPr/>
          <p:nvPr/>
        </p:nvSpPr>
        <p:spPr>
          <a:xfrm>
            <a:off x="4095750" y="9197950"/>
            <a:ext cx="2534389" cy="33868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LIC. JOSSELINE GUTIÉRREZ ESPINOSA</a:t>
            </a:r>
          </a:p>
          <a:p>
            <a:pPr algn="ctr"/>
            <a:r>
              <a:rPr lang="es-MX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DIRECTORA DE CATASTRO MUNICIPAL</a:t>
            </a:r>
          </a:p>
        </p:txBody>
      </p:sp>
      <p:cxnSp>
        <p:nvCxnSpPr>
          <p:cNvPr id="53" name="Conector recto 52"/>
          <p:cNvCxnSpPr/>
          <p:nvPr/>
        </p:nvCxnSpPr>
        <p:spPr>
          <a:xfrm>
            <a:off x="4303056" y="9139237"/>
            <a:ext cx="2190023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8" name="Grupo 67"/>
          <p:cNvGrpSpPr/>
          <p:nvPr/>
        </p:nvGrpSpPr>
        <p:grpSpPr>
          <a:xfrm>
            <a:off x="5175002" y="2031614"/>
            <a:ext cx="1427414" cy="217261"/>
            <a:chOff x="5255017" y="2056107"/>
            <a:chExt cx="1427414" cy="217261"/>
          </a:xfrm>
        </p:grpSpPr>
        <p:sp>
          <p:nvSpPr>
            <p:cNvPr id="6" name="CuadroTexto 5"/>
            <p:cNvSpPr txBox="1"/>
            <p:nvPr/>
          </p:nvSpPr>
          <p:spPr>
            <a:xfrm>
              <a:off x="5255017" y="2057924"/>
              <a:ext cx="55944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800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5910644" y="2056107"/>
              <a:ext cx="7717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</p:grpSp>
      <p:sp>
        <p:nvSpPr>
          <p:cNvPr id="54" name="CuadroTexto 53"/>
          <p:cNvSpPr txBox="1"/>
          <p:nvPr/>
        </p:nvSpPr>
        <p:spPr>
          <a:xfrm>
            <a:off x="2918871" y="1901669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2022 -2025</a:t>
            </a:r>
            <a:endParaRPr lang="en-US" sz="1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0" t="27346" r="8356" b="33743"/>
          <a:stretch/>
        </p:blipFill>
        <p:spPr>
          <a:xfrm>
            <a:off x="5243503" y="1466432"/>
            <a:ext cx="1473515" cy="415393"/>
          </a:xfrm>
          <a:prstGeom prst="rect">
            <a:avLst/>
          </a:prstGeom>
        </p:spPr>
      </p:pic>
      <p:sp>
        <p:nvSpPr>
          <p:cNvPr id="31" name="Rectángulo 30"/>
          <p:cNvSpPr/>
          <p:nvPr/>
        </p:nvSpPr>
        <p:spPr>
          <a:xfrm>
            <a:off x="5084779" y="1922877"/>
            <a:ext cx="693106" cy="3122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0" name="Rectángulo 69"/>
          <p:cNvSpPr/>
          <p:nvPr/>
        </p:nvSpPr>
        <p:spPr>
          <a:xfrm>
            <a:off x="5830796" y="1916220"/>
            <a:ext cx="700971" cy="321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CuadroTexto 64"/>
          <p:cNvSpPr txBox="1"/>
          <p:nvPr/>
        </p:nvSpPr>
        <p:spPr>
          <a:xfrm>
            <a:off x="2898048" y="7898247"/>
            <a:ext cx="16568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721640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890587" y="1733550"/>
            <a:ext cx="502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200" dirty="0"/>
          </a:p>
          <a:p>
            <a:endParaRPr lang="es-MX" sz="1200" dirty="0"/>
          </a:p>
          <a:p>
            <a:endParaRPr lang="es-MX" sz="1200" dirty="0"/>
          </a:p>
          <a:p>
            <a:r>
              <a:rPr lang="es-MX" sz="1200" dirty="0"/>
              <a:t>RESPONSABLE DE LA VALUACION:</a:t>
            </a:r>
          </a:p>
          <a:p>
            <a:endParaRPr lang="es-MX" sz="1200" dirty="0"/>
          </a:p>
          <a:p>
            <a:r>
              <a:rPr lang="es-MX" sz="1200" dirty="0"/>
              <a:t>_________________________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282349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3250</TotalTime>
  <Words>53</Words>
  <Application>Microsoft Office PowerPoint</Application>
  <PresentationFormat>Panorámica</PresentationFormat>
  <Paragraphs>24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Amairani Rivadeneyra Nandez</dc:creator>
  <cp:lastModifiedBy>user</cp:lastModifiedBy>
  <cp:revision>411</cp:revision>
  <cp:lastPrinted>2023-03-02T15:00:18Z</cp:lastPrinted>
  <dcterms:created xsi:type="dcterms:W3CDTF">2018-01-26T00:01:58Z</dcterms:created>
  <dcterms:modified xsi:type="dcterms:W3CDTF">2023-03-03T02:03:41Z</dcterms:modified>
</cp:coreProperties>
</file>