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F8051-CA1B-481A-8C09-5AFABE1A8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879C6-3726-4310-BD20-82ECFFAAE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2AB03-25F8-4D19-8CD9-9F678EC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C8078-745F-424D-B736-A4565A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E07FD-75A7-4F09-97E0-9477E59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DBFA4-D4BD-40A1-B4C1-8EEF399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EF548-C82C-45BF-AB5F-068609864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0FD80-B3B4-434C-AAB2-CDCAA0C1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5D445-3397-428C-8ADD-736A9AC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28181-6C97-4BB5-8CD6-5BE9C311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31253-6EAF-4926-B8EA-76F63836C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740CEB-AB4B-4D71-8A61-3589D1FB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842EF-626B-4F45-9084-BC44DF5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7D884-BCD5-44C1-94C1-39E3A800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83DF2-09F6-4300-A199-D1915AF9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35B89-4E6C-4267-ABF4-04AA9ED3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B97F4-F164-4A68-9551-6733E78D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34024-2C4B-43BA-B7C9-6D7786FE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12C52C-9B85-4944-B5E6-20F4B5D7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61F17-648D-435E-A73A-8B05F158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402D-EDEB-4A12-A0D3-8593F3EE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8FE881-6888-4C4C-B60B-81A8DCB1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08C4F-5A6A-4392-8761-AC32F8D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D47E3-83B3-40A8-BDA9-29849A25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D6AFF-EFEC-4E08-907E-89C6492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C2148-0A34-40D1-A135-3B1F50BD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CC196-EA11-4FB7-90FC-E4B06065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2EE0FA-F8E7-46BE-8B0D-3D730BED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3796DF-D5DA-449B-BFC0-195A843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77CD5-8611-4983-9186-E79CD9B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B82D2C-35E1-49D2-99F6-F9B3D809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3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F6CF4-719C-4B6D-AD87-28C3D73F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17935-AEB2-49F7-98DE-D87A905D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46CED6-A01B-4B30-96B6-48FD0664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8771EC-1DA2-44D0-9C78-BCC7F7B2F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196899-F3FC-4DF8-A54E-27DFF4C1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822FCA-60A0-4345-A185-771ACA52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C2DDC-F8A3-4CBB-96B3-3AA1E1A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52C65-3A76-49A3-A8C8-4369EC14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65C4-7267-486F-9C66-B1919C2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618AFE-5886-4B5C-A604-56B1FC5C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FD9F70-AE03-47B2-9EF0-4CA1F861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C0FDB1-44C1-464F-AA9D-D39843EB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54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1E7E9A-85DA-42F4-A080-1695B29F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52A52-3C48-4F25-BC0E-31B18131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8E1236-0E1A-434C-943C-B60C3F01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9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C2EE1-852B-42DA-86AC-AE10C338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39A44-FACD-4BD4-A572-7960C1BD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84C2CC-976C-4F64-8D66-27D791B83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D1BE7-457A-4545-B23A-C6E3C0F7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EA3F8-9E2C-4D16-AC97-B48A45D2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F6F66-8D33-4F7A-8FCF-521F882D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94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2AA-7EEC-48E5-A18B-FF983DE0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550B9-BE43-42B9-B93F-BA6C4022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5EA81D-BFB5-4BBB-B0B0-325B35EC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4D3EC-0602-432C-A39F-49A64FB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97AAF-98E6-4E20-BA35-70D9CC05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C9F7CB-F5B5-4DA8-98A4-6F57743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76A368-9EAB-40B6-8F0A-1B4098C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A6F6C-1A3D-4531-9AA7-FE720729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0D1B1-3F38-4089-AB40-09D02BDF2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7EA8-05FE-48CB-AEFC-681DA0E14277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20F1D-A253-4684-8E58-3538DC57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62B71-C011-4C12-AD0C-7A407841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3237D-F4D7-4B05-A209-1930C89EC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83000">
              <a:schemeClr val="bg1"/>
            </a:gs>
            <a:gs pos="41000">
              <a:schemeClr val="bg1"/>
            </a:gs>
            <a:gs pos="100000">
              <a:srgbClr val="FFFF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2529703-6A94-4CF8-AEE7-71F62029D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02238"/>
            <a:ext cx="9144000" cy="1655762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Gabriel Matozo de Almeida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Vitor Henrique de Oliveira Costa</a:t>
            </a:r>
          </a:p>
          <a:p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Pedro Andres Pires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C864D3-32CD-43FB-A08B-E414FE4B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68" y="1273704"/>
            <a:ext cx="3076462" cy="26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2A7933-AE91-4BD7-B014-059EA342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51" y="1412902"/>
            <a:ext cx="5013897" cy="534984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5920925-F8B6-4B91-8F83-C984A4F5C0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43209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FFFF00"/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-Diagrama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991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DE256-D0C2-4502-AE11-39654535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3209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FFFF00"/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pt-BR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-Diagrama de objetos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599E0A-264E-4E62-B8F6-A4FF9499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67" y="1457325"/>
            <a:ext cx="5569666" cy="54006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7FE2B4-1573-4822-99B2-AC1ECD64548E}"/>
              </a:ext>
            </a:extLst>
          </p:cNvPr>
          <p:cNvSpPr/>
          <p:nvPr/>
        </p:nvSpPr>
        <p:spPr>
          <a:xfrm>
            <a:off x="7600950" y="6034088"/>
            <a:ext cx="1776413" cy="82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549DE-987C-4462-8098-22162CB4E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98"/>
          <a:stretch/>
        </p:blipFill>
        <p:spPr>
          <a:xfrm>
            <a:off x="7461410" y="5314660"/>
            <a:ext cx="1419423" cy="1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50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-Diagrama de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ANDRES PIRES</dc:creator>
  <cp:lastModifiedBy>PEDRO ANDRES PIRES</cp:lastModifiedBy>
  <cp:revision>2</cp:revision>
  <dcterms:created xsi:type="dcterms:W3CDTF">2023-09-19T00:24:56Z</dcterms:created>
  <dcterms:modified xsi:type="dcterms:W3CDTF">2023-09-19T00:32:40Z</dcterms:modified>
</cp:coreProperties>
</file>