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2E9D0-D4CD-465E-ABE7-25D8B5074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ABE529-C947-46B0-AEDA-37C93A08A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6683E-D10C-497E-8265-31C15D05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49578-F7A3-494B-AE6D-F69B5CDD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B6FBBA-BEC1-4DF4-913A-16F9ED47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74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511B2-4A39-4E9F-8C6B-6BB2CB93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E1B29E-8EFF-4414-8EA0-4A96B37E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20FAEF-C18B-4D41-AC77-7171D090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ECDCE-F4F0-4BF7-B9CF-5C006A24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69D7F-F5D1-4C2C-B253-777DC9E8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59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687184-F0EA-44F5-8B6F-74AD9289E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578B4A-5863-4723-B72B-0BF833E86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73D54E-704C-43FA-8C6A-5E6C1258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07CF5B-6039-4BD1-B394-13403478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939BED-361C-47DE-A80F-2D6815B4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22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93660-2A80-4750-AC10-85A7DA9F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0CAF3-9D04-4887-A064-941CD2C8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37E8B4-4053-4B4C-BCEA-00641ADD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CD65A-BB30-40F5-ACF2-1A955A7F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455219-4BA6-4215-9884-EACCED1B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7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3C458-8301-4062-8302-5D3AB75F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6CDD3F-C6C4-4202-86D5-5D4E9C7A6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3A350D-2D7D-4E59-B672-6FAA202F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66912-019B-4953-8E2E-20FD7F72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281AB2-E22C-4ADB-92C0-09C28D6C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92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D3747-3FF9-454B-90C2-674505B7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06278-764E-445E-81F0-671D4CF62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F01586-B71F-490E-8D12-C70788C8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2EB9B3-B590-46FE-AFAC-13FB42A6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51B929-8F4D-4E11-AB7E-0D0897B8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C5FB3D-BF06-4F18-B063-BA739DD4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78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4F93D-EC7F-4464-81C6-6AEA3C0A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B0FA4F-C5F3-4102-B570-939F09EF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0C6122-597B-4F21-BB28-AB3E386DC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778D4C-40A3-4722-98E5-96ECDA78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E9E45D-F03C-4FA2-BB01-9E6F18D2A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2FE914-8150-4AD5-830E-F32B1613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EA0B58-74FE-413A-ACEF-BA8148A5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90FDA1-60E5-4AD7-82A7-2C667B72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04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2289-9E6B-42A6-961A-37232761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A4CB80-BE2F-4ABE-B291-DAAE151F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60F59-4505-4CA4-AE8C-F370D26A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67F4C2-1F03-4475-83A5-E69FC1BF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8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CF7E40-DAE2-478A-8C96-66E384E7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F53FD2-9F23-4043-9970-0C5B2479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F02743-B762-4890-A1AF-3E334C59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37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CE1B4-15FC-417E-94F3-BC04F0B5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DFA86-47D0-459A-972C-67237411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42E5F5-F2EA-43F9-9C7E-8EFD76F4E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4D79D5-B324-438D-836E-CCA7997F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E3DAD0-12E9-429B-A090-24F3B54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21082-061F-42F4-A29A-38D94A6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94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F71A3-DFC4-4276-8564-6EC861F0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BD471C-2F13-499D-AE0C-E59E19999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0BD33D-7656-45EA-906E-5D49026A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D3D3EE-9746-45D8-A069-4E69C7F3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C347E2-9DDC-40A5-9826-96D51D73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1A5B35-516D-47B1-ABFD-C1377E47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29DE13-2B70-4253-A21C-0A025B96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5884FB-309F-4277-9F96-B1960F66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3F93E3-CFC2-4944-A0AB-D74B6C50A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3439A-F7A9-445E-8D70-0C7B2A48A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017A2E-A482-420F-B878-006AE7056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48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B0FB91E-2E44-4F75-90BF-C3EE47A9B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7" y="680657"/>
            <a:ext cx="5496686" cy="54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5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1072E-761E-4E3D-A596-34D66FDA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b="1" kern="50" dirty="0">
                <a:effectLst/>
                <a:latin typeface="Times New Roman" panose="02020603050405020304" pitchFamily="18" charset="0"/>
              </a:rPr>
              <a:t>Descrição do Projeto</a:t>
            </a:r>
            <a:br>
              <a:rPr lang="pt-BR" sz="5400" b="1" kern="50" dirty="0">
                <a:effectLst/>
                <a:latin typeface="Times New Roman" panose="02020603050405020304" pitchFamily="18" charset="0"/>
              </a:rPr>
            </a:br>
            <a:endParaRPr lang="pt-BR" sz="5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961F7A-14F5-4AE8-828B-B3C2FA7B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7558"/>
            <a:ext cx="10515600" cy="1603375"/>
          </a:xfrm>
        </p:spPr>
        <p:txBody>
          <a:bodyPr/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projeto pretende criar uma ponte entre os fornecedores de roupas do centro de São Paulo, que em muitos casos não possuem um método de vendas online, e seus clientes, que precisam se deslocar por longas distâncias para conseguir adquirir os produtos pessoalmente. Isso será feito através de um site/aplicativo, onde os fornecedores terão a possibilidade de exibir seus produtos e vendê-los. Os clientes terão a possibilidade de realizar pedidos em grandes quantidades e recebê-los em suas casas/lojas. O site receberá uma comissão de cada venda, permitindo que o negócio se sustente.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BFEED-F551-4DCB-9D6A-3221F2A7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b="1" kern="50" dirty="0">
                <a:effectLst/>
                <a:latin typeface="Times New Roman" panose="02020603050405020304" pitchFamily="18" charset="0"/>
              </a:rPr>
              <a:t>Requisitos</a:t>
            </a:r>
            <a:br>
              <a:rPr lang="pt-BR" sz="5400" b="1" kern="50" dirty="0">
                <a:effectLst/>
                <a:latin typeface="Times New Roman" panose="02020603050405020304" pitchFamily="18" charset="0"/>
              </a:rPr>
            </a:br>
            <a:endParaRPr lang="pt-BR" sz="5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6A356-CA4D-4050-8996-582EB646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027906"/>
            <a:ext cx="10515600" cy="5726641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Funcionais: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RF01 – O sistema deve possibilitar o acompanhamento das encomendas para cada cliente.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RF02 – O sistema deve possibilitar o pagamento através de PIX, boleto e cartão de crédito e débito.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RF03 – O sistema deve permitir o registro de novos clientes e fabricantes.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RF04 – O sistema deve permitir que os fabricantes adicionem produtos nos seus catálogos.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RF05 – O sistema deve permitir que os clientes comprem produtos disponíveis no catálogo.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RF06 – O sistema deve apresentar o catálogo de produtos de cada fabricante para os clientes.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RF07 – O sistema deve criar um dashboard mostrando os dados para o fabricante com prazo de entrega, e dados gerais sobre os pedidos que foram feitos e o tempo de envio para o correio.</a:t>
            </a:r>
          </a:p>
          <a:p>
            <a:pPr algn="just">
              <a:tabLst>
                <a:tab pos="1854200" algn="l"/>
              </a:tabLst>
            </a:pPr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Não-funcionais: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RFN01 – O sistema deve fornecer autenticação por dois fatores, que será primeiramente o acesso por login padrão e em seguida um código que será enviado no e-mail cadastrado para a verificar se realmente é o usuário de fato, seja cliente ou fabricante, depois de ter colocado o e-mail e senha corretos na área login.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RFN02 – O sistema deve armazenar os dados dos clientes, fabricantes e produtos em um banco de dados Oracle.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RFN03 – O sistema será programado em Python.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RFN04 – O tempo de acesso e cadastro não deve ultrapassar de 1 segundo.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RFN05 – Toda manutenção do sistema deve ser documentada e deve ser armazenada em um repositório no </a:t>
            </a:r>
            <a:r>
              <a:rPr lang="pt-BR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privado pela equipe de tecnologia da informação.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RFN06 – O sistema deve ter login e senha para ter controle de acesso.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86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B37E6-14F9-495F-9D7F-E5C2D25F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b="1" kern="50" dirty="0">
                <a:effectLst/>
                <a:latin typeface="Times New Roman" panose="02020603050405020304" pitchFamily="18" charset="0"/>
              </a:rPr>
              <a:t>Diagrama de caso de uso</a:t>
            </a:r>
            <a:br>
              <a:rPr lang="pt-BR" sz="5400" b="1" kern="50" dirty="0">
                <a:effectLst/>
                <a:latin typeface="Times New Roman" panose="02020603050405020304" pitchFamily="18" charset="0"/>
              </a:rPr>
            </a:br>
            <a:endParaRPr lang="pt-BR" sz="5400" dirty="0"/>
          </a:p>
        </p:txBody>
      </p:sp>
      <p:pic>
        <p:nvPicPr>
          <p:cNvPr id="1026" name="Imagem 1">
            <a:extLst>
              <a:ext uri="{FF2B5EF4-FFF2-40B4-BE49-F238E27FC236}">
                <a16:creationId xmlns:a16="http://schemas.microsoft.com/office/drawing/2014/main" id="{5304A3BC-6275-4BC9-A600-548982C2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696" y="1359429"/>
            <a:ext cx="57626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5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EC9AC7B-90F3-492D-B678-58A7E538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35" y="713996"/>
            <a:ext cx="6077798" cy="20862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A186D0-29DB-411C-A4D8-18E5E3345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5"/>
          <a:stretch/>
        </p:blipFill>
        <p:spPr>
          <a:xfrm>
            <a:off x="3032783" y="2800262"/>
            <a:ext cx="591585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56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Descrição do Projeto </vt:lpstr>
      <vt:lpstr>Requisitos </vt:lpstr>
      <vt:lpstr>Diagrama de caso de uso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HENRIQUE DE O COSTA</dc:creator>
  <cp:lastModifiedBy>VITOR HENRIQUE DE O COSTA</cp:lastModifiedBy>
  <cp:revision>1</cp:revision>
  <dcterms:created xsi:type="dcterms:W3CDTF">2023-08-29T00:24:18Z</dcterms:created>
  <dcterms:modified xsi:type="dcterms:W3CDTF">2023-08-29T00:24:40Z</dcterms:modified>
</cp:coreProperties>
</file>