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8A23-6DEE-40F3-96C1-71C8A56D0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AFCE2-838F-41A4-98C9-2046FDD72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00BE4-E857-4720-B74D-31AD9EFC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6D79F-9A7D-441D-99EA-51B1AE50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7924C-1B1C-4D13-B6C4-53A6FE10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3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D61F-AE9B-40CF-85A3-A3BF76BB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6D89F6-6B40-410F-A158-9333A227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C63B7-D9F8-470C-850A-69906DF6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1CA2-60E1-484D-97D1-5B6E7CD1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332EA-780B-4209-83BB-030DA656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3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BC58A-1092-4C5C-BFD7-3E13493FA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5A725-5605-4F63-9932-8B922EC93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4A3F9-32CB-4313-A915-B088B592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FE849-362F-44FB-8A57-53EE1451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2E659-63BC-4A68-A1B5-1CEF4699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76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876B4-7B5B-4987-B5F4-23C7A2F2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36B94-AA9D-405A-BD75-5C5E3485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27C56-7E8E-4E87-8078-B101A16B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139C0-8A93-4F59-9161-85E03419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7357D-A589-458E-8C6D-6CE79791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1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8EC40-EDAA-4613-86FF-57A53168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ABEFE2-C201-4E5C-9275-62CB0DCC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953A8-C419-4F52-AA22-C9422418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D1BFC-B62D-4652-A247-61471996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FE74E-9E51-49C9-A706-162CE13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44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1AC2B-79CD-46CD-8843-26C191CD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FA447-839D-41BD-A9D4-8B280787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379CD-F51F-4D90-A741-E38CC19F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1FAA0-1542-45DD-AC13-247637F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7B29E7-90EE-4D46-B530-6FB5A978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C0EE8-486F-4FEE-B883-7B275841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31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38A91-A6DC-45B4-8A7F-D9438DF3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7616EC-6299-48EF-BBB4-D73E90FA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46109-BE68-4A33-AD0A-A7C93B24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AC2FA6-E25C-413A-B086-AF5C2FC3E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D8C1CD-C8DB-4CC2-A643-3A20F1E3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09B30E-72AC-4892-9CD3-6A3AC981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EBC0B8-BA86-4CFC-ABE0-CBBA0526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391A6F-1C16-4EDB-894B-382A44E8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18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D77A4-7EF8-40FD-84DB-74BC364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BCD81F-E96D-44FA-911D-68CC311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5C84DA-9CEA-4C2D-B177-B9556E1A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E2F5A8-C101-488F-8206-788F2C20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82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74DD72-F757-4AFB-99A6-D88BA4FA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598C79-7D9F-4747-ACED-0C7CADA5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9CFB0-297D-43A0-AF4B-37A01252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466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23FA3-6D3D-4B47-89DD-9FD08DD3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E3F03-1BA4-4E8E-96F7-869213D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B314DA-B4F8-41F5-938D-443D3A3B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5F3581-7E7B-4B3C-8737-5CBA367D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0A4F2-B408-4B4E-9E8D-96AAC0B5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FE6BD-6DA2-4242-B3D4-97B5DE3D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57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1A255-EE85-461A-94CE-0B05B15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1A58EE-0D7E-422D-80CC-EFE5F93B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23D42F-8836-4B62-944A-7892150F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EE3F9-EDA3-4E18-BFCE-A19DF27A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BDB908-F62B-4DB7-B01B-E36406F2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2CBF98-0D0F-429F-B94D-78A334C8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56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48C9BD-35F4-4124-948F-6E5A4DD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C369E-336E-4E2C-8DEE-A0152201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6EB16-0200-46BF-8A00-C4B104215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F3D6-07C8-4ECA-82FB-F61D6113DAB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61F58-1241-4AEC-968F-21BCBCCE3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B1349B-00F9-4B25-B1E7-C8F62D6FF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BEDA-BF39-4CFE-BAF1-49D9F21EA1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8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1174-3DD2-4234-AAAF-094CCFF00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Test </a:t>
            </a:r>
            <a:r>
              <a:rPr lang="es-CO" dirty="0" err="1"/>
              <a:t>Presentation</a:t>
            </a:r>
            <a:r>
              <a:rPr lang="es-CO"/>
              <a:t> File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E60C2-E4AD-484C-B957-CA6CF4F75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299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Test Presentation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Angulo</dc:creator>
  <cp:lastModifiedBy>Eduardo Angulo</cp:lastModifiedBy>
  <cp:revision>2</cp:revision>
  <dcterms:created xsi:type="dcterms:W3CDTF">2019-09-12T02:47:55Z</dcterms:created>
  <dcterms:modified xsi:type="dcterms:W3CDTF">2019-09-12T19:53:55Z</dcterms:modified>
</cp:coreProperties>
</file>