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42" autoAdjust="0"/>
  </p:normalViewPr>
  <p:slideViewPr>
    <p:cSldViewPr snapToGrid="0" snapToObjects="1">
      <p:cViewPr varScale="1">
        <p:scale>
          <a:sx n="90" d="100"/>
          <a:sy n="90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F5A8-01E5-A54D-B321-811785F56FF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CB73-7497-FB40-93B4-BF1098137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Imóveis Cadastrados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25bc3a5-d89c-434e-a9cc-635ab5164f5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25bc3a5-d89c-434e-a9cc-635ab5164f5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25bc3a5-d89c-434e-a9cc-635ab5164f5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Seazone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27/03/2022 02:35:03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15/03/2022 22:15:05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card ,lineChart ,slicer ,barChart ,donut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óveis Cadastrados ,barChart ,barChart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76</Words>
  <Application>Microsoft Macintosh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Seazone</vt:lpstr>
      <vt:lpstr>Revenue</vt:lpstr>
      <vt:lpstr>Listings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Pedro Henrique</cp:lastModifiedBy>
  <cp:revision>4</cp:revision>
  <dcterms:created xsi:type="dcterms:W3CDTF">2016-09-04T11:54:55Z</dcterms:created>
  <dcterms:modified xsi:type="dcterms:W3CDTF">2022-03-29T01:30:14Z</dcterms:modified>
</cp:coreProperties>
</file>