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0CBF9-37AD-431A-8067-20BD57D95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84A55-AEB9-40A2-BDF6-E4F1D13E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7FB695-F150-446E-B552-FA1E1D34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35AF1-0FC2-4858-9403-50741289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15BEC-EED2-4C6E-91F1-B75DDE8B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712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D9F1E-A88F-46DD-811E-00863DED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C95EF8-6707-4C3A-B44F-1D4E9A83D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3BC5C-D8BE-4D13-9DF1-20B898C4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16355-4264-4804-AC63-25863A69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19ABB-A250-4B4E-89F8-0413E129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27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6A3D4-AD69-419D-8691-FF38F50B2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C6B786-FA29-4D19-B679-5B6F15B8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AD25D-CFF0-4B7B-BE7E-C528DEF4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7B6F0-ADD7-4813-A5B9-5FC2E12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A4965-EB11-474C-AF26-C2447AA1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656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9D9F-EE60-4C58-9DC1-C8226A8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918DF-7437-4784-B831-0231DBF8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03E4B-B2B3-49C4-95F0-64BB1D32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17F44-AB92-4B58-8D49-023C0C94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713E4-1803-457A-8F02-959270A7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8675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D0C1E-44C1-4E11-A570-E6C4FC5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0206F-8C93-4501-BF66-F19955E8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FD9A88-D2C8-444C-9A66-BB29B785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5DC18-D5A0-4CC4-A7A7-D03E0A4B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4759A-CD04-472C-8631-3319F91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798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96E23-F5AE-4767-97BF-D5ACF9DA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3F3F4-252D-47C4-ACF2-D600BCF3C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0F2F02-C04F-4AF3-B12D-66BDCC38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86F12-2D29-4D57-988D-54E12E8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6B7DE-25E8-40A2-BAA6-5F03FD6E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267F3-C456-4DFA-A178-95E1FDF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758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DA97-234F-4DA3-8034-7D3B2FD5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EA8B9-D416-4C9E-A496-73EB2CE8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320F2-2334-4984-8D44-3AB564DB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2A8FF4-CAC3-4B94-B54A-39EFCB9A3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F2F144-1966-46C5-95FB-A7B426AF9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BA77B6-FBC4-4FDE-9342-EC6AB414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7FE55-9052-4B52-954E-A280CF0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3A1AED-25FB-40AE-BC4A-F87B6347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7289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DA95-6443-4C9A-87F9-8FFFBAF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3FA64F-9BA6-4544-BD11-BD4DA4F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BFA71F-8938-4ECC-A08A-ED8D8779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214449-CAF9-4B3C-97EA-2F6BD77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282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8A5A25-2153-4102-8385-C17DD6F2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B4F1B9-69F5-440E-911F-43F8C0D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083BB2-0D30-4B1E-AB90-AC353B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65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55A26-8439-4868-B537-EFEDE223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F56BE-567A-4EDC-81C7-8835DB61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BCC34B-B583-4430-A8FB-D912D7C3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0C3AA-2767-4DCB-B399-4598460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91597-8368-456E-94A4-9036AEC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F6C22-5CFA-43AB-9B42-6B297AD5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6473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FE50-84AF-461D-BA47-CD1AC47B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1A9B51-8C44-4C73-98EA-745054BDC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E00E3F-F00B-462B-AA2B-CCFB072F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07A0B-ECFA-4718-A37F-51758755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650E0E-96E8-4C74-8B06-36E6EAF5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5FCFE-187B-4555-872D-B6F2A6F0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207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3307A1-AA9B-437C-8FE5-44125373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BED21-BDBD-49A8-A10A-3AECC7D3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D477D-C905-447E-8EB0-A18EA70D3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EE51-566E-418B-81FC-3976917168FD}" type="datetimeFigureOut">
              <a:rPr lang="es-US" smtClean="0"/>
              <a:t>4/24/2022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13E4E-99EB-4426-93AD-407FFAF9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59D45-563E-4B69-8EAC-39D3A51A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5E67-F037-4404-A6C2-8274D80FD35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776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A59E-9069-442F-B367-52C2FB58E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1904241"/>
            <a:ext cx="9144000" cy="2387600"/>
          </a:xfrm>
        </p:spPr>
        <p:txBody>
          <a:bodyPr>
            <a:normAutofit/>
          </a:bodyPr>
          <a:lstStyle/>
          <a:p>
            <a:r>
              <a:rPr lang="es-MX" sz="138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COMSAFE</a:t>
            </a:r>
            <a:endParaRPr lang="es-US" sz="138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80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 COMSAFE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COMSAFE</dc:title>
  <dc:creator>pedro antonio</dc:creator>
  <cp:lastModifiedBy>pedro antonio</cp:lastModifiedBy>
  <cp:revision>1</cp:revision>
  <dcterms:created xsi:type="dcterms:W3CDTF">2022-04-24T23:39:04Z</dcterms:created>
  <dcterms:modified xsi:type="dcterms:W3CDTF">2022-04-24T23:45:31Z</dcterms:modified>
</cp:coreProperties>
</file>