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5" r:id="rId7"/>
    <p:sldId id="376" r:id="rId8"/>
    <p:sldId id="381" r:id="rId9"/>
    <p:sldId id="378" r:id="rId10"/>
    <p:sldId id="379" r:id="rId11"/>
    <p:sldId id="3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5A59B-EBC6-D62B-F8F8-045374A531CE}" v="60" dt="2024-05-15T19:54:44.477"/>
    <p1510:client id="{5FB4F8C7-83A7-7A93-8F25-A11543A4162D}" v="263" dt="2024-05-15T02:55:38.570"/>
    <p1510:client id="{6DC174D8-337B-A199-C385-74B3CCC41FF6}" v="36" dt="2024-05-15T19:25:05.663"/>
    <p1510:client id="{762AAD87-4840-74DD-06E9-033952206CE3}" v="1" dt="2024-05-15T18:34:21.371"/>
    <p1510:client id="{D0B550E9-FFA5-062C-E771-916430622690}" v="2" dt="2024-05-15T16:51:23.76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82" y="1224950"/>
            <a:ext cx="8275227" cy="2094208"/>
          </a:xfrm>
        </p:spPr>
        <p:txBody>
          <a:bodyPr anchor="b"/>
          <a:lstStyle/>
          <a:p>
            <a:r>
              <a:rPr lang="es-419" sz="4800">
                <a:ea typeface="+mj-lt"/>
                <a:cs typeface="+mj-lt"/>
              </a:rPr>
              <a:t>Proveer</a:t>
            </a:r>
            <a:r>
              <a:rPr lang="en-US" sz="4800">
                <a:ea typeface="+mj-lt"/>
                <a:cs typeface="+mj-lt"/>
              </a:rPr>
              <a:t> seguridad a redes empresariales ante </a:t>
            </a:r>
            <a:r>
              <a:rPr lang="en-US" sz="4800" err="1">
                <a:ea typeface="+mj-lt"/>
                <a:cs typeface="+mj-lt"/>
              </a:rPr>
              <a:t>ataques</a:t>
            </a:r>
            <a:r>
              <a:rPr lang="en-US" sz="4800">
                <a:ea typeface="+mj-lt"/>
                <a:cs typeface="+mj-lt"/>
              </a:rPr>
              <a:t> DDoS</a:t>
            </a:r>
            <a:endParaRPr lang="en-US" sz="4800" err="1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814402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Biome Light"/>
              </a:rPr>
              <a:t>Pedro </a:t>
            </a:r>
            <a:r>
              <a:rPr lang="en-US" sz="2400" err="1">
                <a:cs typeface="Biome Light"/>
              </a:rPr>
              <a:t>arce</a:t>
            </a:r>
            <a:endParaRPr lang="en-US" sz="2400">
              <a:cs typeface="Biome Light"/>
            </a:endParaRPr>
          </a:p>
          <a:p>
            <a:r>
              <a:rPr lang="en-US" sz="2400">
                <a:cs typeface="Biome Light"/>
              </a:rPr>
              <a:t>Benjamín espinoza</a:t>
            </a:r>
          </a:p>
          <a:p>
            <a:r>
              <a:rPr lang="en-US" sz="2400">
                <a:cs typeface="Biome Light"/>
              </a:rPr>
              <a:t>Pablo </a:t>
            </a:r>
            <a:r>
              <a:rPr lang="en-US" sz="2400" err="1">
                <a:cs typeface="Biome Light"/>
              </a:rPr>
              <a:t>etcheberry</a:t>
            </a:r>
            <a:endParaRPr lang="en-US" sz="2400">
              <a:cs typeface="Biome Light"/>
            </a:endParaRPr>
          </a:p>
          <a:p>
            <a:r>
              <a:rPr lang="en-US" sz="2400">
                <a:cs typeface="Biome Light"/>
              </a:rPr>
              <a:t>Vicente olmos</a:t>
            </a:r>
          </a:p>
          <a:p>
            <a:r>
              <a:rPr lang="en-US" sz="1800">
                <a:cs typeface="Biome Light"/>
              </a:rPr>
              <a:t>Tel341: </a:t>
            </a:r>
            <a:r>
              <a:rPr lang="es-CL" sz="1800">
                <a:cs typeface="Biome Light"/>
              </a:rPr>
              <a:t>simulación</a:t>
            </a:r>
            <a:r>
              <a:rPr lang="en-US" sz="1800">
                <a:cs typeface="Biome Light"/>
              </a:rPr>
              <a:t> de redes</a:t>
            </a:r>
          </a:p>
        </p:txBody>
      </p:sp>
      <p:pic>
        <p:nvPicPr>
          <p:cNvPr id="3" name="Imagen 2" descr="Universidad Técnica Federico Santa María - Wikipedia, la enciclopedia libre">
            <a:extLst>
              <a:ext uri="{FF2B5EF4-FFF2-40B4-BE49-F238E27FC236}">
                <a16:creationId xmlns:a16="http://schemas.microsoft.com/office/drawing/2014/main" id="{66DC7D97-F33E-B6B7-403C-429F013AB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23" y="148727"/>
            <a:ext cx="1132936" cy="10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err="1">
                <a:cs typeface="Biome"/>
              </a:rPr>
              <a:t>Indice</a:t>
            </a:r>
            <a:endParaRPr lang="en-US" err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err="1">
                <a:ea typeface="+mn-lt"/>
                <a:cs typeface="+mn-lt"/>
              </a:rPr>
              <a:t>Descripción</a:t>
            </a:r>
            <a:r>
              <a:rPr lang="en-US">
                <a:ea typeface="+mn-lt"/>
                <a:cs typeface="+mn-lt"/>
              </a:rPr>
              <a:t> del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>
                <a:ea typeface="+mn-lt"/>
                <a:cs typeface="+mn-lt"/>
              </a:rPr>
              <a:t>.</a:t>
            </a:r>
            <a:endParaRPr lang="es-ES" err="1"/>
          </a:p>
          <a:p>
            <a:r>
              <a:rPr lang="en-US" err="1">
                <a:ea typeface="+mn-lt"/>
                <a:cs typeface="+mn-lt"/>
              </a:rPr>
              <a:t>Descripción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simulador</a:t>
            </a:r>
            <a:r>
              <a:rPr lang="en-US">
                <a:ea typeface="+mn-lt"/>
                <a:cs typeface="+mn-lt"/>
              </a:rPr>
              <a:t>.</a:t>
            </a:r>
            <a:endParaRPr lang="en-US" err="1">
              <a:ea typeface="+mn-lt"/>
            </a:endParaRPr>
          </a:p>
          <a:p>
            <a:r>
              <a:rPr lang="en-US">
                <a:ea typeface="+mn-lt"/>
                <a:cs typeface="+mn-lt"/>
              </a:rPr>
              <a:t>Entradas </a:t>
            </a:r>
            <a:r>
              <a:rPr lang="en-US" err="1">
                <a:ea typeface="+mn-lt"/>
                <a:cs typeface="+mn-lt"/>
              </a:rPr>
              <a:t>necesarias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simulador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Salidas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esperadas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simulador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</p:txBody>
      </p:sp>
      <p:pic>
        <p:nvPicPr>
          <p:cNvPr id="2" name="Imagen 1" descr="Qué son los ataques DoS y DDoS? | Ciudadanía | INCIBE">
            <a:extLst>
              <a:ext uri="{FF2B5EF4-FFF2-40B4-BE49-F238E27FC236}">
                <a16:creationId xmlns:a16="http://schemas.microsoft.com/office/drawing/2014/main" id="{2A3B3111-029B-02CA-3A5F-C9B98DEC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4" y="1568447"/>
            <a:ext cx="5259236" cy="37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err="1"/>
              <a:t>Descripción</a:t>
            </a:r>
            <a:r>
              <a:rPr lang="en-US"/>
              <a:t> de </a:t>
            </a:r>
            <a:r>
              <a:rPr lang="en-US" err="1"/>
              <a:t>problema</a:t>
            </a:r>
            <a:r>
              <a:rPr lang="en-US"/>
              <a:t> y de </a:t>
            </a:r>
            <a:r>
              <a:rPr lang="en-US" err="1"/>
              <a:t>simulador</a:t>
            </a:r>
            <a:r>
              <a:rPr lang="en-US"/>
              <a:t>.</a:t>
            </a:r>
            <a:endParaRPr lang="es-ES"/>
          </a:p>
        </p:txBody>
      </p:sp>
      <p:pic>
        <p:nvPicPr>
          <p:cNvPr id="10" name="Marcador de contenido 9" descr="Gráfico, Escala de tiempo&#10;&#10;Descripción generada automáticamente">
            <a:extLst>
              <a:ext uri="{FF2B5EF4-FFF2-40B4-BE49-F238E27FC236}">
                <a16:creationId xmlns:a16="http://schemas.microsoft.com/office/drawing/2014/main" id="{08763844-D6D6-7DB3-AB65-145FC6D4EB4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/>
          <a:stretch/>
        </p:blipFill>
        <p:spPr>
          <a:xfrm>
            <a:off x="232641" y="1773552"/>
            <a:ext cx="5626912" cy="3322442"/>
          </a:xfrm>
          <a:noFill/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D93DE-3A8A-24BA-D4F1-7C4C154B2F0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Hubo un </a:t>
            </a:r>
            <a:r>
              <a:rPr lang="en-US" err="1">
                <a:ea typeface="+mn-lt"/>
                <a:cs typeface="+mn-lt"/>
              </a:rPr>
              <a:t>aumento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interanual</a:t>
            </a:r>
            <a:r>
              <a:rPr lang="en-US">
                <a:ea typeface="+mn-lt"/>
                <a:cs typeface="+mn-lt"/>
              </a:rPr>
              <a:t> del 117% y sus </a:t>
            </a:r>
            <a:r>
              <a:rPr lang="en-US" err="1">
                <a:ea typeface="+mn-lt"/>
                <a:cs typeface="+mn-lt"/>
              </a:rPr>
              <a:t>sistemas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mitigaron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automáticamente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más</a:t>
            </a:r>
            <a:r>
              <a:rPr lang="en-US">
                <a:ea typeface="+mn-lt"/>
                <a:cs typeface="+mn-lt"/>
              </a:rPr>
              <a:t> de 5,2 </a:t>
            </a:r>
            <a:r>
              <a:rPr lang="en-US" err="1">
                <a:ea typeface="+mn-lt"/>
                <a:cs typeface="+mn-lt"/>
              </a:rPr>
              <a:t>millones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ataques</a:t>
            </a:r>
            <a:r>
              <a:rPr lang="en-US">
                <a:ea typeface="+mn-lt"/>
                <a:cs typeface="+mn-lt"/>
              </a:rPr>
              <a:t> HTTP DDoS</a:t>
            </a:r>
            <a:endParaRPr lang="es-ES"/>
          </a:p>
          <a:p>
            <a:pPr marL="285750" indent="-285750">
              <a:buChar char="•"/>
            </a:pPr>
            <a:r>
              <a:rPr lang="en-US" err="1">
                <a:ea typeface="+mn-lt"/>
                <a:cs typeface="+mn-lt"/>
              </a:rPr>
              <a:t>Modelar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ataques</a:t>
            </a:r>
            <a:r>
              <a:rPr lang="en-US">
                <a:ea typeface="+mn-lt"/>
                <a:cs typeface="+mn-lt"/>
              </a:rPr>
              <a:t> DDoS, </a:t>
            </a:r>
            <a:r>
              <a:rPr lang="en-US" err="1">
                <a:ea typeface="+mn-lt"/>
                <a:cs typeface="+mn-lt"/>
              </a:rPr>
              <a:t>analizar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respuesta</a:t>
            </a:r>
            <a:r>
              <a:rPr lang="en-US">
                <a:ea typeface="+mn-lt"/>
                <a:cs typeface="+mn-lt"/>
              </a:rPr>
              <a:t> de la red y </a:t>
            </a:r>
            <a:r>
              <a:rPr lang="en-US" err="1">
                <a:ea typeface="+mn-lt"/>
                <a:cs typeface="+mn-lt"/>
              </a:rPr>
              <a:t>ajustar</a:t>
            </a:r>
            <a:r>
              <a:rPr lang="en-US">
                <a:ea typeface="+mn-lt"/>
                <a:cs typeface="+mn-lt"/>
              </a:rPr>
              <a:t> las </a:t>
            </a:r>
            <a:r>
              <a:rPr lang="en-US" err="1">
                <a:ea typeface="+mn-lt"/>
                <a:cs typeface="+mn-lt"/>
              </a:rPr>
              <a:t>configuraciones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seguridad</a:t>
            </a:r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0" baseline="0">
                <a:latin typeface="+mj-lt"/>
                <a:ea typeface="+mj-ea"/>
                <a:cs typeface="Biome" panose="020B0503030204020804" pitchFamily="34" charset="0"/>
              </a:rPr>
              <a:t>Descripción del simulador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/>
          </p:cNvSpPr>
          <p:nvPr/>
        </p:nvSpPr>
        <p:spPr>
          <a:xfrm>
            <a:off x="749529" y="2551802"/>
            <a:ext cx="3271380" cy="3680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Arial"/>
              <a:buChar char="•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Evaluar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y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optimizar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resistencia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de redes ante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ataques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DDoS,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minimizando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interrupción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servicio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aplicando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medidas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seguridad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especifica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red</a:t>
            </a:r>
            <a:endParaRPr lang="en-US" baseline="0">
              <a:solidFill>
                <a:schemeClr val="bg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69A6A8A-854A-6C5B-4EE5-472B3B58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551303"/>
            <a:ext cx="6315069" cy="3552225"/>
          </a:xfrm>
          <a:prstGeom prst="rect">
            <a:avLst/>
          </a:prstGeom>
          <a:noFill/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733F0297-3ABD-7245-1BB0-B164E28D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DABBCB5D-EF07-581A-B393-A5735D4CB68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239135" y="220664"/>
            <a:ext cx="5290416" cy="2987098"/>
          </a:xfrm>
        </p:spPr>
      </p:pic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2820AB5F-88CE-CA4D-A3B3-28130A0E3BB6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tretch>
            <a:fillRect/>
          </a:stretch>
        </p:blipFill>
        <p:spPr>
          <a:xfrm>
            <a:off x="5540433" y="3392962"/>
            <a:ext cx="6343592" cy="3200175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65C8EC-4FFF-2238-9330-35035430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anchor="b">
            <a:normAutofit/>
          </a:bodyPr>
          <a:lstStyle/>
          <a:p>
            <a:r>
              <a:rPr lang="en-US"/>
              <a:t>Entradas </a:t>
            </a:r>
            <a:r>
              <a:rPr lang="en-US" err="1"/>
              <a:t>necesarias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simulador</a:t>
            </a:r>
            <a:endParaRPr lang="es-E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Tipo empresa </a:t>
            </a:r>
          </a:p>
          <a:p>
            <a:r>
              <a:rPr lang="es-ES"/>
              <a:t>Cantidad de dispositivos</a:t>
            </a:r>
          </a:p>
          <a:p>
            <a:r>
              <a:rPr lang="es-ES"/>
              <a:t>Cantidad de atacantes</a:t>
            </a:r>
          </a:p>
          <a:p>
            <a:r>
              <a:rPr lang="es-ES"/>
              <a:t>Capacidad de la red</a:t>
            </a:r>
          </a:p>
          <a:p>
            <a:r>
              <a:rPr lang="es-ES"/>
              <a:t>Datos de ataques previos</a:t>
            </a:r>
          </a:p>
          <a:p>
            <a:r>
              <a:rPr lang="es-ES"/>
              <a:t>Seguridad actual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Imagen 4" descr="Entrada de datos - Iconos gratis de computadora">
            <a:extLst>
              <a:ext uri="{FF2B5EF4-FFF2-40B4-BE49-F238E27FC236}">
                <a16:creationId xmlns:a16="http://schemas.microsoft.com/office/drawing/2014/main" id="{B17C1FD5-7B52-B2AB-46E7-0F460FA2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33" y="3164457"/>
            <a:ext cx="3246407" cy="32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anchor="b">
            <a:normAutofit/>
          </a:bodyPr>
          <a:lstStyle/>
          <a:p>
            <a:r>
              <a:rPr lang="en-US" err="1"/>
              <a:t>Salidas</a:t>
            </a:r>
            <a:r>
              <a:rPr lang="en-US"/>
              <a:t> </a:t>
            </a:r>
            <a:r>
              <a:rPr lang="en-US" err="1"/>
              <a:t>esperadas</a:t>
            </a:r>
            <a:r>
              <a:rPr lang="en-US"/>
              <a:t> del </a:t>
            </a:r>
            <a:r>
              <a:rPr lang="en-US" err="1"/>
              <a:t>simulador</a:t>
            </a:r>
            <a:endParaRPr lang="es-E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Tiempo de </a:t>
            </a:r>
            <a:r>
              <a:rPr lang="en-US" err="1">
                <a:cs typeface="Biome"/>
              </a:rPr>
              <a:t>ataque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err="1">
                <a:cs typeface="Biome"/>
              </a:rPr>
              <a:t>Intesidad</a:t>
            </a:r>
            <a:r>
              <a:rPr lang="en-US">
                <a:cs typeface="Biome"/>
              </a:rPr>
              <a:t> del </a:t>
            </a:r>
            <a:r>
              <a:rPr lang="en-US" err="1">
                <a:cs typeface="Biome"/>
              </a:rPr>
              <a:t>ataque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Tiempo de </a:t>
            </a:r>
            <a:r>
              <a:rPr lang="en-US" err="1">
                <a:cs typeface="Biome"/>
              </a:rPr>
              <a:t>recuperación</a:t>
            </a:r>
            <a:endParaRPr lang="en-US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err="1">
                <a:cs typeface="Biome"/>
              </a:rPr>
              <a:t>Registro</a:t>
            </a:r>
            <a:r>
              <a:rPr lang="en-US">
                <a:cs typeface="Biome"/>
              </a:rPr>
              <a:t> de </a:t>
            </a:r>
            <a:r>
              <a:rPr lang="en-US" err="1">
                <a:cs typeface="Biome"/>
              </a:rPr>
              <a:t>eventos</a:t>
            </a:r>
            <a:endParaRPr lang="en-US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err="1">
                <a:cs typeface="Biome"/>
              </a:rPr>
              <a:t>Comparacion</a:t>
            </a:r>
            <a:r>
              <a:rPr lang="en-US">
                <a:cs typeface="Biome"/>
              </a:rPr>
              <a:t> con </a:t>
            </a:r>
            <a:r>
              <a:rPr lang="en-US" err="1">
                <a:cs typeface="Biome"/>
              </a:rPr>
              <a:t>ataques</a:t>
            </a:r>
            <a:r>
              <a:rPr lang="en-US">
                <a:cs typeface="Biome"/>
              </a:rPr>
              <a:t> </a:t>
            </a:r>
            <a:r>
              <a:rPr lang="en-US" err="1">
                <a:cs typeface="Biome"/>
              </a:rPr>
              <a:t>anteriores</a:t>
            </a:r>
            <a:endParaRPr lang="en-US" err="1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Imagen 4" descr="Gestión del tiempo - Iconos gratis de hora y fecha">
            <a:extLst>
              <a:ext uri="{FF2B5EF4-FFF2-40B4-BE49-F238E27FC236}">
                <a16:creationId xmlns:a16="http://schemas.microsoft.com/office/drawing/2014/main" id="{C6934EF2-9BBC-1DFD-7DA0-AD51B32C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47" y="3078193"/>
            <a:ext cx="2743200" cy="2743200"/>
          </a:xfrm>
          <a:prstGeom prst="rect">
            <a:avLst/>
          </a:prstGeom>
        </p:spPr>
      </p:pic>
      <p:pic>
        <p:nvPicPr>
          <p:cNvPr id="6" name="Imagen 5" descr="Qué es un ataque DDoS? | CSC">
            <a:extLst>
              <a:ext uri="{FF2B5EF4-FFF2-40B4-BE49-F238E27FC236}">
                <a16:creationId xmlns:a16="http://schemas.microsoft.com/office/drawing/2014/main" id="{1284E003-486E-514A-8A5B-159E8E067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044168"/>
            <a:ext cx="2743200" cy="26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7E857-9849-DB5D-0AC8-5E788FAB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es-ES"/>
              <a:t>Preguntas</a:t>
            </a:r>
          </a:p>
        </p:txBody>
      </p: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3CCF0B18-F086-519A-20B8-CDD677D9F2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0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8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Custom</vt:lpstr>
      <vt:lpstr>Proveer seguridad a redes empresariales ante ataques DDoS</vt:lpstr>
      <vt:lpstr>Indice</vt:lpstr>
      <vt:lpstr>Descripción de problema y de simulador.</vt:lpstr>
      <vt:lpstr>Descripción del simulador</vt:lpstr>
      <vt:lpstr>Presentación de PowerPoint</vt:lpstr>
      <vt:lpstr>Entradas necesarias para el simulador</vt:lpstr>
      <vt:lpstr>Salidas esperadas del simulador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/>
  <cp:revision>2</cp:revision>
  <dcterms:created xsi:type="dcterms:W3CDTF">2024-05-14T16:10:33Z</dcterms:created>
  <dcterms:modified xsi:type="dcterms:W3CDTF">2024-05-15T21:35:05Z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