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CT3: Verificações tela de requisição</a:t>
            </a:r>
            <a:br>
              <a:rPr lang="pt-BR" dirty="0"/>
            </a:br>
            <a:r>
              <a:rPr lang="pt-BR" dirty="0" smtClean="0"/>
              <a:t>RN03: </a:t>
            </a:r>
            <a:r>
              <a:rPr lang="pt-BR" dirty="0"/>
              <a:t>Tela Requisição &gt; Campos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Inserir Apenas Valores Inteiros No Campo ID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Inserir um valor no campo ID | Resultado esperado: Inserir Um valor Inteiro No campo Id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CT4: Verificações tela de requisição</a:t>
            </a:r>
            <a:br>
              <a:rPr lang="pt-BR" dirty="0"/>
            </a:br>
            <a:r>
              <a:rPr lang="pt-BR" dirty="0" smtClean="0"/>
              <a:t>RN04: </a:t>
            </a:r>
            <a:r>
              <a:rPr lang="pt-BR" dirty="0"/>
              <a:t>Tela Requisição &gt; Campos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Ao carregar a tela os dados da Categoria Motivo devem ser carregados da API.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Entrar no site | Resultado esperado: Dados Serem Carregados Da API</a:t>
            </a:r>
          </a:p>
        </p:txBody>
      </p:sp>
    </p:spTree>
    <p:extLst>
      <p:ext uri="{BB962C8B-B14F-4D97-AF65-F5344CB8AC3E}">
        <p14:creationId xmlns:p14="http://schemas.microsoft.com/office/powerpoint/2010/main" val="408772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CT5: Verificações tela de requisição</a:t>
            </a:r>
            <a:br>
              <a:rPr lang="pt-BR" dirty="0"/>
            </a:br>
            <a:r>
              <a:rPr lang="pt-BR" dirty="0"/>
              <a:t>RN05: Tela Requisição &gt; Motivo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Todo motivo está atrelado a uma Categoria de Motivo. Ao alterar os dados de uma categoria do motivo o campo motivo deve exibir somente os motivos da categoria selecionada.</a:t>
            </a:r>
          </a:p>
          <a:p>
            <a:r>
              <a:rPr lang="pt-BR" dirty="0"/>
              <a:t> 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Se a categoria não estiver nenhum motivo correspondente o campo [MOTIVO] deve ficar desabilitado e com a cor de fundo cinza.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Alterar os dados de uma categoria | Resultado esperado: o campo motivo deve exibir somente os motivos da categoria selecionada.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CT6: Verificações tela de requisição</a:t>
            </a:r>
            <a:br>
              <a:rPr lang="pt-BR" dirty="0"/>
            </a:br>
            <a:r>
              <a:rPr lang="pt-BR" dirty="0"/>
              <a:t>RN06: Tela Requisição &gt; Motivo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Digitar Um código No campo ID | Resultado esperado: sistema deve exibir a descrição do departamento no campo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01350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CT7: Verificações tela de requisição</a:t>
            </a:r>
            <a:br>
              <a:rPr lang="pt-BR" dirty="0"/>
            </a:br>
            <a:r>
              <a:rPr lang="pt-BR" dirty="0"/>
              <a:t>RN07: 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ou API o 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]. Se ao digitar um código, o mesmo não existir, logo o campo [Nome </a:t>
            </a:r>
            <a:r>
              <a:rPr lang="pt-BR" dirty="0" err="1"/>
              <a:t>Funcionario</a:t>
            </a:r>
            <a:r>
              <a:rPr lang="pt-BR" dirty="0"/>
              <a:t>] fica vazio.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Digitar um código no campo ID </a:t>
            </a:r>
            <a:r>
              <a:rPr lang="pt-BR" dirty="0" err="1"/>
              <a:t>Func</a:t>
            </a:r>
            <a:r>
              <a:rPr lang="pt-BR" dirty="0"/>
              <a:t> | Resultado esperado: o 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CT8: Verificações tela de requisição</a:t>
            </a:r>
            <a:br>
              <a:rPr lang="pt-BR" dirty="0"/>
            </a:br>
            <a:r>
              <a:rPr lang="pt-BR" dirty="0"/>
              <a:t>RN08: Tela Requisição &gt; [ ID] [</a:t>
            </a:r>
            <a:r>
              <a:rPr lang="pt-BR" dirty="0" err="1"/>
              <a:t>Descricao</a:t>
            </a:r>
            <a:r>
              <a:rPr lang="pt-BR" dirty="0"/>
              <a:t> Produto] [Estoque]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 ou API o sistema deve exibir o nome do Produto e no campo [Estoque] a quantidade de itens em seu estoque. Se o código não existir, os campos Descrição do Produto e Estoque devem ficar em brancos.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Digitar um código no campo </a:t>
            </a:r>
            <a:r>
              <a:rPr lang="pt-BR" dirty="0" err="1"/>
              <a:t>Cod</a:t>
            </a:r>
            <a:r>
              <a:rPr lang="pt-BR" dirty="0"/>
              <a:t> Produto| Resultado esperado: o sistema deve exibir o nome do Produto e no campo [Estoque] a quantidade de itens em seu estoque.</a:t>
            </a:r>
          </a:p>
        </p:txBody>
      </p:sp>
    </p:spTree>
    <p:extLst>
      <p:ext uri="{BB962C8B-B14F-4D97-AF65-F5344CB8AC3E}">
        <p14:creationId xmlns:p14="http://schemas.microsoft.com/office/powerpoint/2010/main" val="270949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CT9: Verificações tela de requisição</a:t>
            </a:r>
            <a:br>
              <a:rPr lang="pt-BR" dirty="0"/>
            </a:br>
            <a:r>
              <a:rPr lang="pt-BR" dirty="0"/>
              <a:t>RN09: Tela Requisição &gt; Campo [Quantidade]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Campo quantidade só é habilitado, depois que um produto for localizado e quantidade em estoque for maior que zero.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Escolher um produto com quantidade maior que zero| Resultado esperado: Exibir a quantidade de produto no estoque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CT10: Verificações tela de requisição</a:t>
            </a:r>
            <a:br>
              <a:rPr lang="pt-BR" dirty="0"/>
            </a:br>
            <a:r>
              <a:rPr lang="pt-BR" dirty="0"/>
              <a:t>RN10: Tela Requisição &gt; Campo [Quantidade]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campo Quantidade só deve aceitar valores inteiros maior que zero.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Inserir um valor no </a:t>
            </a:r>
            <a:r>
              <a:rPr lang="pt-BR" u="sng" dirty="0"/>
              <a:t>campo</a:t>
            </a:r>
            <a:r>
              <a:rPr lang="pt-BR" dirty="0"/>
              <a:t> quantidade| Resultado esperado: só aceitar valores inteiros maiores que zero</a:t>
            </a:r>
          </a:p>
        </p:txBody>
      </p:sp>
    </p:spTree>
    <p:extLst>
      <p:ext uri="{BB962C8B-B14F-4D97-AF65-F5344CB8AC3E}">
        <p14:creationId xmlns:p14="http://schemas.microsoft.com/office/powerpoint/2010/main" val="42015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CT11: Verificações tela de requisição</a:t>
            </a:r>
            <a:br>
              <a:rPr lang="pt-BR" dirty="0"/>
            </a:br>
            <a:r>
              <a:rPr lang="pt-BR" dirty="0"/>
              <a:t>RN11: Tela Requisição &gt; Botão Gravar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botão gravar só deve ficar ativo depois que o valor da quantidade informada for maior que zero e se a quantidade for menor ou igual ao valor exibido no estoque.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Inserir um Valor no Campo Quantidade| Resultado esperado: Botão gravar ficar ativo apenas se o valor da quantidade informada for maior que zero e se a quantidade for menor ou igual ao valor exibido no estoque.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57793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CT12: </a:t>
            </a:r>
            <a:r>
              <a:rPr lang="pt-BR" dirty="0"/>
              <a:t>Verificações tela de requisição</a:t>
            </a:r>
            <a:br>
              <a:rPr lang="pt-BR" dirty="0"/>
            </a:br>
            <a:r>
              <a:rPr lang="pt-BR" dirty="0" smtClean="0"/>
              <a:t>RN12: </a:t>
            </a:r>
            <a:r>
              <a:rPr lang="pt-BR" dirty="0"/>
              <a:t>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 smtClean="0"/>
              <a:t>Para cada nível ai clicar apresentar sua cor correspondente</a:t>
            </a:r>
          </a:p>
          <a:p>
            <a:r>
              <a:rPr lang="pt-BR" dirty="0" smtClean="0"/>
              <a:t>(urgente – vermelho, Médio – amarelo, Baixo – Verde)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aberta.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Ações</a:t>
            </a:r>
          </a:p>
          <a:p>
            <a:pPr marL="342900" lvl="0" indent="-342900">
              <a:buAutoNum type="arabicPeriod"/>
            </a:pPr>
            <a:r>
              <a:rPr lang="pt-BR" dirty="0" smtClean="0"/>
              <a:t>Clicar em urgente | resultado esperado: circulo ficar com a cor vermelha</a:t>
            </a:r>
            <a:endParaRPr lang="pt-BR" dirty="0"/>
          </a:p>
          <a:p>
            <a:pPr marL="342900" lvl="0" indent="-342900">
              <a:buAutoNum type="arabicPeriod"/>
            </a:pPr>
            <a:r>
              <a:rPr lang="pt-BR" dirty="0" smtClean="0"/>
              <a:t>Clicar em médio | resultado esperado: circulo ficar com a cor amarela</a:t>
            </a:r>
          </a:p>
          <a:p>
            <a:pPr marL="342900" lvl="0" indent="-342900">
              <a:buAutoNum type="arabicPeriod"/>
            </a:pPr>
            <a:r>
              <a:rPr lang="pt-BR" dirty="0" smtClean="0"/>
              <a:t>Clicar em baixo | resultado esperado: circulo ficar com a cor verde</a:t>
            </a:r>
          </a:p>
        </p:txBody>
      </p:sp>
    </p:spTree>
    <p:extLst>
      <p:ext uri="{BB962C8B-B14F-4D97-AF65-F5344CB8AC3E}">
        <p14:creationId xmlns:p14="http://schemas.microsoft.com/office/powerpoint/2010/main" val="360795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pt-BR" dirty="0" smtClean="0"/>
              <a:t>CT13: </a:t>
            </a:r>
            <a:r>
              <a:rPr lang="pt-BR" dirty="0"/>
              <a:t>Verificações tela de requisição</a:t>
            </a:r>
            <a:br>
              <a:rPr lang="pt-BR" dirty="0"/>
            </a:br>
            <a:r>
              <a:rPr lang="pt-BR" dirty="0" smtClean="0"/>
              <a:t>RN13: </a:t>
            </a:r>
            <a:r>
              <a:rPr lang="pt-BR" dirty="0"/>
              <a:t>Tela Requisição &gt; Elemento Status Estoque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 elemento Status Estoque é o retângulo exibido ao lado do campo quantidade e deve ficar com as cores a seguir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Verde: estoque acima de 10% do estoque mínimo</a:t>
            </a:r>
          </a:p>
          <a:p>
            <a:r>
              <a:rPr lang="pt-BR" dirty="0" smtClean="0"/>
              <a:t>Amarelo: estoque abaixo de 10% do estoque mínimo</a:t>
            </a:r>
          </a:p>
          <a:p>
            <a:r>
              <a:rPr lang="pt-BR" dirty="0" smtClean="0"/>
              <a:t>Vermelho: estoque abaixo do estoque </a:t>
            </a:r>
            <a:r>
              <a:rPr lang="pt-BR" dirty="0" err="1" smtClean="0"/>
              <a:t>minimo</a:t>
            </a:r>
            <a:endParaRPr lang="pt-BR" dirty="0" smtClean="0"/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</a:t>
            </a:r>
            <a:r>
              <a:rPr lang="pt-BR" dirty="0" smtClean="0"/>
              <a:t>aberta</a:t>
            </a:r>
          </a:p>
          <a:p>
            <a:endParaRPr lang="pt-BR" dirty="0" smtClean="0"/>
          </a:p>
          <a:p>
            <a:r>
              <a:rPr lang="pt-BR" dirty="0"/>
              <a:t>Ações</a:t>
            </a:r>
          </a:p>
          <a:p>
            <a:pPr lvl="0"/>
            <a:r>
              <a:rPr lang="pt-BR" dirty="0"/>
              <a:t>estoque acima de 10% do estoque mínimo| resultado esperado: </a:t>
            </a:r>
            <a:r>
              <a:rPr lang="pt-BR" dirty="0"/>
              <a:t>retângulo</a:t>
            </a:r>
            <a:r>
              <a:rPr lang="pt-BR" dirty="0" smtClean="0"/>
              <a:t> </a:t>
            </a:r>
            <a:r>
              <a:rPr lang="pt-BR" dirty="0"/>
              <a:t>ficar com a cor verde</a:t>
            </a:r>
          </a:p>
          <a:p>
            <a:r>
              <a:rPr lang="pt-BR" dirty="0"/>
              <a:t>2. estoque abaixo de 10% do estoque mínimo | resultado esperado: </a:t>
            </a:r>
            <a:r>
              <a:rPr lang="pt-BR" dirty="0"/>
              <a:t>retângulo</a:t>
            </a:r>
            <a:r>
              <a:rPr lang="pt-BR" dirty="0" smtClean="0"/>
              <a:t> </a:t>
            </a:r>
            <a:r>
              <a:rPr lang="pt-BR" dirty="0"/>
              <a:t>ficar com a cor amarela</a:t>
            </a:r>
          </a:p>
          <a:p>
            <a:r>
              <a:rPr lang="pt-BR" dirty="0"/>
              <a:t>3.  estoque abaixo do estoque </a:t>
            </a:r>
            <a:r>
              <a:rPr lang="pt-BR" dirty="0" err="1"/>
              <a:t>minimo</a:t>
            </a:r>
            <a:r>
              <a:rPr lang="pt-BR" dirty="0"/>
              <a:t> | resultado esperado: </a:t>
            </a:r>
            <a:r>
              <a:rPr lang="pt-BR" dirty="0"/>
              <a:t>retângulo</a:t>
            </a:r>
            <a:r>
              <a:rPr lang="pt-BR" dirty="0" smtClean="0"/>
              <a:t> </a:t>
            </a:r>
            <a:r>
              <a:rPr lang="pt-BR" dirty="0"/>
              <a:t>ficar com a cor vermelha</a:t>
            </a:r>
          </a:p>
          <a:p>
            <a:endParaRPr lang="pt-BR" dirty="0"/>
          </a:p>
          <a:p>
            <a:r>
              <a:rPr lang="pt-BR" dirty="0"/>
              <a:t> 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41002" y="191014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CT14: </a:t>
            </a:r>
            <a:r>
              <a:rPr lang="pt-BR" dirty="0"/>
              <a:t>Verificações tela de requisição</a:t>
            </a:r>
            <a:br>
              <a:rPr lang="pt-BR" dirty="0"/>
            </a:br>
            <a:r>
              <a:rPr lang="pt-BR" dirty="0" smtClean="0"/>
              <a:t>RN14: </a:t>
            </a:r>
            <a:r>
              <a:rPr lang="pt-BR" dirty="0"/>
              <a:t>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Resultado Esperado:</a:t>
            </a:r>
          </a:p>
          <a:p>
            <a:r>
              <a:rPr lang="pt-BR" dirty="0"/>
              <a:t> </a:t>
            </a:r>
          </a:p>
          <a:p>
            <a:pPr lvl="0">
              <a:defRPr/>
            </a:pPr>
            <a:r>
              <a:rPr lang="pt-BR" dirty="0"/>
              <a:t>Ao colocar o mouse sobre o elemento Status Estoque (retângulo) deve ser exibido a legenda a seguir</a:t>
            </a:r>
            <a:r>
              <a:rPr lang="pt-BR" dirty="0" smtClean="0"/>
              <a:t>.</a:t>
            </a:r>
          </a:p>
          <a:p>
            <a:pPr lvl="0">
              <a:defRPr/>
            </a:pPr>
            <a:endParaRPr lang="pt-BR" dirty="0" smtClean="0"/>
          </a:p>
          <a:p>
            <a:r>
              <a:rPr lang="pt-BR" dirty="0"/>
              <a:t>Verde: estoque acima de 10% do estoque mínimo</a:t>
            </a:r>
          </a:p>
          <a:p>
            <a:r>
              <a:rPr lang="pt-BR" dirty="0"/>
              <a:t>Amarelo: estoque abaixo de 10% do estoque mínimo</a:t>
            </a:r>
          </a:p>
          <a:p>
            <a:r>
              <a:rPr lang="pt-BR" dirty="0"/>
              <a:t>Vermelho: estoque abaixo do estoque </a:t>
            </a:r>
            <a:r>
              <a:rPr lang="pt-BR" dirty="0" err="1"/>
              <a:t>minimo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 err="1"/>
              <a:t>Pré</a:t>
            </a:r>
            <a:r>
              <a:rPr lang="pt-BR" dirty="0"/>
              <a:t> – Condições: Tela do Almoxarifado, já está </a:t>
            </a:r>
            <a:r>
              <a:rPr lang="pt-BR" dirty="0" smtClean="0"/>
              <a:t>aberta</a:t>
            </a:r>
          </a:p>
          <a:p>
            <a:endParaRPr lang="pt-BR" dirty="0" smtClean="0"/>
          </a:p>
          <a:p>
            <a:r>
              <a:rPr lang="pt-BR" dirty="0"/>
              <a:t>Ações</a:t>
            </a:r>
          </a:p>
          <a:p>
            <a:pPr lvl="0"/>
            <a:r>
              <a:rPr lang="pt-BR" dirty="0" smtClean="0"/>
              <a:t>Passar o mouse em cima do </a:t>
            </a:r>
            <a:r>
              <a:rPr lang="pt-BR" dirty="0"/>
              <a:t>retângulo</a:t>
            </a:r>
            <a:r>
              <a:rPr lang="pt-BR" dirty="0" smtClean="0"/>
              <a:t>| </a:t>
            </a:r>
            <a:r>
              <a:rPr lang="pt-BR" dirty="0"/>
              <a:t>resultado esperado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Aparecer o </a:t>
            </a:r>
            <a:r>
              <a:rPr lang="pt-BR" dirty="0"/>
              <a:t>retângulo</a:t>
            </a:r>
            <a:r>
              <a:rPr lang="pt-BR" dirty="0" smtClean="0"/>
              <a:t> com as informações sobre o estoque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Verde: estoque acima de 10% do estoque mínimo</a:t>
            </a:r>
          </a:p>
          <a:p>
            <a:r>
              <a:rPr lang="pt-BR" dirty="0"/>
              <a:t>Amarelo: estoque abaixo de 10% do estoque mínimo</a:t>
            </a:r>
          </a:p>
          <a:p>
            <a:r>
              <a:rPr lang="pt-BR" dirty="0"/>
              <a:t>Vermelho: estoque abaixo do estoque </a:t>
            </a:r>
            <a:r>
              <a:rPr lang="pt-BR" dirty="0" err="1"/>
              <a:t>minimo</a:t>
            </a:r>
            <a:endParaRPr lang="pt-BR" dirty="0"/>
          </a:p>
          <a:p>
            <a:r>
              <a:rPr lang="pt-BR" dirty="0"/>
              <a:t> </a:t>
            </a:r>
          </a:p>
          <a:p>
            <a:pPr lvl="0"/>
            <a:endParaRPr lang="pt-BR" dirty="0"/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4920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53440"/>
              </p:ext>
            </p:extLst>
          </p:nvPr>
        </p:nvGraphicFramePr>
        <p:xfrm>
          <a:off x="581891" y="982475"/>
          <a:ext cx="11329060" cy="51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973756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</a:t>
                      </a:r>
                      <a:r>
                        <a:rPr lang="pt-BR" dirty="0" smtClean="0"/>
                        <a:t>legenda</a:t>
                      </a:r>
                      <a:r>
                        <a:rPr lang="pt-BR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35" y="2536459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505154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369" y="2494721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002" y="153212"/>
            <a:ext cx="6096000" cy="51311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CT1: Verificações tela de requisição</a:t>
            </a:r>
            <a:b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RN01: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Tela Requisição &gt; Campos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Resultado Esperado: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Todos Os Campos Obrigatórios não preenchidos ao clicar no botão gravar ficaram em vermelhos.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err="1" smtClean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dirty="0" smtClean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– Condições: Tela do Almoxarifado, já está aberta.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Ações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Preencher campos obrigatórios | Resultado Esperado: Campos Preenchidos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dirty="0">
                <a:latin typeface="Futura Bk BT"/>
                <a:ea typeface="Calibri" panose="020F0502020204030204" pitchFamily="34" charset="0"/>
                <a:cs typeface="Times New Roman" panose="02020603050405020304" pitchFamily="18" charset="0"/>
              </a:rPr>
              <a:t>Clicar no Botão gravar| Resultado Esperado: Verificar Se todos os campos obrigatórios estão preenchidos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20901" y="3027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CT2: Verificações tela de requisição</a:t>
            </a:r>
            <a:br>
              <a:rPr lang="pt-BR" sz="2400" dirty="0"/>
            </a:br>
            <a:r>
              <a:rPr lang="pt-BR" sz="2400" dirty="0" smtClean="0"/>
              <a:t>RN02: </a:t>
            </a:r>
            <a:r>
              <a:rPr lang="pt-BR" sz="2400" dirty="0"/>
              <a:t>Tela Requisição &gt; </a:t>
            </a:r>
            <a:r>
              <a:rPr lang="pt-BR" sz="2400" dirty="0" smtClean="0"/>
              <a:t>Campos</a:t>
            </a:r>
          </a:p>
          <a:p>
            <a:endParaRPr lang="pt-BR" sz="2400" dirty="0"/>
          </a:p>
          <a:p>
            <a:r>
              <a:rPr lang="pt-BR" sz="2400" dirty="0"/>
              <a:t>Resultado Esperado:</a:t>
            </a:r>
          </a:p>
          <a:p>
            <a:r>
              <a:rPr lang="pt-BR" sz="2400" dirty="0"/>
              <a:t>Ao Entrar Dentro de Um campo o fundo deve ficar </a:t>
            </a:r>
            <a:r>
              <a:rPr lang="pt-BR" sz="2400" dirty="0" smtClean="0"/>
              <a:t>Verde</a:t>
            </a:r>
          </a:p>
          <a:p>
            <a:endParaRPr lang="pt-BR" sz="2400" dirty="0"/>
          </a:p>
          <a:p>
            <a:r>
              <a:rPr lang="pt-BR" sz="2400" dirty="0" err="1"/>
              <a:t>Pré</a:t>
            </a:r>
            <a:r>
              <a:rPr lang="pt-BR" sz="2400" dirty="0"/>
              <a:t> – Condições: Tela do Almoxarifado, já está aberta.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Ações</a:t>
            </a:r>
          </a:p>
          <a:p>
            <a:pPr lvl="0"/>
            <a:r>
              <a:rPr lang="pt-BR" sz="2400" dirty="0"/>
              <a:t>Entrar no Campo | Resultado esperado: fundo Do campo ficar Verde</a:t>
            </a:r>
          </a:p>
        </p:txBody>
      </p:sp>
    </p:spTree>
    <p:extLst>
      <p:ext uri="{BB962C8B-B14F-4D97-AF65-F5344CB8AC3E}">
        <p14:creationId xmlns:p14="http://schemas.microsoft.com/office/powerpoint/2010/main" val="340376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1913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Futura Bk BT</vt:lpstr>
      <vt:lpstr>Times New Roman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11</cp:revision>
  <dcterms:created xsi:type="dcterms:W3CDTF">2023-12-11T13:39:18Z</dcterms:created>
  <dcterms:modified xsi:type="dcterms:W3CDTF">2024-01-22T15:01:01Z</dcterms:modified>
</cp:coreProperties>
</file>