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7" r:id="rId10"/>
    <p:sldId id="269" r:id="rId11"/>
    <p:sldId id="278" r:id="rId12"/>
    <p:sldId id="270" r:id="rId13"/>
    <p:sldId id="279" r:id="rId14"/>
    <p:sldId id="271" r:id="rId15"/>
    <p:sldId id="280" r:id="rId16"/>
    <p:sldId id="272" r:id="rId17"/>
    <p:sldId id="281" r:id="rId18"/>
    <p:sldId id="273" r:id="rId19"/>
    <p:sldId id="282" r:id="rId20"/>
    <p:sldId id="274" r:id="rId21"/>
    <p:sldId id="283" r:id="rId22"/>
    <p:sldId id="275" r:id="rId23"/>
    <p:sldId id="284" r:id="rId24"/>
    <p:sldId id="276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05/05/2023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99954" y="1825157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915" y="4836685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FinalizarPedido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2274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84916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2" name="Conector reto 11"/>
          <p:cNvCxnSpPr>
            <a:stCxn id="7" idx="3"/>
            <a:endCxn id="4" idx="1"/>
          </p:cNvCxnSpPr>
          <p:nvPr/>
        </p:nvCxnSpPr>
        <p:spPr>
          <a:xfrm flipV="1">
            <a:off x="2072638" y="2315608"/>
            <a:ext cx="1027316" cy="1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8" idx="1"/>
          </p:cNvCxnSpPr>
          <p:nvPr/>
        </p:nvCxnSpPr>
        <p:spPr>
          <a:xfrm>
            <a:off x="4970318" y="2315608"/>
            <a:ext cx="1114598" cy="1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osango 28"/>
          <p:cNvSpPr/>
          <p:nvPr/>
        </p:nvSpPr>
        <p:spPr>
          <a:xfrm>
            <a:off x="2304878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025181" y="1917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792370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5" name="Losango 44"/>
          <p:cNvSpPr/>
          <p:nvPr/>
        </p:nvSpPr>
        <p:spPr>
          <a:xfrm>
            <a:off x="6646025" y="3523573"/>
            <a:ext cx="748145" cy="581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reto 46"/>
          <p:cNvCxnSpPr>
            <a:stCxn id="45" idx="0"/>
            <a:endCxn id="8" idx="2"/>
          </p:cNvCxnSpPr>
          <p:nvPr/>
        </p:nvCxnSpPr>
        <p:spPr>
          <a:xfrm flipV="1">
            <a:off x="7020098" y="2820786"/>
            <a:ext cx="0" cy="70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5" idx="2"/>
            <a:endCxn id="6" idx="0"/>
          </p:cNvCxnSpPr>
          <p:nvPr/>
        </p:nvCxnSpPr>
        <p:spPr>
          <a:xfrm flipH="1">
            <a:off x="7020097" y="4105464"/>
            <a:ext cx="1" cy="73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110611" y="432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107955" y="2933892"/>
            <a:ext cx="2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n.2 Botão “voltar”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Botão designado para a pessoa que esta navegando o website voltar a pagina anterior com mais facilidade sem ter que voltar a pagina pelo navegador.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n.2 Botão “voltar”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9" y="2005780"/>
            <a:ext cx="2848347" cy="11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n.3 </a:t>
            </a:r>
            <a:r>
              <a:rPr lang="pt-BR" dirty="0"/>
              <a:t>Botão “adicionar Pedido”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Botão designado 	o cliente selecionar o pedido desejado, além de levar o produto para o carrinho.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4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n.3 </a:t>
            </a:r>
            <a:r>
              <a:rPr lang="pt-BR" dirty="0"/>
              <a:t>Botão “adicionar Pedido”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3" y="1301545"/>
            <a:ext cx="7889925" cy="37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n.4 </a:t>
            </a:r>
            <a:r>
              <a:rPr lang="pt-BR" dirty="0"/>
              <a:t>Caixa de seleção “quantidade”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Caixa de seleção designada para o cliente escolher a quantidade deseja de cada produto tendo que a quantidade máxima a ser selecionada é cinco de cada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9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n.4 </a:t>
            </a:r>
            <a:r>
              <a:rPr lang="pt-BR" dirty="0"/>
              <a:t>Caixa de seleção “quantidade”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57" y="1218739"/>
            <a:ext cx="5139352" cy="31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n.5 Informações do </a:t>
            </a:r>
            <a:r>
              <a:rPr lang="pt-BR" dirty="0"/>
              <a:t>cliente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designada para inserir as informações necessárias para facilitar a comunicação entre a empresa e o cliente tendo as informações necessárias, Nome do cliente, o endereço do cliente  e por fim o numero de telefone.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8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n.5 </a:t>
            </a:r>
            <a:r>
              <a:rPr lang="pt-BR" dirty="0"/>
              <a:t>Informações</a:t>
            </a:r>
            <a:r>
              <a:rPr lang="pt-BR" dirty="0" smtClean="0"/>
              <a:t> </a:t>
            </a:r>
            <a:r>
              <a:rPr lang="pt-BR" dirty="0"/>
              <a:t>do cliente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7872"/>
            <a:ext cx="5460277" cy="47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n.6 </a:t>
            </a:r>
            <a:r>
              <a:rPr lang="pt-BR" dirty="0"/>
              <a:t>Resumo do pedido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parte de resumo do pedido mostra a quantidade, os produtos selecionados, o preço de cada item e o total do pedido, um botão “X” designado a excluir pedidos, além da caixa de Observação que facilita a comunicação entre o estabelecimento e o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3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n.6 </a:t>
            </a:r>
            <a:r>
              <a:rPr lang="pt-BR" dirty="0"/>
              <a:t>Resumo do pedido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792"/>
            <a:ext cx="5338764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RN n.7 Forma </a:t>
            </a:r>
            <a:r>
              <a:rPr lang="pt-BR" dirty="0"/>
              <a:t>de pagamento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Caixa de seleção com as informações de pagamento disponíveis, sendo </a:t>
            </a:r>
            <a:r>
              <a:rPr lang="pt-BR" dirty="0" err="1"/>
              <a:t>P</a:t>
            </a:r>
            <a:r>
              <a:rPr lang="pt-BR" dirty="0" err="1" smtClean="0"/>
              <a:t>ix</a:t>
            </a:r>
            <a:r>
              <a:rPr lang="pt-BR" dirty="0" smtClean="0"/>
              <a:t>, cartão e dinheiro para serem selecionados.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RN n.7 Forma </a:t>
            </a:r>
            <a:r>
              <a:rPr lang="pt-BR" dirty="0"/>
              <a:t>de pagamento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4" y="1694067"/>
            <a:ext cx="10062722" cy="41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n.8 </a:t>
            </a:r>
            <a:r>
              <a:rPr lang="pt-BR" dirty="0"/>
              <a:t>Botão “adicionar item”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Volta a tela de seleção de pedido e adiciona o pedido escolhido novamente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4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n.8 </a:t>
            </a:r>
            <a:r>
              <a:rPr lang="pt-BR" dirty="0"/>
              <a:t>Botão “adicionar item”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490"/>
            <a:ext cx="3477393" cy="24128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413" y="1557490"/>
            <a:ext cx="3174755" cy="4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n.9 </a:t>
            </a:r>
            <a:r>
              <a:rPr lang="pt-BR" dirty="0"/>
              <a:t>Botão “Finalizar pedido”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 a tela de finalização de pedido, junto com uma mensagem do </a:t>
            </a:r>
            <a:r>
              <a:rPr lang="pt-BR" dirty="0" err="1" smtClean="0"/>
              <a:t>whatsapp</a:t>
            </a:r>
            <a:r>
              <a:rPr lang="pt-BR" dirty="0" smtClean="0"/>
              <a:t> para o numero do estabelecimento com os detalhes dos pedido e informações do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n.9 </a:t>
            </a:r>
            <a:r>
              <a:rPr lang="pt-BR" dirty="0"/>
              <a:t>Botão “Finalizar pedido”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322"/>
            <a:ext cx="3976688" cy="23860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94" y="1135626"/>
            <a:ext cx="5066148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88299"/>
              </p:ext>
            </p:extLst>
          </p:nvPr>
        </p:nvGraphicFramePr>
        <p:xfrm>
          <a:off x="1138842" y="1352865"/>
          <a:ext cx="10540540" cy="37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CATEGORIAID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PRODUTOEMPRESA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2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28525"/>
              </p:ext>
            </p:extLst>
          </p:nvPr>
        </p:nvGraphicFramePr>
        <p:xfrm>
          <a:off x="943816" y="1068299"/>
          <a:ext cx="10553965" cy="571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765172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PEDIDOID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3925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6734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40718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41487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SABORESPEDIDO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5923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766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06828" y="18288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FINALIZAR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98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1815"/>
              </p:ext>
            </p:extLst>
          </p:nvPr>
        </p:nvGraphicFramePr>
        <p:xfrm>
          <a:off x="725185" y="782506"/>
          <a:ext cx="10540540" cy="607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CATEGORIAProduto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2444"/>
              </p:ext>
            </p:extLst>
          </p:nvPr>
        </p:nvGraphicFramePr>
        <p:xfrm>
          <a:off x="689956" y="891607"/>
          <a:ext cx="1135947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02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435141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4968310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157881"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Regra</a:t>
                      </a:r>
                      <a:r>
                        <a:rPr lang="pt-BR" baseline="0" dirty="0" smtClean="0"/>
                        <a:t> de negócio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276291">
                <a:tc>
                  <a:txBody>
                    <a:bodyPr/>
                    <a:lstStyle/>
                    <a:p>
                      <a:r>
                        <a:rPr lang="pt-BR" dirty="0" smtClean="0"/>
                        <a:t>RN n.1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Categorizar produtos</a:t>
                      </a:r>
                      <a:r>
                        <a:rPr lang="pt-BR" baseline="0" dirty="0" smtClean="0"/>
                        <a:t> para facilitar a navegação do cliente dentro do cardápio.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157881">
                <a:tc>
                  <a:txBody>
                    <a:bodyPr/>
                    <a:lstStyle/>
                    <a:p>
                      <a:r>
                        <a:rPr lang="pt-BR" dirty="0" smtClean="0"/>
                        <a:t>RN n.2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“voltar”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Volta a pagina anterior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57881">
                <a:tc>
                  <a:txBody>
                    <a:bodyPr/>
                    <a:lstStyle/>
                    <a:p>
                      <a:r>
                        <a:rPr lang="pt-BR" dirty="0" smtClean="0"/>
                        <a:t>RN n.3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 “adicionar Pedido”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pedido selecionado ao carrinho.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276291">
                <a:tc>
                  <a:txBody>
                    <a:bodyPr/>
                    <a:lstStyle/>
                    <a:p>
                      <a:r>
                        <a:rPr lang="pt-BR" dirty="0" smtClean="0"/>
                        <a:t>RN n.4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Caixa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de seleção “quantidade”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r>
                        <a:rPr lang="pt-BR" baseline="0" dirty="0" smtClean="0"/>
                        <a:t> de pedidos a serem adicionados no carrinho, sendo no máximo cinco por vez.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276291">
                <a:tc>
                  <a:txBody>
                    <a:bodyPr/>
                    <a:lstStyle/>
                    <a:p>
                      <a:r>
                        <a:rPr lang="pt-BR" dirty="0" smtClean="0"/>
                        <a:t>RN n.</a:t>
                      </a:r>
                      <a:r>
                        <a:rPr lang="pt-BR" baseline="0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Informações</a:t>
                      </a:r>
                      <a:r>
                        <a:rPr lang="pt-BR" baseline="0" dirty="0" smtClean="0"/>
                        <a:t> do 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Feita</a:t>
                      </a:r>
                      <a:r>
                        <a:rPr lang="pt-BR" baseline="0" dirty="0" smtClean="0"/>
                        <a:t> para o cliente informar seu endereço, nome e número de telefone.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513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RN n.</a:t>
                      </a:r>
                      <a:r>
                        <a:rPr lang="pt-BR" baseline="0" dirty="0" smtClean="0"/>
                        <a:t>6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Resumo do 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os produtos selecionados , a</a:t>
                      </a:r>
                      <a:r>
                        <a:rPr lang="pt-BR" baseline="0" dirty="0" smtClean="0"/>
                        <a:t> quantidade, o preço de cada pedido, e o preço total da compra, além da seleção da forma de pagamento do pedido.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276291">
                <a:tc>
                  <a:txBody>
                    <a:bodyPr/>
                    <a:lstStyle/>
                    <a:p>
                      <a:r>
                        <a:rPr lang="pt-BR" dirty="0" smtClean="0"/>
                        <a:t>RN</a:t>
                      </a:r>
                      <a:r>
                        <a:rPr lang="pt-BR" baseline="0" dirty="0" smtClean="0"/>
                        <a:t> n.7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</a:t>
                      </a:r>
                      <a:r>
                        <a:rPr lang="pt-BR" baseline="0" dirty="0" smtClean="0"/>
                        <a:t> de 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Caixa</a:t>
                      </a:r>
                      <a:r>
                        <a:rPr lang="pt-BR" baseline="0" dirty="0" smtClean="0"/>
                        <a:t> de seleção com as informações de pagamento de cada estabelecimento.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157881">
                <a:tc>
                  <a:txBody>
                    <a:bodyPr/>
                    <a:lstStyle/>
                    <a:p>
                      <a:r>
                        <a:rPr lang="pt-BR" dirty="0" smtClean="0"/>
                        <a:t>RN n.8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“adicionar item”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</a:t>
                      </a:r>
                      <a:r>
                        <a:rPr lang="pt-BR" baseline="0" dirty="0" smtClean="0"/>
                        <a:t> um novo produto escolhido pelo cliente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157881">
                <a:tc>
                  <a:txBody>
                    <a:bodyPr/>
                    <a:lstStyle/>
                    <a:p>
                      <a:r>
                        <a:rPr lang="pt-BR" dirty="0" smtClean="0"/>
                        <a:t>RN</a:t>
                      </a:r>
                      <a:r>
                        <a:rPr lang="pt-BR" baseline="0" dirty="0" smtClean="0"/>
                        <a:t> n.9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“</a:t>
                      </a:r>
                      <a:r>
                        <a:rPr lang="pt-BR" dirty="0" smtClean="0"/>
                        <a:t>Finalizar</a:t>
                      </a:r>
                      <a:r>
                        <a:rPr lang="pt-BR" baseline="0" dirty="0" smtClean="0"/>
                        <a:t> pedido”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</a:t>
                      </a:r>
                      <a:r>
                        <a:rPr lang="pt-BR" baseline="0" dirty="0" smtClean="0"/>
                        <a:t> o pedido.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89956" y="176712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n.1 Categoria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Categorizar produtos para facilitar a navegação do cliente dentro do cardápio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Cada produto possui uma categoria, por exemplo: massas, frios, Carnes e etc.. Essa categorização facilita a busca do cliente pelo produto desejado além de uma tela mais limpa.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 n.1 Categoria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1" b="27505"/>
          <a:stretch/>
        </p:blipFill>
        <p:spPr>
          <a:xfrm>
            <a:off x="984455" y="1690688"/>
            <a:ext cx="3733800" cy="54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725</Words>
  <Application>Microsoft Office PowerPoint</Application>
  <PresentationFormat>Widescreen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RN n.1 Categoria</vt:lpstr>
      <vt:lpstr>RN n.1 Categoria</vt:lpstr>
      <vt:lpstr>RN n.2 Botão “voltar”</vt:lpstr>
      <vt:lpstr>RN n.2 Botão “voltar”</vt:lpstr>
      <vt:lpstr>RN n.3 Botão “adicionar Pedido” </vt:lpstr>
      <vt:lpstr>RN n.3 Botão “adicionar Pedido” </vt:lpstr>
      <vt:lpstr>RN n.4 Caixa de seleção “quantidade” </vt:lpstr>
      <vt:lpstr>RN n.4 Caixa de seleção “quantidade” </vt:lpstr>
      <vt:lpstr>RN n.5 Informações do cliente </vt:lpstr>
      <vt:lpstr>RN n.5 Informações do cliente </vt:lpstr>
      <vt:lpstr>RN n.6 Resumo do pedido </vt:lpstr>
      <vt:lpstr>RN n.6 Resumo do pedido </vt:lpstr>
      <vt:lpstr>RN n.7 Forma de pagamento </vt:lpstr>
      <vt:lpstr>RN n.7 Forma de pagamento </vt:lpstr>
      <vt:lpstr>RN n.8 Botão “adicionar item” </vt:lpstr>
      <vt:lpstr>RN n.8 Botão “adicionar item” </vt:lpstr>
      <vt:lpstr>RN n.9 Botão “Finalizar pedido” </vt:lpstr>
      <vt:lpstr>RN n.9 Botão “Finalizar pedido”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25</cp:revision>
  <dcterms:created xsi:type="dcterms:W3CDTF">2023-05-02T14:10:21Z</dcterms:created>
  <dcterms:modified xsi:type="dcterms:W3CDTF">2023-05-05T20:28:14Z</dcterms:modified>
</cp:coreProperties>
</file>