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7" r:id="rId10"/>
    <p:sldId id="269" r:id="rId11"/>
    <p:sldId id="278" r:id="rId12"/>
    <p:sldId id="271" r:id="rId13"/>
    <p:sldId id="280" r:id="rId14"/>
    <p:sldId id="272" r:id="rId15"/>
    <p:sldId id="281" r:id="rId16"/>
    <p:sldId id="273" r:id="rId17"/>
    <p:sldId id="282" r:id="rId18"/>
    <p:sldId id="274" r:id="rId19"/>
    <p:sldId id="283" r:id="rId20"/>
    <p:sldId id="275" r:id="rId21"/>
    <p:sldId id="284" r:id="rId22"/>
    <p:sldId id="276" r:id="rId23"/>
    <p:sldId id="285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5476-0A5F-4725-AEDC-6B3686DF1DF9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F3C6-E518-453E-A6B6-978366901F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6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1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67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6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2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2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99954" y="1825157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7142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619129" y="4262145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6084916" y="1839884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ProdutoEmpresa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67890" y="182881"/>
            <a:ext cx="694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DER  MODELO CONCEITUAL </a:t>
            </a:r>
            <a:endParaRPr lang="pt-BR" sz="4400" dirty="0"/>
          </a:p>
        </p:txBody>
      </p:sp>
      <p:cxnSp>
        <p:nvCxnSpPr>
          <p:cNvPr id="12" name="Conector reto 11"/>
          <p:cNvCxnSpPr>
            <a:stCxn id="7" idx="0"/>
            <a:endCxn id="33" idx="2"/>
          </p:cNvCxnSpPr>
          <p:nvPr/>
        </p:nvCxnSpPr>
        <p:spPr>
          <a:xfrm flipH="1" flipV="1">
            <a:off x="4049195" y="3785209"/>
            <a:ext cx="1505116" cy="47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8" idx="1"/>
          </p:cNvCxnSpPr>
          <p:nvPr/>
        </p:nvCxnSpPr>
        <p:spPr>
          <a:xfrm>
            <a:off x="4970318" y="2315608"/>
            <a:ext cx="1114598" cy="1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955280" y="2330335"/>
            <a:ext cx="10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o 29"/>
          <p:cNvSpPr/>
          <p:nvPr/>
        </p:nvSpPr>
        <p:spPr>
          <a:xfrm>
            <a:off x="5200304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/>
          <p:cNvSpPr/>
          <p:nvPr/>
        </p:nvSpPr>
        <p:spPr>
          <a:xfrm>
            <a:off x="8185266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72749" y="401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05876" y="27912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800548" y="1948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966536" y="189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001032" y="19314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663396" y="19133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936828" y="2820787"/>
            <a:ext cx="4873" cy="41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3758250" y="3219943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" name="Conector reto 33"/>
          <p:cNvCxnSpPr>
            <a:stCxn id="33" idx="0"/>
          </p:cNvCxnSpPr>
          <p:nvPr/>
        </p:nvCxnSpPr>
        <p:spPr>
          <a:xfrm flipV="1">
            <a:off x="4049195" y="2794222"/>
            <a:ext cx="1" cy="42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osango 37"/>
          <p:cNvSpPr/>
          <p:nvPr/>
        </p:nvSpPr>
        <p:spPr>
          <a:xfrm>
            <a:off x="6645883" y="3219943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9" name="Conector reto 38"/>
          <p:cNvCxnSpPr>
            <a:stCxn id="7" idx="0"/>
            <a:endCxn id="38" idx="2"/>
          </p:cNvCxnSpPr>
          <p:nvPr/>
        </p:nvCxnSpPr>
        <p:spPr>
          <a:xfrm flipV="1">
            <a:off x="5554311" y="3785209"/>
            <a:ext cx="1382517" cy="47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6534187" y="40149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032634" y="2817694"/>
            <a:ext cx="25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2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n.1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Categorias,  produtos e Adicionar Pedido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Identificação: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Teste de adicionar pedido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RN n.1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criação: 05/05/2023 14:15 PM.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Pedro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Marcelo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caso de teste para confirmar um produto no carrinho de compras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Pré-requisitos: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ao cardápio da empresa selecionada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 tela principal do cardápio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2.Selecionar a categoria desejada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3.escolher o produto e quantidade desejado a partir da lista de produtos disponíveis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4.cliclar no botão “adicionar pedido”</a:t>
            </a:r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finalizar pedido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contém os campos vazios “empresa, Nome e endereço” também deve conter o resumo do pedido com os produtos selecionados sua quantidade e seu preço total, com botões para voltar as categorias, adicionar um novo item e uma forma de pagamento, contem também o “botão de finalizar pedido”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adicionar pedido ao carrinho e ser redirecionado a tela “finalizar pedido”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05/05/23 as 14:30 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n.2 Botão </a:t>
            </a:r>
            <a:r>
              <a:rPr lang="pt-BR" dirty="0" smtClean="0"/>
              <a:t>“Voltar</a:t>
            </a:r>
            <a:r>
              <a:rPr lang="pt-BR" dirty="0" smtClean="0"/>
              <a:t>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5097593" y="5791078"/>
            <a:ext cx="641055" cy="472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689038" y="1610158"/>
            <a:ext cx="5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 Esperado:  Voltar para tela de categoria.</a:t>
            </a:r>
            <a:endParaRPr lang="pt-BR" dirty="0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2" y="1152063"/>
            <a:ext cx="3268717" cy="55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n.4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seleção “quantidade”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seleção designada para o cliente escolher a quantidade deseja de cada produto tendo que a quantidade máxima a ser selecionada é cinco de cada produto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9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n.4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seleção “quantidade”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57" y="1218739"/>
            <a:ext cx="5139352" cy="31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n.5 Informações do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Área designada para inserir as informações necessárias para facilitar a comunicação entre a empresa e o cliente tendo as informações necessárias, Nome do cliente, o endereço do cliente  e por fim o numero de telefone.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n.5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cliente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7872"/>
            <a:ext cx="5460277" cy="47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n.6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 do pedido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parte de resumo do pedido mostra a quantidade, os produtos selecionados, o preço de cada item e o total do pedido, um botão “X” designado a excluir pedidos, além da caixa de Observação que facilita a comunicação entre o estabelecimento e o cliente.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n.6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 do pedido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926"/>
            <a:ext cx="3514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n.7 Forma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pagamento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seleção com as informações de pagamento disponíveis, sendo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cartão e dinheiro para serem selecionados.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n.7 Forma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pagamento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4" y="1694067"/>
            <a:ext cx="10062722" cy="41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19145"/>
              </p:ext>
            </p:extLst>
          </p:nvPr>
        </p:nvGraphicFramePr>
        <p:xfrm>
          <a:off x="1080657" y="1323515"/>
          <a:ext cx="10598725" cy="38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45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1656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CategoriaDescricao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CATEGORIAFOTO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TEXTO(999)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39833" y="407324"/>
            <a:ext cx="1537854" cy="80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1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n.8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“adicionar item”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Volta a tela de seleção de pedido e adiciona o pedido escolhido novamente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4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n.8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“adicionar item”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490"/>
            <a:ext cx="3477393" cy="24128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413" y="1557490"/>
            <a:ext cx="3174755" cy="4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n.9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“Finalizar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Leva a tela de finalização de pedido, junto com uma mensagem 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o numero do estabelecimento com os detalhes dos pedido e informações do cliente.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n.9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“Finalizar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322"/>
            <a:ext cx="3976688" cy="23860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94" y="1135626"/>
            <a:ext cx="5066148" cy="4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80189"/>
              </p:ext>
            </p:extLst>
          </p:nvPr>
        </p:nvGraphicFramePr>
        <p:xfrm>
          <a:off x="1125417" y="1333027"/>
          <a:ext cx="10553965" cy="380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791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793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0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88299"/>
              </p:ext>
            </p:extLst>
          </p:nvPr>
        </p:nvGraphicFramePr>
        <p:xfrm>
          <a:off x="1138842" y="1352865"/>
          <a:ext cx="10540540" cy="378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CATEGORIAID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PRODUTOEMPRESA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23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28525"/>
              </p:ext>
            </p:extLst>
          </p:nvPr>
        </p:nvGraphicFramePr>
        <p:xfrm>
          <a:off x="943816" y="1068299"/>
          <a:ext cx="10553965" cy="571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0606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765172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PEDIDOID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39259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TIMESTAMP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6734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40718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TAMANHOPEDIDO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41487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SABORESPEDIDO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55923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</a:t>
                      </a:r>
                      <a:r>
                        <a:rPr lang="pt-BR" baseline="0" dirty="0" smtClean="0"/>
                        <a:t>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766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06828" y="182880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FINALIZAR 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98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1815"/>
              </p:ext>
            </p:extLst>
          </p:nvPr>
        </p:nvGraphicFramePr>
        <p:xfrm>
          <a:off x="725185" y="782506"/>
          <a:ext cx="10540540" cy="607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NUTRICAO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9757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CATEGORIAProduto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974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762000" y="0"/>
            <a:ext cx="2013857" cy="794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4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93665"/>
              </p:ext>
            </p:extLst>
          </p:nvPr>
        </p:nvGraphicFramePr>
        <p:xfrm>
          <a:off x="94593" y="714895"/>
          <a:ext cx="1201332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17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3632867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5254284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</a:tblGrid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Regra</a:t>
                      </a:r>
                      <a:r>
                        <a:rPr lang="pt-BR" baseline="0" dirty="0" smtClean="0"/>
                        <a:t> de negócio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dirty="0" smtClean="0"/>
                        <a:t>RN n.1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Categorizar produtos</a:t>
                      </a:r>
                      <a:r>
                        <a:rPr lang="pt-BR" baseline="0" dirty="0" smtClean="0"/>
                        <a:t> para facilitar a navegação do cliente dentro do cardápio.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RN n.2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“voltar”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Volta a pagina anterior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RN n.3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 “adicionar Pedido”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pedido selecionado ao carrinho.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dirty="0" smtClean="0"/>
                        <a:t>RN n.4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Caixa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de seleção “quantidade”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r>
                        <a:rPr lang="pt-BR" baseline="0" dirty="0" smtClean="0"/>
                        <a:t> de pedidos a serem adicionados no carrinho, sendo no máximo cinco por vez.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dirty="0" smtClean="0"/>
                        <a:t>RN n.</a:t>
                      </a:r>
                      <a:r>
                        <a:rPr lang="pt-BR" baseline="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Informações</a:t>
                      </a:r>
                      <a:r>
                        <a:rPr lang="pt-BR" baseline="0" dirty="0" smtClean="0"/>
                        <a:t> do 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Feita</a:t>
                      </a:r>
                      <a:r>
                        <a:rPr lang="pt-BR" baseline="0" dirty="0" smtClean="0"/>
                        <a:t> para o cliente informar seu endereço, nome e número de telefone.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3969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RN n.</a:t>
                      </a:r>
                      <a:r>
                        <a:rPr lang="pt-BR" baseline="0" dirty="0" smtClean="0"/>
                        <a:t>6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Resumo do 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os produtos selecionados , a</a:t>
                      </a:r>
                      <a:r>
                        <a:rPr lang="pt-BR" baseline="0" dirty="0" smtClean="0"/>
                        <a:t> quantidade, o preço de cada pedido, o botão de excluir item, e o preço total da compra, além da seleção da forma de pagamento do pedido.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5238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dirty="0" smtClean="0"/>
                        <a:t>RN</a:t>
                      </a:r>
                      <a:r>
                        <a:rPr lang="pt-BR" baseline="0" dirty="0" smtClean="0"/>
                        <a:t> n.7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</a:t>
                      </a:r>
                      <a:r>
                        <a:rPr lang="pt-BR" baseline="0" dirty="0" smtClean="0"/>
                        <a:t> de pagamento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Caixa</a:t>
                      </a:r>
                      <a:r>
                        <a:rPr lang="pt-BR" baseline="0" dirty="0" smtClean="0"/>
                        <a:t> de seleção com as informações de pagamento de cada estabelecimento.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23852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RN n.8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“adicionar item”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</a:t>
                      </a:r>
                      <a:r>
                        <a:rPr lang="pt-BR" baseline="0" dirty="0" smtClean="0"/>
                        <a:t> um novo produto escolhido pelo cliente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91044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dirty="0" smtClean="0"/>
                        <a:t>RN</a:t>
                      </a:r>
                      <a:r>
                        <a:rPr lang="pt-BR" baseline="0" dirty="0" smtClean="0"/>
                        <a:t> n.9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“</a:t>
                      </a:r>
                      <a:r>
                        <a:rPr lang="pt-BR" dirty="0" smtClean="0"/>
                        <a:t>Finalizar</a:t>
                      </a:r>
                      <a:r>
                        <a:rPr lang="pt-BR" baseline="0" dirty="0" smtClean="0"/>
                        <a:t> pedido”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Finaliza</a:t>
                      </a:r>
                      <a:r>
                        <a:rPr lang="pt-BR" baseline="0" dirty="0" smtClean="0"/>
                        <a:t> o pedido.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8978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16687" y="0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Regras de negócio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69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Categorias,  produtos e Adicionar Pedido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entrar no cardápio da empresa selecionada poderemos ver as categorias registradas da empresa,</a:t>
            </a:r>
            <a:b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Categorizar os produtos facilitamos a navegação do cliente dentro do cardápio.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 produto possui uma categoria, por exemplo: massas, frios, Carnes e etc.. Essa categorização facilita a busca do cliente pelo produto desejado além de uma tela mais limpa.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6573338" y="1235779"/>
            <a:ext cx="4225158" cy="5265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00860" y="1235779"/>
            <a:ext cx="4225158" cy="5265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63162" y="3198376"/>
            <a:ext cx="3100551" cy="1240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97174" y="3477856"/>
            <a:ext cx="704193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44416" y="3293190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Sorvetes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77412" y="3615809"/>
            <a:ext cx="194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Deliciosas sobremesas, para o dia de calor.</a:t>
            </a:r>
            <a:endParaRPr lang="pt-BR" sz="1400" dirty="0"/>
          </a:p>
        </p:txBody>
      </p:sp>
      <p:sp>
        <p:nvSpPr>
          <p:cNvPr id="9" name="Retângulo 8"/>
          <p:cNvSpPr/>
          <p:nvPr/>
        </p:nvSpPr>
        <p:spPr>
          <a:xfrm>
            <a:off x="863163" y="4896329"/>
            <a:ext cx="3100551" cy="1240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61546" y="5206383"/>
            <a:ext cx="704193" cy="620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77412" y="5061966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Massas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77412" y="5357317"/>
            <a:ext cx="194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Ótimas opções de refeições rápidas</a:t>
            </a:r>
            <a:endParaRPr lang="pt-BR" sz="1400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997174" y="1440498"/>
            <a:ext cx="2702467" cy="119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*Logo Empresa*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63162" y="2681369"/>
            <a:ext cx="319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Nunca foi tão fácil </a:t>
            </a:r>
            <a:r>
              <a:rPr lang="pt-BR" dirty="0" smtClean="0">
                <a:solidFill>
                  <a:srgbClr val="FF0000"/>
                </a:solidFill>
              </a:rPr>
              <a:t>Pedir lanche!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968361" y="3019825"/>
            <a:ext cx="276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Sorvete de Morango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950397" y="3324004"/>
            <a:ext cx="276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Duas Bolas de sorvete de morango com cobertura de chocolate.</a:t>
            </a:r>
            <a:endParaRPr lang="pt-BR" sz="1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950397" y="4412872"/>
            <a:ext cx="238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Sorvete de baunilha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72731" y="4710040"/>
            <a:ext cx="272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Ótimas opções de refeições rápidas.</a:t>
            </a:r>
            <a:endParaRPr lang="pt-BR" sz="14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7347821" y="1409668"/>
            <a:ext cx="2676191" cy="941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*Logo Empresa*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086599" y="2649071"/>
            <a:ext cx="319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Nunca foi tão fácil </a:t>
            </a:r>
            <a:r>
              <a:rPr lang="pt-BR" dirty="0" smtClean="0">
                <a:solidFill>
                  <a:srgbClr val="FF0000"/>
                </a:solidFill>
              </a:rPr>
              <a:t>Pedir lanche!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066618" y="5246632"/>
            <a:ext cx="2149460" cy="428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Pedido 👌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9392358" y="5288049"/>
            <a:ext cx="649766" cy="395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01🔽 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7084582" y="3883551"/>
            <a:ext cx="2149460" cy="428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Pedido 👌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9427646" y="3886862"/>
            <a:ext cx="649766" cy="395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01🔽 </a:t>
            </a:r>
          </a:p>
        </p:txBody>
      </p:sp>
      <p:cxnSp>
        <p:nvCxnSpPr>
          <p:cNvPr id="34" name="Conector reto 33"/>
          <p:cNvCxnSpPr/>
          <p:nvPr/>
        </p:nvCxnSpPr>
        <p:spPr>
          <a:xfrm>
            <a:off x="6537410" y="4383074"/>
            <a:ext cx="4261086" cy="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9531621" y="6154520"/>
            <a:ext cx="1091582" cy="277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 👈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8970179" y="3026511"/>
            <a:ext cx="102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R$ 19,69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102437" y="4435282"/>
            <a:ext cx="102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R$ 25,60</a:t>
            </a:r>
            <a:endParaRPr lang="pt-BR" dirty="0"/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300860" y="-284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Categorias,  produtos e Adicionar Pedido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1023</Words>
  <Application>Microsoft Office PowerPoint</Application>
  <PresentationFormat>Widescreen</PresentationFormat>
  <Paragraphs>245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RN n.1 Categorias,  produtos e Adicionar Pedido</vt:lpstr>
      <vt:lpstr>Apresentação do PowerPoint</vt:lpstr>
      <vt:lpstr>RN n.1 Caso de teste, Categorias,  produtos e Adicionar Pedido</vt:lpstr>
      <vt:lpstr>RN n.2 Botão “Voltar”</vt:lpstr>
      <vt:lpstr>RN n.4 Caixa de seleção “quantidade” </vt:lpstr>
      <vt:lpstr>RN n.4 Caixa de seleção “quantidade” </vt:lpstr>
      <vt:lpstr>RN n.5 Informações do cliente </vt:lpstr>
      <vt:lpstr>RN n.5 Informações do cliente </vt:lpstr>
      <vt:lpstr>RN n.6 Resumo do pedido </vt:lpstr>
      <vt:lpstr>RN n.6 Resumo do pedido </vt:lpstr>
      <vt:lpstr>RN n.7 Forma de pagamento </vt:lpstr>
      <vt:lpstr>RN n.7 Forma de pagamento </vt:lpstr>
      <vt:lpstr>RN n.8 Botão “adicionar item” </vt:lpstr>
      <vt:lpstr>RN n.8 Botão “adicionar item” </vt:lpstr>
      <vt:lpstr>RN n.9 Botão “Finalizar pedido” </vt:lpstr>
      <vt:lpstr>RN n.9 Botão “Finalizar pedido”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Modelo Conceitual</dc:title>
  <dc:creator>Android</dc:creator>
  <cp:lastModifiedBy>Android</cp:lastModifiedBy>
  <cp:revision>36</cp:revision>
  <dcterms:created xsi:type="dcterms:W3CDTF">2023-05-02T14:10:21Z</dcterms:created>
  <dcterms:modified xsi:type="dcterms:W3CDTF">2023-05-10T18:09:02Z</dcterms:modified>
</cp:coreProperties>
</file>