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9AF6-835C-48D3-8962-06C1967C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776F7-21BD-4658-B840-C5B9C8A4F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20212F-72A1-4E0B-8A34-10C3FE0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667763-CB8F-4A66-9D5B-3312047F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EAFC75-8FA6-42EE-9972-D15F9623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38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6F3A-F106-408C-BAD1-6FAEBA70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F4A6C03-14C6-498E-B865-978779BF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AB8260-6E74-4056-B48E-1F4124FA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642720-BF71-45D8-9995-B432EA73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F547D2-20C0-49C9-8EE9-076918A4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31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09481-AF47-4075-924B-91FB3BE16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7EC33DF-8374-4A12-8516-97522B3C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168FBC-7A33-47F3-AEBD-7A6A4092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610D4F-68E6-458E-8EFD-0E110522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AE5598-6B55-4C39-A7EA-0A11EEB7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1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09E81-0B09-4A1A-B43C-A09E85D2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2F809B-0036-4A82-8F12-90CA00F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8986A-B799-481C-9844-63FF1776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2C0A9F-C82E-495E-A8EF-14C5DE73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6695B8-A059-4E36-AB4E-9D70785D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595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0952B-C724-442F-B6F7-18CC6DC4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5809DB-E6FC-4474-8B76-E89CA797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20F7BA-FA65-4F39-8AC1-A8D82160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5F47AD-1D2A-4353-BCEA-B4FADB16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9CFC1A-3EDB-4ED4-A45B-9F594DA3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32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4B49E-F39C-4834-A2F2-BC0A6D7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171B93-01CA-4E5A-99B9-57162822C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042CBA-BECE-4D8B-B5A6-ED53B5B0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B3DB457-97C9-44DE-965E-C32E056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22F834-74EB-4379-A758-BA45F18F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0D5DB4-369C-4F63-A4A5-DF94A32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21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1DA19-4BB2-4739-B8E1-0183B642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51384B-BFF4-4D1E-A6C3-130347A5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662B0F-73B2-424C-8849-97E0D999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2D6F98-FE78-40F3-9FC5-A667E01AA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1DC6780-7518-44E1-9607-BB0082CD8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6FBF3E7-DC21-435C-8FAF-141371F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58EB592-7A52-40CD-B1FB-C8FC569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61A3EBB-E8BD-44E7-AD9F-D3C3AFE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77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BE438-6570-4CB1-BE3D-07D9D4D7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FECE2D9-2A0F-4229-9153-DED4ED7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BEF295-449B-4C68-A595-891E003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DC787D-45FD-40E7-ADF2-2E97CC64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37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FE7AB15-1299-419A-A038-3839EC8B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5150FD4-29F0-42E7-BFD7-35F0AB42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C53693-5273-48B3-BC88-66255595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C5D6-AB93-4488-AC28-17868F3C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954AB9-1409-46E4-934E-668867F3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37026C-8675-4078-BA83-E5FF2479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543C67-232B-41A8-9615-74BE894A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AAEF48B-0DFE-41CF-A42E-6B8B9389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334124-2C20-4285-B1B7-1F07A3D4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4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1AD39-84AA-4ADC-8F08-E4505DBB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798CB41-6798-4A7C-A618-E2ED4A33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089B2A-1D33-4A3D-AB24-33757F148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009A97-1BAB-426C-80D6-18699E1F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3F9A1B-77AC-47DB-94F3-23E18498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4635BC-1192-4E7B-B7DF-F530833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171385-60FC-4A21-AEEC-012ECD37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F3DA4D-2244-4640-A79C-55F17BD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DADEDF-D323-4F99-86C5-6D5FFD60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7A44-A669-4BB3-8961-E2DD7C27AE09}" type="datetimeFigureOut">
              <a:rPr lang="pt-PT" smtClean="0"/>
              <a:t>27/11/2017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F86AD8-C36A-403D-9675-5D4E23D7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DD5291-3EF5-46E5-97D4-3D1A9DA85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C299-AFFD-4C30-A2A6-1C4259DB3B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71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BC825A-D91F-4BC2-BDC6-97061FAB8E6B}"/>
              </a:ext>
            </a:extLst>
          </p:cNvPr>
          <p:cNvSpPr/>
          <p:nvPr/>
        </p:nvSpPr>
        <p:spPr>
          <a:xfrm>
            <a:off x="2265572" y="106068"/>
            <a:ext cx="1799540" cy="6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BAM File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D39E92-D634-43E9-B855-173A9203566D}"/>
              </a:ext>
            </a:extLst>
          </p:cNvPr>
          <p:cNvSpPr/>
          <p:nvPr/>
        </p:nvSpPr>
        <p:spPr>
          <a:xfrm>
            <a:off x="304800" y="4876800"/>
            <a:ext cx="715617" cy="2517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B3E3D1-EB75-4C20-BE7B-57E15E80A68F}"/>
              </a:ext>
            </a:extLst>
          </p:cNvPr>
          <p:cNvSpPr txBox="1"/>
          <p:nvPr/>
        </p:nvSpPr>
        <p:spPr>
          <a:xfrm>
            <a:off x="1126436" y="4876800"/>
            <a:ext cx="1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Software’s</a:t>
            </a:r>
            <a:r>
              <a:rPr lang="pt-PT" sz="1400" b="1" dirty="0"/>
              <a:t> </a:t>
            </a:r>
            <a:r>
              <a:rPr lang="pt-PT" sz="1400" b="1" dirty="0" err="1"/>
              <a:t>Entries</a:t>
            </a:r>
            <a:endParaRPr lang="pt-PT" sz="1400" b="1" dirty="0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EA2DAFCC-4B51-47A0-996A-48D2D4C313CC}"/>
              </a:ext>
            </a:extLst>
          </p:cNvPr>
          <p:cNvSpPr/>
          <p:nvPr/>
        </p:nvSpPr>
        <p:spPr>
          <a:xfrm rot="16200000">
            <a:off x="4305799" y="282162"/>
            <a:ext cx="490331" cy="35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581F48-153F-4B2D-89CF-09DF6FF8B62D}"/>
              </a:ext>
            </a:extLst>
          </p:cNvPr>
          <p:cNvSpPr/>
          <p:nvPr/>
        </p:nvSpPr>
        <p:spPr>
          <a:xfrm>
            <a:off x="304800" y="5327374"/>
            <a:ext cx="715617" cy="251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34F76E-9ED5-41BD-A78A-B310F60FD4A0}"/>
              </a:ext>
            </a:extLst>
          </p:cNvPr>
          <p:cNvSpPr txBox="1"/>
          <p:nvPr/>
        </p:nvSpPr>
        <p:spPr>
          <a:xfrm>
            <a:off x="1126435" y="5299380"/>
            <a:ext cx="17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Optional</a:t>
            </a:r>
            <a:r>
              <a:rPr lang="pt-PT" sz="1400" b="1" dirty="0"/>
              <a:t> </a:t>
            </a:r>
            <a:r>
              <a:rPr lang="pt-PT" sz="1400" b="1" dirty="0" err="1"/>
              <a:t>Arguments</a:t>
            </a:r>
            <a:endParaRPr lang="pt-PT" sz="1400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320BD7-B340-47A2-BD0B-6FD8696432F3}"/>
              </a:ext>
            </a:extLst>
          </p:cNvPr>
          <p:cNvSpPr/>
          <p:nvPr/>
        </p:nvSpPr>
        <p:spPr>
          <a:xfrm>
            <a:off x="304800" y="5777948"/>
            <a:ext cx="715617" cy="25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56E7B8-0C22-4E0C-9322-A60749038A1D}"/>
              </a:ext>
            </a:extLst>
          </p:cNvPr>
          <p:cNvSpPr txBox="1"/>
          <p:nvPr/>
        </p:nvSpPr>
        <p:spPr>
          <a:xfrm>
            <a:off x="1126435" y="5721962"/>
            <a:ext cx="17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Software </a:t>
            </a:r>
            <a:r>
              <a:rPr lang="pt-PT" sz="1400" b="1" dirty="0" err="1"/>
              <a:t>Procedure</a:t>
            </a:r>
            <a:endParaRPr lang="pt-PT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1501921-6725-48AA-BB7B-E7FC2ACC84CF}"/>
              </a:ext>
            </a:extLst>
          </p:cNvPr>
          <p:cNvSpPr/>
          <p:nvPr/>
        </p:nvSpPr>
        <p:spPr>
          <a:xfrm>
            <a:off x="5036818" y="220444"/>
            <a:ext cx="259742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Filter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bitFlags</a:t>
            </a:r>
            <a:r>
              <a:rPr lang="pt-PT" dirty="0"/>
              <a:t> (</a:t>
            </a:r>
            <a:r>
              <a:rPr lang="pt-PT" dirty="0" err="1"/>
              <a:t>samtools</a:t>
            </a:r>
            <a:r>
              <a:rPr lang="pt-PT" dirty="0"/>
              <a:t>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5C2858-0E85-4121-BA89-103FCF7E59B6}"/>
              </a:ext>
            </a:extLst>
          </p:cNvPr>
          <p:cNvSpPr/>
          <p:nvPr/>
        </p:nvSpPr>
        <p:spPr>
          <a:xfrm>
            <a:off x="8253852" y="415489"/>
            <a:ext cx="1799540" cy="337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Forward</a:t>
            </a:r>
            <a:r>
              <a:rPr lang="pt-PT" dirty="0"/>
              <a:t> </a:t>
            </a:r>
            <a:r>
              <a:rPr lang="pt-PT" dirty="0" err="1"/>
              <a:t>flag</a:t>
            </a:r>
            <a:r>
              <a:rPr lang="pt-PT" dirty="0"/>
              <a:t>(s)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47CBDB0-9A09-4B54-8DC8-B068E5748D87}"/>
              </a:ext>
            </a:extLst>
          </p:cNvPr>
          <p:cNvCxnSpPr/>
          <p:nvPr/>
        </p:nvCxnSpPr>
        <p:spPr>
          <a:xfrm>
            <a:off x="1200221" y="2437834"/>
            <a:ext cx="108667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57B52341-21BF-4A21-BA7D-E842CD3C3A17}"/>
              </a:ext>
            </a:extLst>
          </p:cNvPr>
          <p:cNvCxnSpPr/>
          <p:nvPr/>
        </p:nvCxnSpPr>
        <p:spPr>
          <a:xfrm>
            <a:off x="700337" y="4857135"/>
            <a:ext cx="108667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B0884069-FDEE-4A4D-A3E7-B1C7A9911C90}"/>
              </a:ext>
            </a:extLst>
          </p:cNvPr>
          <p:cNvSpPr/>
          <p:nvPr/>
        </p:nvSpPr>
        <p:spPr>
          <a:xfrm>
            <a:off x="8253852" y="875435"/>
            <a:ext cx="1799541" cy="337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Reverse </a:t>
            </a:r>
            <a:r>
              <a:rPr lang="pt-PT" dirty="0" err="1"/>
              <a:t>flag</a:t>
            </a:r>
            <a:r>
              <a:rPr lang="pt-PT" dirty="0"/>
              <a:t>(s)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07C60AF-2F55-4187-A2EC-136B66CE89F9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 flipV="1">
            <a:off x="7634244" y="538496"/>
            <a:ext cx="619608" cy="4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532F3059-B226-41F0-AD43-29F8AE06F0AF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7634244" y="538496"/>
            <a:ext cx="619608" cy="50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6E0243-2F3D-4A16-A3DD-D25BFBDD54DF}"/>
              </a:ext>
            </a:extLst>
          </p:cNvPr>
          <p:cNvSpPr/>
          <p:nvPr/>
        </p:nvSpPr>
        <p:spPr>
          <a:xfrm>
            <a:off x="4535990" y="1503636"/>
            <a:ext cx="1799541" cy="717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Forward</a:t>
            </a:r>
            <a:r>
              <a:rPr lang="pt-PT" dirty="0"/>
              <a:t> </a:t>
            </a:r>
            <a:r>
              <a:rPr lang="pt-PT" dirty="0" err="1"/>
              <a:t>Reads.bam</a:t>
            </a:r>
            <a:endParaRPr lang="pt-PT" dirty="0"/>
          </a:p>
        </p:txBody>
      </p:sp>
      <p:sp>
        <p:nvSpPr>
          <p:cNvPr id="59" name="Seta: Movimento Para a Direita 58">
            <a:extLst>
              <a:ext uri="{FF2B5EF4-FFF2-40B4-BE49-F238E27FC236}">
                <a16:creationId xmlns:a16="http://schemas.microsoft.com/office/drawing/2014/main" id="{7E915D46-602F-42AD-AD74-93BE6FB0F1D0}"/>
              </a:ext>
            </a:extLst>
          </p:cNvPr>
          <p:cNvSpPr/>
          <p:nvPr/>
        </p:nvSpPr>
        <p:spPr>
          <a:xfrm rot="5400000">
            <a:off x="6094817" y="939680"/>
            <a:ext cx="690627" cy="6882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D2AF27F-7398-4882-8260-78AA67408C04}"/>
              </a:ext>
            </a:extLst>
          </p:cNvPr>
          <p:cNvSpPr/>
          <p:nvPr/>
        </p:nvSpPr>
        <p:spPr>
          <a:xfrm>
            <a:off x="10310190" y="704303"/>
            <a:ext cx="1444487" cy="423679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Phase</a:t>
            </a:r>
            <a:r>
              <a:rPr lang="pt-PT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1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063D775D-E304-4104-AA48-77A3831EC21B}"/>
              </a:ext>
            </a:extLst>
          </p:cNvPr>
          <p:cNvSpPr/>
          <p:nvPr/>
        </p:nvSpPr>
        <p:spPr>
          <a:xfrm>
            <a:off x="10383075" y="3447697"/>
            <a:ext cx="1444487" cy="423679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Phase</a:t>
            </a:r>
            <a:r>
              <a:rPr lang="pt-PT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2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06F05BF-7628-4888-AA1C-09FBDFD4DC5C}"/>
              </a:ext>
            </a:extLst>
          </p:cNvPr>
          <p:cNvSpPr/>
          <p:nvPr/>
        </p:nvSpPr>
        <p:spPr>
          <a:xfrm>
            <a:off x="10383076" y="5155486"/>
            <a:ext cx="1444487" cy="423679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Phase</a:t>
            </a:r>
            <a:r>
              <a:rPr lang="pt-PT" b="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19975B-65F3-4E16-BA5A-3BC73C58B31C}"/>
              </a:ext>
            </a:extLst>
          </p:cNvPr>
          <p:cNvSpPr/>
          <p:nvPr/>
        </p:nvSpPr>
        <p:spPr>
          <a:xfrm>
            <a:off x="6726470" y="1496385"/>
            <a:ext cx="1799541" cy="717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Reverse </a:t>
            </a:r>
            <a:r>
              <a:rPr lang="pt-PT" dirty="0" err="1"/>
              <a:t>Reads.bam</a:t>
            </a:r>
            <a:endParaRPr lang="pt-PT" dirty="0"/>
          </a:p>
        </p:txBody>
      </p:sp>
      <p:sp>
        <p:nvSpPr>
          <p:cNvPr id="64" name="Seta: Para Baixo 63">
            <a:extLst>
              <a:ext uri="{FF2B5EF4-FFF2-40B4-BE49-F238E27FC236}">
                <a16:creationId xmlns:a16="http://schemas.microsoft.com/office/drawing/2014/main" id="{76D5A906-CD71-4860-9EBD-C1233A32CFB5}"/>
              </a:ext>
            </a:extLst>
          </p:cNvPr>
          <p:cNvSpPr/>
          <p:nvPr/>
        </p:nvSpPr>
        <p:spPr>
          <a:xfrm>
            <a:off x="5217099" y="2512606"/>
            <a:ext cx="437321" cy="717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3977334D-C7AB-4E40-8953-655814829B6A}"/>
              </a:ext>
            </a:extLst>
          </p:cNvPr>
          <p:cNvSpPr/>
          <p:nvPr/>
        </p:nvSpPr>
        <p:spPr>
          <a:xfrm>
            <a:off x="7407578" y="2474710"/>
            <a:ext cx="437321" cy="717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12CC5F4-8E27-4C82-B33A-A210EDDC043F}"/>
              </a:ext>
            </a:extLst>
          </p:cNvPr>
          <p:cNvSpPr/>
          <p:nvPr/>
        </p:nvSpPr>
        <p:spPr>
          <a:xfrm>
            <a:off x="4535990" y="3321981"/>
            <a:ext cx="1799541" cy="717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Forward</a:t>
            </a:r>
            <a:r>
              <a:rPr lang="pt-PT" dirty="0"/>
              <a:t> Reads.bw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BC876CC-DF47-41AB-B323-DCA283A20191}"/>
              </a:ext>
            </a:extLst>
          </p:cNvPr>
          <p:cNvSpPr/>
          <p:nvPr/>
        </p:nvSpPr>
        <p:spPr>
          <a:xfrm>
            <a:off x="6726469" y="3300726"/>
            <a:ext cx="1799541" cy="717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Forward</a:t>
            </a:r>
            <a:r>
              <a:rPr lang="pt-PT" dirty="0"/>
              <a:t> Reads.bw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D94EAF4F-50DB-4955-855C-E56DE5C8A914}"/>
              </a:ext>
            </a:extLst>
          </p:cNvPr>
          <p:cNvSpPr/>
          <p:nvPr/>
        </p:nvSpPr>
        <p:spPr>
          <a:xfrm>
            <a:off x="2265572" y="938500"/>
            <a:ext cx="1799540" cy="6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</a:rPr>
              <a:t>Forward</a:t>
            </a:r>
            <a:r>
              <a:rPr lang="pt-PT" b="1" dirty="0">
                <a:solidFill>
                  <a:schemeClr val="tx1"/>
                </a:solidFill>
              </a:rPr>
              <a:t> </a:t>
            </a:r>
            <a:r>
              <a:rPr lang="pt-PT" b="1" dirty="0" err="1">
                <a:solidFill>
                  <a:schemeClr val="tx1"/>
                </a:solidFill>
              </a:rPr>
              <a:t>Reads.bam</a:t>
            </a:r>
            <a:r>
              <a:rPr lang="pt-PT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75300FBD-FA1A-488A-9C03-4F27667F99D1}"/>
              </a:ext>
            </a:extLst>
          </p:cNvPr>
          <p:cNvSpPr/>
          <p:nvPr/>
        </p:nvSpPr>
        <p:spPr>
          <a:xfrm>
            <a:off x="2265572" y="1645742"/>
            <a:ext cx="1799540" cy="6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Reverse </a:t>
            </a:r>
            <a:r>
              <a:rPr lang="pt-PT" b="1" dirty="0" err="1">
                <a:solidFill>
                  <a:schemeClr val="tx1"/>
                </a:solidFill>
              </a:rPr>
              <a:t>Reads.bam</a:t>
            </a:r>
            <a:r>
              <a:rPr lang="pt-PT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1" name="Conexão: Ângulo Reto 80">
            <a:extLst>
              <a:ext uri="{FF2B5EF4-FFF2-40B4-BE49-F238E27FC236}">
                <a16:creationId xmlns:a16="http://schemas.microsoft.com/office/drawing/2014/main" id="{3003FDC7-234D-4B65-9E5B-EAAE34A16FFF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 flipV="1">
            <a:off x="4065112" y="1496385"/>
            <a:ext cx="3561129" cy="467409"/>
          </a:xfrm>
          <a:prstGeom prst="bentConnector4">
            <a:avLst>
              <a:gd name="adj1" fmla="val 7962"/>
              <a:gd name="adj2" fmla="val 1773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xão: Ângulo Reto 90">
            <a:extLst>
              <a:ext uri="{FF2B5EF4-FFF2-40B4-BE49-F238E27FC236}">
                <a16:creationId xmlns:a16="http://schemas.microsoft.com/office/drawing/2014/main" id="{6955A5EB-D4AE-40C7-A5DF-AE2C8CEB01B4}"/>
              </a:ext>
            </a:extLst>
          </p:cNvPr>
          <p:cNvCxnSpPr>
            <a:cxnSpLocks/>
            <a:stCxn id="71" idx="3"/>
            <a:endCxn id="57" idx="0"/>
          </p:cNvCxnSpPr>
          <p:nvPr/>
        </p:nvCxnSpPr>
        <p:spPr>
          <a:xfrm>
            <a:off x="4065112" y="1256552"/>
            <a:ext cx="1370649" cy="2470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Chaveta à esquerda 91">
            <a:extLst>
              <a:ext uri="{FF2B5EF4-FFF2-40B4-BE49-F238E27FC236}">
                <a16:creationId xmlns:a16="http://schemas.microsoft.com/office/drawing/2014/main" id="{40E959CE-5B5B-4F60-A60B-101DB2B6E796}"/>
              </a:ext>
            </a:extLst>
          </p:cNvPr>
          <p:cNvSpPr/>
          <p:nvPr/>
        </p:nvSpPr>
        <p:spPr>
          <a:xfrm rot="16200000">
            <a:off x="5944804" y="2718170"/>
            <a:ext cx="1172398" cy="3990021"/>
          </a:xfrm>
          <a:prstGeom prst="leftBrace">
            <a:avLst>
              <a:gd name="adj1" fmla="val 24489"/>
              <a:gd name="adj2" fmla="val 48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CA0D5DEE-AB69-4533-9C4B-942E6E7972FA}"/>
              </a:ext>
            </a:extLst>
          </p:cNvPr>
          <p:cNvSpPr/>
          <p:nvPr/>
        </p:nvSpPr>
        <p:spPr>
          <a:xfrm>
            <a:off x="4617827" y="5557798"/>
            <a:ext cx="3826351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Make</a:t>
            </a:r>
            <a:r>
              <a:rPr lang="pt-PT" dirty="0"/>
              <a:t> final </a:t>
            </a:r>
            <a:r>
              <a:rPr lang="pt-PT" dirty="0" err="1"/>
              <a:t>Directory</a:t>
            </a:r>
            <a:r>
              <a:rPr lang="pt-PT" dirty="0"/>
              <a:t> to upload to </a:t>
            </a:r>
            <a:r>
              <a:rPr lang="pt-PT" dirty="0" err="1"/>
              <a:t>Genome</a:t>
            </a:r>
            <a:r>
              <a:rPr lang="pt-PT" dirty="0"/>
              <a:t> Browser USCS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6B82350A-26E5-4821-AD5E-45AD00F3C3A0}"/>
              </a:ext>
            </a:extLst>
          </p:cNvPr>
          <p:cNvSpPr/>
          <p:nvPr/>
        </p:nvSpPr>
        <p:spPr>
          <a:xfrm>
            <a:off x="304800" y="6193902"/>
            <a:ext cx="715617" cy="2517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C27CC1B-7ACC-4F53-9B5D-96EA3C2BBE18}"/>
              </a:ext>
            </a:extLst>
          </p:cNvPr>
          <p:cNvSpPr txBox="1"/>
          <p:nvPr/>
        </p:nvSpPr>
        <p:spPr>
          <a:xfrm>
            <a:off x="1149350" y="6144544"/>
            <a:ext cx="17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Software’s</a:t>
            </a:r>
            <a:r>
              <a:rPr lang="pt-PT" sz="1400" b="1" dirty="0"/>
              <a:t> Exits</a:t>
            </a: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3303D36-90E4-4099-B8B7-3FAD6077ACE3}"/>
              </a:ext>
            </a:extLst>
          </p:cNvPr>
          <p:cNvGrpSpPr/>
          <p:nvPr/>
        </p:nvGrpSpPr>
        <p:grpSpPr>
          <a:xfrm>
            <a:off x="4432211" y="3228451"/>
            <a:ext cx="5418895" cy="904677"/>
            <a:chOff x="4432211" y="3228451"/>
            <a:chExt cx="5418895" cy="904677"/>
          </a:xfrm>
        </p:grpSpPr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1821A04C-0091-4087-8B2B-EB99F0E3A6A8}"/>
                </a:ext>
              </a:extLst>
            </p:cNvPr>
            <p:cNvSpPr/>
            <p:nvPr/>
          </p:nvSpPr>
          <p:spPr>
            <a:xfrm>
              <a:off x="4432211" y="3228451"/>
              <a:ext cx="4183940" cy="9046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00" name="Conexão reta unidirecional 99">
              <a:extLst>
                <a:ext uri="{FF2B5EF4-FFF2-40B4-BE49-F238E27FC236}">
                  <a16:creationId xmlns:a16="http://schemas.microsoft.com/office/drawing/2014/main" id="{A14BE603-3D1E-455E-B50A-43B92100CB4F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V="1">
              <a:off x="8616151" y="3680789"/>
              <a:ext cx="45517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D4C85745-1D46-43A0-A0D5-3AA639F7A476}"/>
                </a:ext>
              </a:extLst>
            </p:cNvPr>
            <p:cNvSpPr txBox="1"/>
            <p:nvPr/>
          </p:nvSpPr>
          <p:spPr>
            <a:xfrm>
              <a:off x="9132734" y="3496123"/>
              <a:ext cx="7183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EXIT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EE52254-3B13-4764-8A56-70D002D602FF}"/>
              </a:ext>
            </a:extLst>
          </p:cNvPr>
          <p:cNvGrpSpPr/>
          <p:nvPr/>
        </p:nvGrpSpPr>
        <p:grpSpPr>
          <a:xfrm>
            <a:off x="4433276" y="5429886"/>
            <a:ext cx="5418895" cy="904677"/>
            <a:chOff x="4432211" y="3228451"/>
            <a:chExt cx="5418895" cy="904677"/>
          </a:xfrm>
        </p:grpSpPr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DBBF3E1B-107B-4579-BD5E-30A2598EF4CF}"/>
                </a:ext>
              </a:extLst>
            </p:cNvPr>
            <p:cNvSpPr/>
            <p:nvPr/>
          </p:nvSpPr>
          <p:spPr>
            <a:xfrm>
              <a:off x="4432211" y="3228451"/>
              <a:ext cx="4183940" cy="9046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BDBC65AC-533D-4864-85B7-080ECFF44DE7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 flipV="1">
              <a:off x="8616151" y="3680789"/>
              <a:ext cx="45517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B3B88822-200E-44C5-8840-9AF5DABE9AA8}"/>
                </a:ext>
              </a:extLst>
            </p:cNvPr>
            <p:cNvSpPr txBox="1"/>
            <p:nvPr/>
          </p:nvSpPr>
          <p:spPr>
            <a:xfrm>
              <a:off x="9132734" y="3496123"/>
              <a:ext cx="7183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EXIT</a:t>
              </a:r>
            </a:p>
          </p:txBody>
        </p:sp>
      </p:grp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FE132692-A8D1-4B61-AFB5-1B154E205E8E}"/>
              </a:ext>
            </a:extLst>
          </p:cNvPr>
          <p:cNvSpPr/>
          <p:nvPr/>
        </p:nvSpPr>
        <p:spPr>
          <a:xfrm>
            <a:off x="2955234" y="5721962"/>
            <a:ext cx="1231802" cy="307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Add</a:t>
            </a:r>
            <a:r>
              <a:rPr lang="pt-PT" dirty="0"/>
              <a:t>  </a:t>
            </a:r>
            <a:r>
              <a:rPr lang="pt-PT" dirty="0" err="1"/>
              <a:t>bam</a:t>
            </a:r>
            <a:endParaRPr lang="pt-PT" dirty="0"/>
          </a:p>
        </p:txBody>
      </p: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8961926B-843C-417B-8902-67A816D7DE44}"/>
              </a:ext>
            </a:extLst>
          </p:cNvPr>
          <p:cNvCxnSpPr>
            <a:stCxn id="109" idx="3"/>
            <a:endCxn id="94" idx="1"/>
          </p:cNvCxnSpPr>
          <p:nvPr/>
        </p:nvCxnSpPr>
        <p:spPr>
          <a:xfrm>
            <a:off x="4187036" y="5875849"/>
            <a:ext cx="430791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00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</Words>
  <Application>Microsoft Office PowerPoint</Application>
  <PresentationFormat>Ecrã Panorâmico</PresentationFormat>
  <Paragraphs>21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Luís</dc:creator>
  <cp:lastModifiedBy>Rui Luís</cp:lastModifiedBy>
  <cp:revision>5</cp:revision>
  <dcterms:created xsi:type="dcterms:W3CDTF">2017-11-27T23:55:40Z</dcterms:created>
  <dcterms:modified xsi:type="dcterms:W3CDTF">2017-11-28T02:43:51Z</dcterms:modified>
</cp:coreProperties>
</file>